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0" r:id="rId1"/>
  </p:sldMasterIdLst>
  <p:notesMasterIdLst>
    <p:notesMasterId r:id="rId59"/>
  </p:notesMasterIdLst>
  <p:handoutMasterIdLst>
    <p:handoutMasterId r:id="rId60"/>
  </p:handoutMasterIdLst>
  <p:sldIdLst>
    <p:sldId id="288" r:id="rId2"/>
    <p:sldId id="426" r:id="rId3"/>
    <p:sldId id="418" r:id="rId4"/>
    <p:sldId id="419" r:id="rId5"/>
    <p:sldId id="420" r:id="rId6"/>
    <p:sldId id="424" r:id="rId7"/>
    <p:sldId id="429" r:id="rId8"/>
    <p:sldId id="458" r:id="rId9"/>
    <p:sldId id="432" r:id="rId10"/>
    <p:sldId id="457" r:id="rId11"/>
    <p:sldId id="430" r:id="rId12"/>
    <p:sldId id="455" r:id="rId13"/>
    <p:sldId id="421" r:id="rId14"/>
    <p:sldId id="422" r:id="rId15"/>
    <p:sldId id="416" r:id="rId16"/>
    <p:sldId id="451" r:id="rId17"/>
    <p:sldId id="423" r:id="rId18"/>
    <p:sldId id="434" r:id="rId19"/>
    <p:sldId id="393" r:id="rId20"/>
    <p:sldId id="394" r:id="rId21"/>
    <p:sldId id="437" r:id="rId22"/>
    <p:sldId id="439" r:id="rId23"/>
    <p:sldId id="453" r:id="rId24"/>
    <p:sldId id="454" r:id="rId25"/>
    <p:sldId id="395" r:id="rId26"/>
    <p:sldId id="396" r:id="rId27"/>
    <p:sldId id="438" r:id="rId28"/>
    <p:sldId id="446" r:id="rId29"/>
    <p:sldId id="397" r:id="rId30"/>
    <p:sldId id="398" r:id="rId31"/>
    <p:sldId id="440" r:id="rId32"/>
    <p:sldId id="399" r:id="rId33"/>
    <p:sldId id="400" r:id="rId34"/>
    <p:sldId id="441" r:id="rId35"/>
    <p:sldId id="450" r:id="rId36"/>
    <p:sldId id="445" r:id="rId37"/>
    <p:sldId id="401" r:id="rId38"/>
    <p:sldId id="442" r:id="rId39"/>
    <p:sldId id="402" r:id="rId40"/>
    <p:sldId id="443" r:id="rId41"/>
    <p:sldId id="403" r:id="rId42"/>
    <p:sldId id="404" r:id="rId43"/>
    <p:sldId id="405" r:id="rId44"/>
    <p:sldId id="406" r:id="rId45"/>
    <p:sldId id="444" r:id="rId46"/>
    <p:sldId id="407" r:id="rId47"/>
    <p:sldId id="408" r:id="rId48"/>
    <p:sldId id="452" r:id="rId49"/>
    <p:sldId id="409" r:id="rId50"/>
    <p:sldId id="410" r:id="rId51"/>
    <p:sldId id="411" r:id="rId52"/>
    <p:sldId id="447" r:id="rId53"/>
    <p:sldId id="412" r:id="rId54"/>
    <p:sldId id="413" r:id="rId55"/>
    <p:sldId id="414" r:id="rId56"/>
    <p:sldId id="449" r:id="rId57"/>
    <p:sldId id="460" r:id="rId58"/>
  </p:sldIdLst>
  <p:sldSz cx="9906000" cy="6858000" type="A4"/>
  <p:notesSz cx="9601200" cy="7315200"/>
  <p:defaultTextStyle>
    <a:defPPr>
      <a:defRPr lang="en-US"/>
    </a:defPPr>
    <a:lvl1pPr algn="l" rtl="0" eaLnBrk="0" fontAlgn="base" hangingPunct="0">
      <a:spcBef>
        <a:spcPct val="0"/>
      </a:spcBef>
      <a:spcAft>
        <a:spcPct val="0"/>
      </a:spcAft>
      <a:defRPr sz="4400" b="1" kern="1200">
        <a:solidFill>
          <a:srgbClr val="FFFFCC"/>
        </a:solidFill>
        <a:latin typeface="Arial" pitchFamily="34" charset="0"/>
        <a:ea typeface="+mn-ea"/>
        <a:cs typeface="+mn-cs"/>
      </a:defRPr>
    </a:lvl1pPr>
    <a:lvl2pPr marL="457200" algn="l" rtl="0" eaLnBrk="0" fontAlgn="base" hangingPunct="0">
      <a:spcBef>
        <a:spcPct val="0"/>
      </a:spcBef>
      <a:spcAft>
        <a:spcPct val="0"/>
      </a:spcAft>
      <a:defRPr sz="4400" b="1" kern="1200">
        <a:solidFill>
          <a:srgbClr val="FFFFCC"/>
        </a:solidFill>
        <a:latin typeface="Arial" pitchFamily="34" charset="0"/>
        <a:ea typeface="+mn-ea"/>
        <a:cs typeface="+mn-cs"/>
      </a:defRPr>
    </a:lvl2pPr>
    <a:lvl3pPr marL="914400" algn="l" rtl="0" eaLnBrk="0" fontAlgn="base" hangingPunct="0">
      <a:spcBef>
        <a:spcPct val="0"/>
      </a:spcBef>
      <a:spcAft>
        <a:spcPct val="0"/>
      </a:spcAft>
      <a:defRPr sz="4400" b="1" kern="1200">
        <a:solidFill>
          <a:srgbClr val="FFFFCC"/>
        </a:solidFill>
        <a:latin typeface="Arial" pitchFamily="34" charset="0"/>
        <a:ea typeface="+mn-ea"/>
        <a:cs typeface="+mn-cs"/>
      </a:defRPr>
    </a:lvl3pPr>
    <a:lvl4pPr marL="1371600" algn="l" rtl="0" eaLnBrk="0" fontAlgn="base" hangingPunct="0">
      <a:spcBef>
        <a:spcPct val="0"/>
      </a:spcBef>
      <a:spcAft>
        <a:spcPct val="0"/>
      </a:spcAft>
      <a:defRPr sz="4400" b="1" kern="1200">
        <a:solidFill>
          <a:srgbClr val="FFFFCC"/>
        </a:solidFill>
        <a:latin typeface="Arial" pitchFamily="34" charset="0"/>
        <a:ea typeface="+mn-ea"/>
        <a:cs typeface="+mn-cs"/>
      </a:defRPr>
    </a:lvl4pPr>
    <a:lvl5pPr marL="1828800" algn="l" rtl="0" eaLnBrk="0" fontAlgn="base" hangingPunct="0">
      <a:spcBef>
        <a:spcPct val="0"/>
      </a:spcBef>
      <a:spcAft>
        <a:spcPct val="0"/>
      </a:spcAft>
      <a:defRPr sz="4400" b="1" kern="1200">
        <a:solidFill>
          <a:srgbClr val="FFFFCC"/>
        </a:solidFill>
        <a:latin typeface="Arial" pitchFamily="34" charset="0"/>
        <a:ea typeface="+mn-ea"/>
        <a:cs typeface="+mn-cs"/>
      </a:defRPr>
    </a:lvl5pPr>
    <a:lvl6pPr marL="2286000" algn="l" defTabSz="914400" rtl="0" eaLnBrk="1" latinLnBrk="0" hangingPunct="1">
      <a:defRPr sz="4400" b="1" kern="1200">
        <a:solidFill>
          <a:srgbClr val="FFFFCC"/>
        </a:solidFill>
        <a:latin typeface="Arial" pitchFamily="34" charset="0"/>
        <a:ea typeface="+mn-ea"/>
        <a:cs typeface="+mn-cs"/>
      </a:defRPr>
    </a:lvl6pPr>
    <a:lvl7pPr marL="2743200" algn="l" defTabSz="914400" rtl="0" eaLnBrk="1" latinLnBrk="0" hangingPunct="1">
      <a:defRPr sz="4400" b="1" kern="1200">
        <a:solidFill>
          <a:srgbClr val="FFFFCC"/>
        </a:solidFill>
        <a:latin typeface="Arial" pitchFamily="34" charset="0"/>
        <a:ea typeface="+mn-ea"/>
        <a:cs typeface="+mn-cs"/>
      </a:defRPr>
    </a:lvl7pPr>
    <a:lvl8pPr marL="3200400" algn="l" defTabSz="914400" rtl="0" eaLnBrk="1" latinLnBrk="0" hangingPunct="1">
      <a:defRPr sz="4400" b="1" kern="1200">
        <a:solidFill>
          <a:srgbClr val="FFFFCC"/>
        </a:solidFill>
        <a:latin typeface="Arial" pitchFamily="34" charset="0"/>
        <a:ea typeface="+mn-ea"/>
        <a:cs typeface="+mn-cs"/>
      </a:defRPr>
    </a:lvl8pPr>
    <a:lvl9pPr marL="3657600" algn="l" defTabSz="914400" rtl="0" eaLnBrk="1" latinLnBrk="0" hangingPunct="1">
      <a:defRPr sz="4400" b="1" kern="1200">
        <a:solidFill>
          <a:srgbClr val="FFFFCC"/>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CC"/>
    <a:srgbClr val="CCFFCC"/>
    <a:srgbClr val="CCFF99"/>
    <a:srgbClr val="FFFFFF"/>
    <a:srgbClr val="000000"/>
    <a:srgbClr val="FF9933"/>
    <a:srgbClr val="DDDDDD"/>
    <a:srgbClr val="B2B2B2"/>
    <a:srgbClr val="AEC9DA"/>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29" autoAdjust="0"/>
    <p:restoredTop sz="94671" autoAdjust="0"/>
  </p:normalViewPr>
  <p:slideViewPr>
    <p:cSldViewPr>
      <p:cViewPr>
        <p:scale>
          <a:sx n="60" d="100"/>
          <a:sy n="60" d="100"/>
        </p:scale>
        <p:origin x="-1476" y="-210"/>
      </p:cViewPr>
      <p:guideLst>
        <p:guide orient="horz" pos="3168"/>
        <p:guide pos="3120"/>
      </p:guideLst>
    </p:cSldViewPr>
  </p:slideViewPr>
  <p:outlineViewPr>
    <p:cViewPr>
      <p:scale>
        <a:sx n="25" d="100"/>
        <a:sy n="25" d="100"/>
      </p:scale>
      <p:origin x="0" y="0"/>
    </p:cViewPr>
  </p:outlineViewPr>
  <p:notesTextViewPr>
    <p:cViewPr>
      <p:scale>
        <a:sx n="100" d="100"/>
        <a:sy n="100" d="100"/>
      </p:scale>
      <p:origin x="0" y="0"/>
    </p:cViewPr>
  </p:notesTextViewPr>
  <p:sorterViewPr>
    <p:cViewPr>
      <p:scale>
        <a:sx n="50" d="100"/>
        <a:sy n="50" d="100"/>
      </p:scale>
      <p:origin x="0" y="3012"/>
    </p:cViewPr>
  </p:sorterViewPr>
  <p:notesViewPr>
    <p:cSldViewPr>
      <p:cViewPr varScale="1">
        <p:scale>
          <a:sx n="54" d="100"/>
          <a:sy n="54" d="100"/>
        </p:scale>
        <p:origin x="-678" y="-78"/>
      </p:cViewPr>
      <p:guideLst>
        <p:guide orient="horz" pos="2304"/>
        <p:guide pos="3026"/>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4160838" cy="365125"/>
          </a:xfrm>
          <a:prstGeom prst="rect">
            <a:avLst/>
          </a:prstGeom>
          <a:noFill/>
          <a:ln w="12700">
            <a:noFill/>
            <a:miter lim="800000"/>
            <a:headEnd/>
            <a:tailEnd/>
          </a:ln>
          <a:effectLst/>
        </p:spPr>
        <p:txBody>
          <a:bodyPr vert="horz" wrap="square" lIns="95341" tIns="47671" rIns="95341" bIns="47671" numCol="1" anchor="t" anchorCtr="0" compatLnSpc="1">
            <a:prstTxWarp prst="textNoShape">
              <a:avLst/>
            </a:prstTxWarp>
          </a:bodyPr>
          <a:lstStyle>
            <a:lvl1pPr algn="l" defTabSz="954694" eaLnBrk="0" hangingPunct="0">
              <a:lnSpc>
                <a:spcPct val="100000"/>
              </a:lnSpc>
              <a:spcBef>
                <a:spcPct val="0"/>
              </a:spcBef>
              <a:defRPr sz="1000" b="0">
                <a:solidFill>
                  <a:schemeClr val="tx1"/>
                </a:solidFill>
                <a:latin typeface="Tahoma" pitchFamily="34" charset="0"/>
              </a:defRPr>
            </a:lvl1pPr>
          </a:lstStyle>
          <a:p>
            <a:pPr>
              <a:defRPr/>
            </a:pPr>
            <a:endParaRPr lang="en-US"/>
          </a:p>
        </p:txBody>
      </p:sp>
      <p:sp>
        <p:nvSpPr>
          <p:cNvPr id="8195" name="Rectangle 3"/>
          <p:cNvSpPr>
            <a:spLocks noGrp="1" noChangeArrowheads="1"/>
          </p:cNvSpPr>
          <p:nvPr>
            <p:ph type="dt" sz="quarter" idx="1"/>
          </p:nvPr>
        </p:nvSpPr>
        <p:spPr bwMode="auto">
          <a:xfrm>
            <a:off x="5094288" y="82550"/>
            <a:ext cx="4159250" cy="365125"/>
          </a:xfrm>
          <a:prstGeom prst="rect">
            <a:avLst/>
          </a:prstGeom>
          <a:noFill/>
          <a:ln w="12700">
            <a:noFill/>
            <a:miter lim="800000"/>
            <a:headEnd/>
            <a:tailEnd/>
          </a:ln>
          <a:effectLst/>
        </p:spPr>
        <p:txBody>
          <a:bodyPr vert="horz" wrap="square" lIns="95341" tIns="47671" rIns="95341" bIns="47671" numCol="1" anchor="t" anchorCtr="0" compatLnSpc="1">
            <a:prstTxWarp prst="textNoShape">
              <a:avLst/>
            </a:prstTxWarp>
          </a:bodyPr>
          <a:lstStyle>
            <a:lvl1pPr algn="r" defTabSz="954694" eaLnBrk="0" hangingPunct="0">
              <a:lnSpc>
                <a:spcPct val="100000"/>
              </a:lnSpc>
              <a:spcBef>
                <a:spcPct val="0"/>
              </a:spcBef>
              <a:defRPr sz="1000" b="0">
                <a:solidFill>
                  <a:schemeClr val="tx1"/>
                </a:solidFill>
                <a:latin typeface="Tahoma" pitchFamily="34" charset="0"/>
              </a:defRPr>
            </a:lvl1pPr>
          </a:lstStyle>
          <a:p>
            <a:pPr>
              <a:defRPr/>
            </a:pPr>
            <a:fld id="{79322966-8EEC-4F46-8232-82BAE8BEC48B}" type="datetime3">
              <a:rPr lang="en-US"/>
              <a:pPr>
                <a:defRPr/>
              </a:pPr>
              <a:t>13 October 2016</a:t>
            </a:fld>
            <a:endParaRPr lang="en-US"/>
          </a:p>
        </p:txBody>
      </p:sp>
      <p:sp>
        <p:nvSpPr>
          <p:cNvPr id="8196" name="Rectangle 4"/>
          <p:cNvSpPr>
            <a:spLocks noGrp="1" noChangeArrowheads="1"/>
          </p:cNvSpPr>
          <p:nvPr>
            <p:ph type="ftr" sz="quarter" idx="2"/>
          </p:nvPr>
        </p:nvSpPr>
        <p:spPr bwMode="auto">
          <a:xfrm>
            <a:off x="381000" y="6842125"/>
            <a:ext cx="6689725" cy="323850"/>
          </a:xfrm>
          <a:prstGeom prst="rect">
            <a:avLst/>
          </a:prstGeom>
          <a:noFill/>
          <a:ln w="12700">
            <a:noFill/>
            <a:miter lim="800000"/>
            <a:headEnd/>
            <a:tailEnd/>
          </a:ln>
          <a:effectLst/>
        </p:spPr>
        <p:txBody>
          <a:bodyPr vert="horz" wrap="square" lIns="95341" tIns="47671" rIns="95341" bIns="47671" numCol="1" anchor="b" anchorCtr="0" compatLnSpc="1">
            <a:prstTxWarp prst="textNoShape">
              <a:avLst/>
            </a:prstTxWarp>
          </a:bodyPr>
          <a:lstStyle>
            <a:lvl1pPr algn="l" defTabSz="954694" eaLnBrk="0" hangingPunct="0">
              <a:lnSpc>
                <a:spcPct val="100000"/>
              </a:lnSpc>
              <a:spcBef>
                <a:spcPct val="0"/>
              </a:spcBef>
              <a:defRPr sz="900" b="0" i="1">
                <a:solidFill>
                  <a:schemeClr val="tx1"/>
                </a:solidFill>
                <a:latin typeface="Tahoma" pitchFamily="34" charset="0"/>
              </a:defRPr>
            </a:lvl1pPr>
          </a:lstStyle>
          <a:p>
            <a:pPr>
              <a:defRPr/>
            </a:pPr>
            <a:r>
              <a:rPr lang="en-US"/>
              <a:t>Bakuan Kompetensi IP</a:t>
            </a:r>
          </a:p>
        </p:txBody>
      </p:sp>
      <p:sp>
        <p:nvSpPr>
          <p:cNvPr id="8197" name="Rectangle 5"/>
          <p:cNvSpPr>
            <a:spLocks noGrp="1" noChangeArrowheads="1"/>
          </p:cNvSpPr>
          <p:nvPr>
            <p:ph type="sldNum" sz="quarter" idx="3"/>
          </p:nvPr>
        </p:nvSpPr>
        <p:spPr bwMode="auto">
          <a:xfrm>
            <a:off x="7680325" y="6759575"/>
            <a:ext cx="1368425" cy="406400"/>
          </a:xfrm>
          <a:prstGeom prst="rect">
            <a:avLst/>
          </a:prstGeom>
          <a:noFill/>
          <a:ln w="12700">
            <a:noFill/>
            <a:miter lim="800000"/>
            <a:headEnd/>
            <a:tailEnd/>
          </a:ln>
          <a:effectLst/>
        </p:spPr>
        <p:txBody>
          <a:bodyPr vert="horz" wrap="square" lIns="95341" tIns="47671" rIns="95341" bIns="47671" numCol="1" anchor="b" anchorCtr="0" compatLnSpc="1">
            <a:prstTxWarp prst="textNoShape">
              <a:avLst/>
            </a:prstTxWarp>
          </a:bodyPr>
          <a:lstStyle>
            <a:lvl1pPr algn="r" defTabSz="954694">
              <a:defRPr sz="900" b="0" i="1">
                <a:solidFill>
                  <a:schemeClr val="tx1"/>
                </a:solidFill>
                <a:latin typeface="Tahoma" pitchFamily="34" charset="0"/>
              </a:defRPr>
            </a:lvl1pPr>
          </a:lstStyle>
          <a:p>
            <a:pPr>
              <a:defRPr/>
            </a:pPr>
            <a:r>
              <a:rPr lang="en-US"/>
              <a:t>Halaman </a:t>
            </a:r>
            <a:fld id="{1992A766-E76C-44DE-93F0-6F78F32A93A2}" type="slidenum">
              <a:rPr lang="en-US"/>
              <a:pPr>
                <a:defRPr/>
              </a:pPr>
              <a:t>‹#›</a:t>
            </a:fld>
            <a:endParaRPr lang="en-US"/>
          </a:p>
        </p:txBody>
      </p:sp>
    </p:spTree>
    <p:extLst>
      <p:ext uri="{BB962C8B-B14F-4D97-AF65-F5344CB8AC3E}">
        <p14:creationId xmlns:p14="http://schemas.microsoft.com/office/powerpoint/2010/main" val="34213658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4160838" cy="365125"/>
          </a:xfrm>
          <a:prstGeom prst="rect">
            <a:avLst/>
          </a:prstGeom>
          <a:noFill/>
          <a:ln w="12700">
            <a:noFill/>
            <a:miter lim="800000"/>
            <a:headEnd/>
            <a:tailEnd/>
          </a:ln>
          <a:effectLst/>
        </p:spPr>
        <p:txBody>
          <a:bodyPr vert="horz" wrap="square" lIns="95341" tIns="47671" rIns="95341" bIns="47671" numCol="1" anchor="t" anchorCtr="0" compatLnSpc="1">
            <a:prstTxWarp prst="textNoShape">
              <a:avLst/>
            </a:prstTxWarp>
          </a:bodyPr>
          <a:lstStyle>
            <a:lvl1pPr algn="l" defTabSz="954694" eaLnBrk="0" hangingPunct="0">
              <a:lnSpc>
                <a:spcPct val="100000"/>
              </a:lnSpc>
              <a:spcBef>
                <a:spcPct val="0"/>
              </a:spcBef>
              <a:defRPr sz="1200" b="0">
                <a:solidFill>
                  <a:schemeClr val="tx1"/>
                </a:solidFill>
                <a:latin typeface="Comic Sans MS" pitchFamily="66" charset="0"/>
              </a:defRPr>
            </a:lvl1pPr>
          </a:lstStyle>
          <a:p>
            <a:pPr>
              <a:defRPr/>
            </a:pPr>
            <a:endParaRPr lang="en-US"/>
          </a:p>
        </p:txBody>
      </p:sp>
      <p:sp>
        <p:nvSpPr>
          <p:cNvPr id="6147" name="Rectangle 3"/>
          <p:cNvSpPr>
            <a:spLocks noGrp="1" noChangeArrowheads="1"/>
          </p:cNvSpPr>
          <p:nvPr>
            <p:ph type="dt" idx="1"/>
          </p:nvPr>
        </p:nvSpPr>
        <p:spPr bwMode="auto">
          <a:xfrm>
            <a:off x="5440363" y="0"/>
            <a:ext cx="4160837" cy="365125"/>
          </a:xfrm>
          <a:prstGeom prst="rect">
            <a:avLst/>
          </a:prstGeom>
          <a:noFill/>
          <a:ln w="12700">
            <a:noFill/>
            <a:miter lim="800000"/>
            <a:headEnd/>
            <a:tailEnd/>
          </a:ln>
          <a:effectLst/>
        </p:spPr>
        <p:txBody>
          <a:bodyPr vert="horz" wrap="square" lIns="95341" tIns="47671" rIns="95341" bIns="47671" numCol="1" anchor="t" anchorCtr="0" compatLnSpc="1">
            <a:prstTxWarp prst="textNoShape">
              <a:avLst/>
            </a:prstTxWarp>
          </a:bodyPr>
          <a:lstStyle>
            <a:lvl1pPr algn="r" defTabSz="954694" eaLnBrk="0" hangingPunct="0">
              <a:lnSpc>
                <a:spcPct val="100000"/>
              </a:lnSpc>
              <a:spcBef>
                <a:spcPct val="0"/>
              </a:spcBef>
              <a:defRPr sz="1200" b="0">
                <a:solidFill>
                  <a:schemeClr val="tx1"/>
                </a:solidFill>
                <a:latin typeface="Comic Sans MS" pitchFamily="66" charset="0"/>
              </a:defRPr>
            </a:lvl1pPr>
          </a:lstStyle>
          <a:p>
            <a:pPr>
              <a:defRPr/>
            </a:pPr>
            <a:fld id="{FEAA19DA-9F84-4034-9AF1-7CE58D50F108}" type="datetime3">
              <a:rPr lang="en-US"/>
              <a:pPr>
                <a:defRPr/>
              </a:pPr>
              <a:t>13 October 2016</a:t>
            </a:fld>
            <a:endParaRPr lang="en-US"/>
          </a:p>
        </p:txBody>
      </p:sp>
      <p:sp>
        <p:nvSpPr>
          <p:cNvPr id="61444" name="Rectangle 4"/>
          <p:cNvSpPr>
            <a:spLocks noGrp="1" noRot="1" noChangeAspect="1" noChangeArrowheads="1" noTextEdit="1"/>
          </p:cNvSpPr>
          <p:nvPr>
            <p:ph type="sldImg" idx="2"/>
          </p:nvPr>
        </p:nvSpPr>
        <p:spPr bwMode="auto">
          <a:xfrm>
            <a:off x="2820988" y="549275"/>
            <a:ext cx="3962400" cy="27432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1279525" y="3473450"/>
            <a:ext cx="7042150" cy="3292475"/>
          </a:xfrm>
          <a:prstGeom prst="rect">
            <a:avLst/>
          </a:prstGeom>
          <a:noFill/>
          <a:ln w="12700">
            <a:noFill/>
            <a:miter lim="800000"/>
            <a:headEnd/>
            <a:tailEnd/>
          </a:ln>
          <a:effectLst/>
        </p:spPr>
        <p:txBody>
          <a:bodyPr vert="horz" wrap="square" lIns="95341" tIns="47671" rIns="95341" bIns="47671" numCol="1" anchor="t" anchorCtr="0" compatLnSpc="1">
            <a:prstTxWarp prst="textNoShape">
              <a:avLst/>
            </a:prstTxWarp>
          </a:bodyPr>
          <a:lstStyle/>
          <a:p>
            <a:pPr lvl="0"/>
            <a:r>
              <a:rPr lang="en-US" noProof="0" smtClean="0"/>
              <a:t>Click to edit Master text styles</a:t>
            </a:r>
          </a:p>
          <a:p>
            <a:pPr lvl="0"/>
            <a:r>
              <a:rPr lang="en-US" noProof="0" smtClean="0"/>
              <a:t>Second level</a:t>
            </a:r>
          </a:p>
          <a:p>
            <a:pPr lvl="0"/>
            <a:r>
              <a:rPr lang="en-US" noProof="0" smtClean="0"/>
              <a:t>Third level</a:t>
            </a:r>
          </a:p>
          <a:p>
            <a:pPr lvl="0"/>
            <a:r>
              <a:rPr lang="en-US" noProof="0" smtClean="0"/>
              <a:t>Fourth level</a:t>
            </a:r>
          </a:p>
          <a:p>
            <a:pPr lvl="0"/>
            <a:r>
              <a:rPr lang="en-US" noProof="0" smtClean="0"/>
              <a:t>Fifth level</a:t>
            </a:r>
          </a:p>
        </p:txBody>
      </p:sp>
      <p:sp>
        <p:nvSpPr>
          <p:cNvPr id="6150" name="Rectangle 6"/>
          <p:cNvSpPr>
            <a:spLocks noGrp="1" noChangeArrowheads="1"/>
          </p:cNvSpPr>
          <p:nvPr>
            <p:ph type="ftr" sz="quarter" idx="4"/>
          </p:nvPr>
        </p:nvSpPr>
        <p:spPr bwMode="auto">
          <a:xfrm>
            <a:off x="0" y="6950075"/>
            <a:ext cx="4160838" cy="365125"/>
          </a:xfrm>
          <a:prstGeom prst="rect">
            <a:avLst/>
          </a:prstGeom>
          <a:noFill/>
          <a:ln w="12700">
            <a:noFill/>
            <a:miter lim="800000"/>
            <a:headEnd/>
            <a:tailEnd/>
          </a:ln>
          <a:effectLst/>
        </p:spPr>
        <p:txBody>
          <a:bodyPr vert="horz" wrap="square" lIns="95341" tIns="47671" rIns="95341" bIns="47671" numCol="1" anchor="b" anchorCtr="0" compatLnSpc="1">
            <a:prstTxWarp prst="textNoShape">
              <a:avLst/>
            </a:prstTxWarp>
          </a:bodyPr>
          <a:lstStyle>
            <a:lvl1pPr algn="l" defTabSz="954694" eaLnBrk="0" hangingPunct="0">
              <a:lnSpc>
                <a:spcPct val="100000"/>
              </a:lnSpc>
              <a:spcBef>
                <a:spcPct val="0"/>
              </a:spcBef>
              <a:defRPr sz="1200" b="0">
                <a:solidFill>
                  <a:schemeClr val="tx1"/>
                </a:solidFill>
                <a:latin typeface="Comic Sans MS" pitchFamily="66" charset="0"/>
              </a:defRPr>
            </a:lvl1pPr>
          </a:lstStyle>
          <a:p>
            <a:pPr>
              <a:defRPr/>
            </a:pPr>
            <a:r>
              <a:rPr lang="en-US"/>
              <a:t>Bakuan Kompetensi IP</a:t>
            </a:r>
          </a:p>
        </p:txBody>
      </p:sp>
      <p:sp>
        <p:nvSpPr>
          <p:cNvPr id="6151" name="Rectangle 7"/>
          <p:cNvSpPr>
            <a:spLocks noGrp="1" noChangeArrowheads="1"/>
          </p:cNvSpPr>
          <p:nvPr>
            <p:ph type="sldNum" sz="quarter" idx="5"/>
          </p:nvPr>
        </p:nvSpPr>
        <p:spPr bwMode="auto">
          <a:xfrm>
            <a:off x="5440363" y="6950075"/>
            <a:ext cx="4160837" cy="365125"/>
          </a:xfrm>
          <a:prstGeom prst="rect">
            <a:avLst/>
          </a:prstGeom>
          <a:noFill/>
          <a:ln w="12700">
            <a:noFill/>
            <a:miter lim="800000"/>
            <a:headEnd/>
            <a:tailEnd/>
          </a:ln>
          <a:effectLst/>
        </p:spPr>
        <p:txBody>
          <a:bodyPr vert="horz" wrap="square" lIns="95341" tIns="47671" rIns="95341" bIns="47671" numCol="1" anchor="b" anchorCtr="0" compatLnSpc="1">
            <a:prstTxWarp prst="textNoShape">
              <a:avLst/>
            </a:prstTxWarp>
          </a:bodyPr>
          <a:lstStyle>
            <a:lvl1pPr algn="r" defTabSz="954694">
              <a:defRPr sz="1200" b="0">
                <a:solidFill>
                  <a:schemeClr val="tx1"/>
                </a:solidFill>
                <a:latin typeface="Comic Sans MS" pitchFamily="66" charset="0"/>
              </a:defRPr>
            </a:lvl1pPr>
          </a:lstStyle>
          <a:p>
            <a:pPr>
              <a:defRPr/>
            </a:pPr>
            <a:fld id="{1D12FCF3-E52C-4625-ABF0-FF91C1574774}" type="slidenum">
              <a:rPr lang="en-US"/>
              <a:pPr>
                <a:defRPr/>
              </a:pPr>
              <a:t>‹#›</a:t>
            </a:fld>
            <a:endParaRPr lang="en-US"/>
          </a:p>
        </p:txBody>
      </p:sp>
    </p:spTree>
    <p:extLst>
      <p:ext uri="{BB962C8B-B14F-4D97-AF65-F5344CB8AC3E}">
        <p14:creationId xmlns:p14="http://schemas.microsoft.com/office/powerpoint/2010/main" val="3458102798"/>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742950" indent="-28575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1143000" indent="-228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600200" indent="-228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2057400" indent="-228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954088">
              <a:defRPr sz="4400" b="1">
                <a:solidFill>
                  <a:srgbClr val="FFFFCC"/>
                </a:solidFill>
                <a:latin typeface="Arial" pitchFamily="34" charset="0"/>
              </a:defRPr>
            </a:lvl1pPr>
            <a:lvl2pPr marL="742950" indent="-285750" defTabSz="954088">
              <a:defRPr sz="4400" b="1">
                <a:solidFill>
                  <a:srgbClr val="FFFFCC"/>
                </a:solidFill>
                <a:latin typeface="Arial" pitchFamily="34" charset="0"/>
              </a:defRPr>
            </a:lvl2pPr>
            <a:lvl3pPr marL="1143000" indent="-228600" defTabSz="954088">
              <a:defRPr sz="4400" b="1">
                <a:solidFill>
                  <a:srgbClr val="FFFFCC"/>
                </a:solidFill>
                <a:latin typeface="Arial" pitchFamily="34" charset="0"/>
              </a:defRPr>
            </a:lvl3pPr>
            <a:lvl4pPr marL="1600200" indent="-228600" defTabSz="954088">
              <a:defRPr sz="4400" b="1">
                <a:solidFill>
                  <a:srgbClr val="FFFFCC"/>
                </a:solidFill>
                <a:latin typeface="Arial" pitchFamily="34" charset="0"/>
              </a:defRPr>
            </a:lvl4pPr>
            <a:lvl5pPr marL="2057400" indent="-228600" defTabSz="954088">
              <a:defRPr sz="4400" b="1">
                <a:solidFill>
                  <a:srgbClr val="FFFFCC"/>
                </a:solidFill>
                <a:latin typeface="Arial" pitchFamily="34" charset="0"/>
              </a:defRPr>
            </a:lvl5pPr>
            <a:lvl6pPr marL="2514600" indent="-228600" defTabSz="954088" eaLnBrk="0" fontAlgn="base" hangingPunct="0">
              <a:spcBef>
                <a:spcPct val="0"/>
              </a:spcBef>
              <a:spcAft>
                <a:spcPct val="0"/>
              </a:spcAft>
              <a:defRPr sz="4400" b="1">
                <a:solidFill>
                  <a:srgbClr val="FFFFCC"/>
                </a:solidFill>
                <a:latin typeface="Arial" pitchFamily="34" charset="0"/>
              </a:defRPr>
            </a:lvl6pPr>
            <a:lvl7pPr marL="2971800" indent="-228600" defTabSz="954088" eaLnBrk="0" fontAlgn="base" hangingPunct="0">
              <a:spcBef>
                <a:spcPct val="0"/>
              </a:spcBef>
              <a:spcAft>
                <a:spcPct val="0"/>
              </a:spcAft>
              <a:defRPr sz="4400" b="1">
                <a:solidFill>
                  <a:srgbClr val="FFFFCC"/>
                </a:solidFill>
                <a:latin typeface="Arial" pitchFamily="34" charset="0"/>
              </a:defRPr>
            </a:lvl7pPr>
            <a:lvl8pPr marL="3429000" indent="-228600" defTabSz="954088" eaLnBrk="0" fontAlgn="base" hangingPunct="0">
              <a:spcBef>
                <a:spcPct val="0"/>
              </a:spcBef>
              <a:spcAft>
                <a:spcPct val="0"/>
              </a:spcAft>
              <a:defRPr sz="4400" b="1">
                <a:solidFill>
                  <a:srgbClr val="FFFFCC"/>
                </a:solidFill>
                <a:latin typeface="Arial" pitchFamily="34" charset="0"/>
              </a:defRPr>
            </a:lvl8pPr>
            <a:lvl9pPr marL="3886200" indent="-228600" defTabSz="954088" eaLnBrk="0" fontAlgn="base" hangingPunct="0">
              <a:spcBef>
                <a:spcPct val="0"/>
              </a:spcBef>
              <a:spcAft>
                <a:spcPct val="0"/>
              </a:spcAft>
              <a:defRPr sz="4400" b="1">
                <a:solidFill>
                  <a:srgbClr val="FFFFCC"/>
                </a:solidFill>
                <a:latin typeface="Arial" pitchFamily="34" charset="0"/>
              </a:defRPr>
            </a:lvl9pPr>
          </a:lstStyle>
          <a:p>
            <a:r>
              <a:rPr lang="en-US" sz="1200" b="0" smtClean="0">
                <a:solidFill>
                  <a:schemeClr val="tx1"/>
                </a:solidFill>
                <a:latin typeface="Comic Sans MS" pitchFamily="66" charset="0"/>
              </a:rPr>
              <a:t>Bakuan Kompetensi IP</a:t>
            </a:r>
          </a:p>
        </p:txBody>
      </p:sp>
      <p:sp>
        <p:nvSpPr>
          <p:cNvPr id="62467"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954088">
              <a:defRPr sz="4400" b="1">
                <a:solidFill>
                  <a:srgbClr val="FFFFCC"/>
                </a:solidFill>
                <a:latin typeface="Arial" pitchFamily="34" charset="0"/>
              </a:defRPr>
            </a:lvl1pPr>
            <a:lvl2pPr marL="742950" indent="-285750" defTabSz="954088">
              <a:defRPr sz="4400" b="1">
                <a:solidFill>
                  <a:srgbClr val="FFFFCC"/>
                </a:solidFill>
                <a:latin typeface="Arial" pitchFamily="34" charset="0"/>
              </a:defRPr>
            </a:lvl2pPr>
            <a:lvl3pPr marL="1143000" indent="-228600" defTabSz="954088">
              <a:defRPr sz="4400" b="1">
                <a:solidFill>
                  <a:srgbClr val="FFFFCC"/>
                </a:solidFill>
                <a:latin typeface="Arial" pitchFamily="34" charset="0"/>
              </a:defRPr>
            </a:lvl3pPr>
            <a:lvl4pPr marL="1600200" indent="-228600" defTabSz="954088">
              <a:defRPr sz="4400" b="1">
                <a:solidFill>
                  <a:srgbClr val="FFFFCC"/>
                </a:solidFill>
                <a:latin typeface="Arial" pitchFamily="34" charset="0"/>
              </a:defRPr>
            </a:lvl4pPr>
            <a:lvl5pPr marL="2057400" indent="-228600" defTabSz="954088">
              <a:defRPr sz="4400" b="1">
                <a:solidFill>
                  <a:srgbClr val="FFFFCC"/>
                </a:solidFill>
                <a:latin typeface="Arial" pitchFamily="34" charset="0"/>
              </a:defRPr>
            </a:lvl5pPr>
            <a:lvl6pPr marL="2514600" indent="-228600" defTabSz="954088" eaLnBrk="0" fontAlgn="base" hangingPunct="0">
              <a:spcBef>
                <a:spcPct val="0"/>
              </a:spcBef>
              <a:spcAft>
                <a:spcPct val="0"/>
              </a:spcAft>
              <a:defRPr sz="4400" b="1">
                <a:solidFill>
                  <a:srgbClr val="FFFFCC"/>
                </a:solidFill>
                <a:latin typeface="Arial" pitchFamily="34" charset="0"/>
              </a:defRPr>
            </a:lvl6pPr>
            <a:lvl7pPr marL="2971800" indent="-228600" defTabSz="954088" eaLnBrk="0" fontAlgn="base" hangingPunct="0">
              <a:spcBef>
                <a:spcPct val="0"/>
              </a:spcBef>
              <a:spcAft>
                <a:spcPct val="0"/>
              </a:spcAft>
              <a:defRPr sz="4400" b="1">
                <a:solidFill>
                  <a:srgbClr val="FFFFCC"/>
                </a:solidFill>
                <a:latin typeface="Arial" pitchFamily="34" charset="0"/>
              </a:defRPr>
            </a:lvl7pPr>
            <a:lvl8pPr marL="3429000" indent="-228600" defTabSz="954088" eaLnBrk="0" fontAlgn="base" hangingPunct="0">
              <a:spcBef>
                <a:spcPct val="0"/>
              </a:spcBef>
              <a:spcAft>
                <a:spcPct val="0"/>
              </a:spcAft>
              <a:defRPr sz="4400" b="1">
                <a:solidFill>
                  <a:srgbClr val="FFFFCC"/>
                </a:solidFill>
                <a:latin typeface="Arial" pitchFamily="34" charset="0"/>
              </a:defRPr>
            </a:lvl8pPr>
            <a:lvl9pPr marL="3886200" indent="-228600" defTabSz="954088" eaLnBrk="0" fontAlgn="base" hangingPunct="0">
              <a:spcBef>
                <a:spcPct val="0"/>
              </a:spcBef>
              <a:spcAft>
                <a:spcPct val="0"/>
              </a:spcAft>
              <a:defRPr sz="4400" b="1">
                <a:solidFill>
                  <a:srgbClr val="FFFFCC"/>
                </a:solidFill>
                <a:latin typeface="Arial" pitchFamily="34" charset="0"/>
              </a:defRPr>
            </a:lvl9pPr>
          </a:lstStyle>
          <a:p>
            <a:fld id="{CA4E5DDA-AA3D-4C6B-A827-A7CDCF34869B}" type="slidenum">
              <a:rPr lang="en-US" sz="1200" b="0" smtClean="0">
                <a:solidFill>
                  <a:schemeClr val="tx1"/>
                </a:solidFill>
                <a:latin typeface="Comic Sans MS" pitchFamily="66" charset="0"/>
              </a:rPr>
              <a:pPr/>
              <a:t>1</a:t>
            </a:fld>
            <a:endParaRPr lang="en-US" sz="1200" b="0" smtClean="0">
              <a:solidFill>
                <a:schemeClr val="tx1"/>
              </a:solidFill>
              <a:latin typeface="Comic Sans MS" pitchFamily="66" charset="0"/>
            </a:endParaRPr>
          </a:p>
        </p:txBody>
      </p:sp>
      <p:sp>
        <p:nvSpPr>
          <p:cNvPr id="62468" name="Rectangle 3074"/>
          <p:cNvSpPr>
            <a:spLocks noGrp="1" noRot="1" noChangeAspect="1" noChangeArrowheads="1" noTextEdit="1"/>
          </p:cNvSpPr>
          <p:nvPr>
            <p:ph type="sldImg"/>
          </p:nvPr>
        </p:nvSpPr>
        <p:spPr>
          <a:ln/>
        </p:spPr>
      </p:sp>
      <p:sp>
        <p:nvSpPr>
          <p:cNvPr id="62469" name="Rectangle 3075"/>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954088">
              <a:defRPr sz="4400" b="1">
                <a:solidFill>
                  <a:srgbClr val="FFFFCC"/>
                </a:solidFill>
                <a:latin typeface="Arial" pitchFamily="34" charset="0"/>
              </a:defRPr>
            </a:lvl1pPr>
            <a:lvl2pPr marL="742950" indent="-285750" defTabSz="954088">
              <a:defRPr sz="4400" b="1">
                <a:solidFill>
                  <a:srgbClr val="FFFFCC"/>
                </a:solidFill>
                <a:latin typeface="Arial" pitchFamily="34" charset="0"/>
              </a:defRPr>
            </a:lvl2pPr>
            <a:lvl3pPr marL="1143000" indent="-228600" defTabSz="954088">
              <a:defRPr sz="4400" b="1">
                <a:solidFill>
                  <a:srgbClr val="FFFFCC"/>
                </a:solidFill>
                <a:latin typeface="Arial" pitchFamily="34" charset="0"/>
              </a:defRPr>
            </a:lvl3pPr>
            <a:lvl4pPr marL="1600200" indent="-228600" defTabSz="954088">
              <a:defRPr sz="4400" b="1">
                <a:solidFill>
                  <a:srgbClr val="FFFFCC"/>
                </a:solidFill>
                <a:latin typeface="Arial" pitchFamily="34" charset="0"/>
              </a:defRPr>
            </a:lvl4pPr>
            <a:lvl5pPr marL="2057400" indent="-228600" defTabSz="954088">
              <a:defRPr sz="4400" b="1">
                <a:solidFill>
                  <a:srgbClr val="FFFFCC"/>
                </a:solidFill>
                <a:latin typeface="Arial" pitchFamily="34" charset="0"/>
              </a:defRPr>
            </a:lvl5pPr>
            <a:lvl6pPr marL="2514600" indent="-228600" defTabSz="954088" eaLnBrk="0" fontAlgn="base" hangingPunct="0">
              <a:spcBef>
                <a:spcPct val="0"/>
              </a:spcBef>
              <a:spcAft>
                <a:spcPct val="0"/>
              </a:spcAft>
              <a:defRPr sz="4400" b="1">
                <a:solidFill>
                  <a:srgbClr val="FFFFCC"/>
                </a:solidFill>
                <a:latin typeface="Arial" pitchFamily="34" charset="0"/>
              </a:defRPr>
            </a:lvl6pPr>
            <a:lvl7pPr marL="2971800" indent="-228600" defTabSz="954088" eaLnBrk="0" fontAlgn="base" hangingPunct="0">
              <a:spcBef>
                <a:spcPct val="0"/>
              </a:spcBef>
              <a:spcAft>
                <a:spcPct val="0"/>
              </a:spcAft>
              <a:defRPr sz="4400" b="1">
                <a:solidFill>
                  <a:srgbClr val="FFFFCC"/>
                </a:solidFill>
                <a:latin typeface="Arial" pitchFamily="34" charset="0"/>
              </a:defRPr>
            </a:lvl7pPr>
            <a:lvl8pPr marL="3429000" indent="-228600" defTabSz="954088" eaLnBrk="0" fontAlgn="base" hangingPunct="0">
              <a:spcBef>
                <a:spcPct val="0"/>
              </a:spcBef>
              <a:spcAft>
                <a:spcPct val="0"/>
              </a:spcAft>
              <a:defRPr sz="4400" b="1">
                <a:solidFill>
                  <a:srgbClr val="FFFFCC"/>
                </a:solidFill>
                <a:latin typeface="Arial" pitchFamily="34" charset="0"/>
              </a:defRPr>
            </a:lvl8pPr>
            <a:lvl9pPr marL="3886200" indent="-228600" defTabSz="954088" eaLnBrk="0" fontAlgn="base" hangingPunct="0">
              <a:spcBef>
                <a:spcPct val="0"/>
              </a:spcBef>
              <a:spcAft>
                <a:spcPct val="0"/>
              </a:spcAft>
              <a:defRPr sz="4400" b="1">
                <a:solidFill>
                  <a:srgbClr val="FFFFCC"/>
                </a:solidFill>
                <a:latin typeface="Arial" pitchFamily="34" charset="0"/>
              </a:defRPr>
            </a:lvl9pPr>
          </a:lstStyle>
          <a:p>
            <a:r>
              <a:rPr lang="en-US" sz="1200" b="0" smtClean="0">
                <a:solidFill>
                  <a:srgbClr val="000000"/>
                </a:solidFill>
                <a:latin typeface="Comic Sans MS" pitchFamily="66" charset="0"/>
              </a:rPr>
              <a:t>Bakuan Kompetensi IP</a:t>
            </a:r>
          </a:p>
        </p:txBody>
      </p:sp>
      <p:sp>
        <p:nvSpPr>
          <p:cNvPr id="71683"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954088">
              <a:defRPr sz="4400" b="1">
                <a:solidFill>
                  <a:srgbClr val="FFFFCC"/>
                </a:solidFill>
                <a:latin typeface="Arial" pitchFamily="34" charset="0"/>
              </a:defRPr>
            </a:lvl1pPr>
            <a:lvl2pPr marL="742950" indent="-285750" defTabSz="954088">
              <a:defRPr sz="4400" b="1">
                <a:solidFill>
                  <a:srgbClr val="FFFFCC"/>
                </a:solidFill>
                <a:latin typeface="Arial" pitchFamily="34" charset="0"/>
              </a:defRPr>
            </a:lvl2pPr>
            <a:lvl3pPr marL="1143000" indent="-228600" defTabSz="954088">
              <a:defRPr sz="4400" b="1">
                <a:solidFill>
                  <a:srgbClr val="FFFFCC"/>
                </a:solidFill>
                <a:latin typeface="Arial" pitchFamily="34" charset="0"/>
              </a:defRPr>
            </a:lvl3pPr>
            <a:lvl4pPr marL="1600200" indent="-228600" defTabSz="954088">
              <a:defRPr sz="4400" b="1">
                <a:solidFill>
                  <a:srgbClr val="FFFFCC"/>
                </a:solidFill>
                <a:latin typeface="Arial" pitchFamily="34" charset="0"/>
              </a:defRPr>
            </a:lvl4pPr>
            <a:lvl5pPr marL="2057400" indent="-228600" defTabSz="954088">
              <a:defRPr sz="4400" b="1">
                <a:solidFill>
                  <a:srgbClr val="FFFFCC"/>
                </a:solidFill>
                <a:latin typeface="Arial" pitchFamily="34" charset="0"/>
              </a:defRPr>
            </a:lvl5pPr>
            <a:lvl6pPr marL="2514600" indent="-228600" defTabSz="954088" eaLnBrk="0" fontAlgn="base" hangingPunct="0">
              <a:spcBef>
                <a:spcPct val="0"/>
              </a:spcBef>
              <a:spcAft>
                <a:spcPct val="0"/>
              </a:spcAft>
              <a:defRPr sz="4400" b="1">
                <a:solidFill>
                  <a:srgbClr val="FFFFCC"/>
                </a:solidFill>
                <a:latin typeface="Arial" pitchFamily="34" charset="0"/>
              </a:defRPr>
            </a:lvl6pPr>
            <a:lvl7pPr marL="2971800" indent="-228600" defTabSz="954088" eaLnBrk="0" fontAlgn="base" hangingPunct="0">
              <a:spcBef>
                <a:spcPct val="0"/>
              </a:spcBef>
              <a:spcAft>
                <a:spcPct val="0"/>
              </a:spcAft>
              <a:defRPr sz="4400" b="1">
                <a:solidFill>
                  <a:srgbClr val="FFFFCC"/>
                </a:solidFill>
                <a:latin typeface="Arial" pitchFamily="34" charset="0"/>
              </a:defRPr>
            </a:lvl7pPr>
            <a:lvl8pPr marL="3429000" indent="-228600" defTabSz="954088" eaLnBrk="0" fontAlgn="base" hangingPunct="0">
              <a:spcBef>
                <a:spcPct val="0"/>
              </a:spcBef>
              <a:spcAft>
                <a:spcPct val="0"/>
              </a:spcAft>
              <a:defRPr sz="4400" b="1">
                <a:solidFill>
                  <a:srgbClr val="FFFFCC"/>
                </a:solidFill>
                <a:latin typeface="Arial" pitchFamily="34" charset="0"/>
              </a:defRPr>
            </a:lvl8pPr>
            <a:lvl9pPr marL="3886200" indent="-228600" defTabSz="954088" eaLnBrk="0" fontAlgn="base" hangingPunct="0">
              <a:spcBef>
                <a:spcPct val="0"/>
              </a:spcBef>
              <a:spcAft>
                <a:spcPct val="0"/>
              </a:spcAft>
              <a:defRPr sz="4400" b="1">
                <a:solidFill>
                  <a:srgbClr val="FFFFCC"/>
                </a:solidFill>
                <a:latin typeface="Arial" pitchFamily="34" charset="0"/>
              </a:defRPr>
            </a:lvl9pPr>
          </a:lstStyle>
          <a:p>
            <a:fld id="{7D45BA61-9036-4594-899C-CF0D32C01DA7}" type="slidenum">
              <a:rPr lang="en-US" sz="1200" b="0" smtClean="0">
                <a:solidFill>
                  <a:srgbClr val="000000"/>
                </a:solidFill>
                <a:latin typeface="Comic Sans MS" pitchFamily="66" charset="0"/>
              </a:rPr>
              <a:pPr/>
              <a:t>35</a:t>
            </a:fld>
            <a:endParaRPr lang="en-US" sz="1200" b="0" smtClean="0">
              <a:solidFill>
                <a:srgbClr val="000000"/>
              </a:solidFill>
              <a:latin typeface="Comic Sans MS" pitchFamily="66" charset="0"/>
            </a:endParaRPr>
          </a:p>
        </p:txBody>
      </p:sp>
      <p:sp>
        <p:nvSpPr>
          <p:cNvPr id="71684" name="Rectangle 2"/>
          <p:cNvSpPr>
            <a:spLocks noGrp="1" noRot="1" noChangeAspect="1" noChangeArrowheads="1" noTextEdit="1"/>
          </p:cNvSpPr>
          <p:nvPr>
            <p:ph type="sldImg"/>
          </p:nvPr>
        </p:nvSpPr>
        <p:spPr>
          <a:xfrm>
            <a:off x="2817813" y="547688"/>
            <a:ext cx="3963987" cy="2744787"/>
          </a:xfrm>
          <a:ln/>
        </p:spPr>
      </p:sp>
      <p:sp>
        <p:nvSpPr>
          <p:cNvPr id="71685" name="Rectangle 3"/>
          <p:cNvSpPr>
            <a:spLocks noGrp="1" noChangeArrowheads="1"/>
          </p:cNvSpPr>
          <p:nvPr>
            <p:ph type="body" idx="1"/>
          </p:nvPr>
        </p:nvSpPr>
        <p:spPr>
          <a:xfrm>
            <a:off x="960438" y="3475038"/>
            <a:ext cx="7680325" cy="329247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N</a:t>
            </a:r>
          </a:p>
          <a:p>
            <a:r>
              <a:rPr lang="en-US" smtClean="0"/>
              <a:t> </a:t>
            </a:r>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954088">
              <a:defRPr sz="4400" b="1">
                <a:solidFill>
                  <a:srgbClr val="FFFFCC"/>
                </a:solidFill>
                <a:latin typeface="Arial" pitchFamily="34" charset="0"/>
              </a:defRPr>
            </a:lvl1pPr>
            <a:lvl2pPr marL="742950" indent="-285750" defTabSz="954088">
              <a:defRPr sz="4400" b="1">
                <a:solidFill>
                  <a:srgbClr val="FFFFCC"/>
                </a:solidFill>
                <a:latin typeface="Arial" pitchFamily="34" charset="0"/>
              </a:defRPr>
            </a:lvl2pPr>
            <a:lvl3pPr marL="1143000" indent="-228600" defTabSz="954088">
              <a:defRPr sz="4400" b="1">
                <a:solidFill>
                  <a:srgbClr val="FFFFCC"/>
                </a:solidFill>
                <a:latin typeface="Arial" pitchFamily="34" charset="0"/>
              </a:defRPr>
            </a:lvl3pPr>
            <a:lvl4pPr marL="1600200" indent="-228600" defTabSz="954088">
              <a:defRPr sz="4400" b="1">
                <a:solidFill>
                  <a:srgbClr val="FFFFCC"/>
                </a:solidFill>
                <a:latin typeface="Arial" pitchFamily="34" charset="0"/>
              </a:defRPr>
            </a:lvl4pPr>
            <a:lvl5pPr marL="2057400" indent="-228600" defTabSz="954088">
              <a:defRPr sz="4400" b="1">
                <a:solidFill>
                  <a:srgbClr val="FFFFCC"/>
                </a:solidFill>
                <a:latin typeface="Arial" pitchFamily="34" charset="0"/>
              </a:defRPr>
            </a:lvl5pPr>
            <a:lvl6pPr marL="2514600" indent="-228600" defTabSz="954088" eaLnBrk="0" fontAlgn="base" hangingPunct="0">
              <a:spcBef>
                <a:spcPct val="0"/>
              </a:spcBef>
              <a:spcAft>
                <a:spcPct val="0"/>
              </a:spcAft>
              <a:defRPr sz="4400" b="1">
                <a:solidFill>
                  <a:srgbClr val="FFFFCC"/>
                </a:solidFill>
                <a:latin typeface="Arial" pitchFamily="34" charset="0"/>
              </a:defRPr>
            </a:lvl6pPr>
            <a:lvl7pPr marL="2971800" indent="-228600" defTabSz="954088" eaLnBrk="0" fontAlgn="base" hangingPunct="0">
              <a:spcBef>
                <a:spcPct val="0"/>
              </a:spcBef>
              <a:spcAft>
                <a:spcPct val="0"/>
              </a:spcAft>
              <a:defRPr sz="4400" b="1">
                <a:solidFill>
                  <a:srgbClr val="FFFFCC"/>
                </a:solidFill>
                <a:latin typeface="Arial" pitchFamily="34" charset="0"/>
              </a:defRPr>
            </a:lvl7pPr>
            <a:lvl8pPr marL="3429000" indent="-228600" defTabSz="954088" eaLnBrk="0" fontAlgn="base" hangingPunct="0">
              <a:spcBef>
                <a:spcPct val="0"/>
              </a:spcBef>
              <a:spcAft>
                <a:spcPct val="0"/>
              </a:spcAft>
              <a:defRPr sz="4400" b="1">
                <a:solidFill>
                  <a:srgbClr val="FFFFCC"/>
                </a:solidFill>
                <a:latin typeface="Arial" pitchFamily="34" charset="0"/>
              </a:defRPr>
            </a:lvl8pPr>
            <a:lvl9pPr marL="3886200" indent="-228600" defTabSz="954088" eaLnBrk="0" fontAlgn="base" hangingPunct="0">
              <a:spcBef>
                <a:spcPct val="0"/>
              </a:spcBef>
              <a:spcAft>
                <a:spcPct val="0"/>
              </a:spcAft>
              <a:defRPr sz="4400" b="1">
                <a:solidFill>
                  <a:srgbClr val="FFFFCC"/>
                </a:solidFill>
                <a:latin typeface="Arial" pitchFamily="34" charset="0"/>
              </a:defRPr>
            </a:lvl9pPr>
          </a:lstStyle>
          <a:p>
            <a:r>
              <a:rPr lang="en-US" sz="1200" b="0" smtClean="0">
                <a:solidFill>
                  <a:srgbClr val="000000"/>
                </a:solidFill>
                <a:latin typeface="Comic Sans MS" pitchFamily="66" charset="0"/>
              </a:rPr>
              <a:t>Bakuan Kompetensi IP</a:t>
            </a:r>
          </a:p>
        </p:txBody>
      </p:sp>
      <p:sp>
        <p:nvSpPr>
          <p:cNvPr id="72707"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954088">
              <a:defRPr sz="4400" b="1">
                <a:solidFill>
                  <a:srgbClr val="FFFFCC"/>
                </a:solidFill>
                <a:latin typeface="Arial" pitchFamily="34" charset="0"/>
              </a:defRPr>
            </a:lvl1pPr>
            <a:lvl2pPr marL="742950" indent="-285750" defTabSz="954088">
              <a:defRPr sz="4400" b="1">
                <a:solidFill>
                  <a:srgbClr val="FFFFCC"/>
                </a:solidFill>
                <a:latin typeface="Arial" pitchFamily="34" charset="0"/>
              </a:defRPr>
            </a:lvl2pPr>
            <a:lvl3pPr marL="1143000" indent="-228600" defTabSz="954088">
              <a:defRPr sz="4400" b="1">
                <a:solidFill>
                  <a:srgbClr val="FFFFCC"/>
                </a:solidFill>
                <a:latin typeface="Arial" pitchFamily="34" charset="0"/>
              </a:defRPr>
            </a:lvl3pPr>
            <a:lvl4pPr marL="1600200" indent="-228600" defTabSz="954088">
              <a:defRPr sz="4400" b="1">
                <a:solidFill>
                  <a:srgbClr val="FFFFCC"/>
                </a:solidFill>
                <a:latin typeface="Arial" pitchFamily="34" charset="0"/>
              </a:defRPr>
            </a:lvl4pPr>
            <a:lvl5pPr marL="2057400" indent="-228600" defTabSz="954088">
              <a:defRPr sz="4400" b="1">
                <a:solidFill>
                  <a:srgbClr val="FFFFCC"/>
                </a:solidFill>
                <a:latin typeface="Arial" pitchFamily="34" charset="0"/>
              </a:defRPr>
            </a:lvl5pPr>
            <a:lvl6pPr marL="2514600" indent="-228600" defTabSz="954088" eaLnBrk="0" fontAlgn="base" hangingPunct="0">
              <a:spcBef>
                <a:spcPct val="0"/>
              </a:spcBef>
              <a:spcAft>
                <a:spcPct val="0"/>
              </a:spcAft>
              <a:defRPr sz="4400" b="1">
                <a:solidFill>
                  <a:srgbClr val="FFFFCC"/>
                </a:solidFill>
                <a:latin typeface="Arial" pitchFamily="34" charset="0"/>
              </a:defRPr>
            </a:lvl6pPr>
            <a:lvl7pPr marL="2971800" indent="-228600" defTabSz="954088" eaLnBrk="0" fontAlgn="base" hangingPunct="0">
              <a:spcBef>
                <a:spcPct val="0"/>
              </a:spcBef>
              <a:spcAft>
                <a:spcPct val="0"/>
              </a:spcAft>
              <a:defRPr sz="4400" b="1">
                <a:solidFill>
                  <a:srgbClr val="FFFFCC"/>
                </a:solidFill>
                <a:latin typeface="Arial" pitchFamily="34" charset="0"/>
              </a:defRPr>
            </a:lvl7pPr>
            <a:lvl8pPr marL="3429000" indent="-228600" defTabSz="954088" eaLnBrk="0" fontAlgn="base" hangingPunct="0">
              <a:spcBef>
                <a:spcPct val="0"/>
              </a:spcBef>
              <a:spcAft>
                <a:spcPct val="0"/>
              </a:spcAft>
              <a:defRPr sz="4400" b="1">
                <a:solidFill>
                  <a:srgbClr val="FFFFCC"/>
                </a:solidFill>
                <a:latin typeface="Arial" pitchFamily="34" charset="0"/>
              </a:defRPr>
            </a:lvl8pPr>
            <a:lvl9pPr marL="3886200" indent="-228600" defTabSz="954088" eaLnBrk="0" fontAlgn="base" hangingPunct="0">
              <a:spcBef>
                <a:spcPct val="0"/>
              </a:spcBef>
              <a:spcAft>
                <a:spcPct val="0"/>
              </a:spcAft>
              <a:defRPr sz="4400" b="1">
                <a:solidFill>
                  <a:srgbClr val="FFFFCC"/>
                </a:solidFill>
                <a:latin typeface="Arial" pitchFamily="34" charset="0"/>
              </a:defRPr>
            </a:lvl9pPr>
          </a:lstStyle>
          <a:p>
            <a:fld id="{119CD402-AAB1-4839-B38C-18CFED2B0B6D}" type="slidenum">
              <a:rPr lang="en-US" sz="1200" b="0" smtClean="0">
                <a:solidFill>
                  <a:srgbClr val="000000"/>
                </a:solidFill>
                <a:latin typeface="Comic Sans MS" pitchFamily="66" charset="0"/>
              </a:rPr>
              <a:pPr/>
              <a:t>56</a:t>
            </a:fld>
            <a:endParaRPr lang="en-US" sz="1200" b="0" smtClean="0">
              <a:solidFill>
                <a:srgbClr val="000000"/>
              </a:solidFill>
              <a:latin typeface="Comic Sans MS" pitchFamily="66" charset="0"/>
            </a:endParaRPr>
          </a:p>
        </p:txBody>
      </p:sp>
      <p:sp>
        <p:nvSpPr>
          <p:cNvPr id="72708" name="Rectangle 2"/>
          <p:cNvSpPr>
            <a:spLocks noGrp="1" noRot="1" noChangeAspect="1" noChangeArrowheads="1" noTextEdit="1"/>
          </p:cNvSpPr>
          <p:nvPr>
            <p:ph type="sldImg"/>
          </p:nvPr>
        </p:nvSpPr>
        <p:spPr>
          <a:xfrm>
            <a:off x="2817813" y="547688"/>
            <a:ext cx="3963987" cy="2744787"/>
          </a:xfrm>
          <a:ln/>
        </p:spPr>
      </p:sp>
      <p:sp>
        <p:nvSpPr>
          <p:cNvPr id="72709" name="Rectangle 3"/>
          <p:cNvSpPr>
            <a:spLocks noGrp="1" noChangeArrowheads="1"/>
          </p:cNvSpPr>
          <p:nvPr>
            <p:ph type="body" idx="1"/>
          </p:nvPr>
        </p:nvSpPr>
        <p:spPr>
          <a:xfrm>
            <a:off x="960438" y="3475038"/>
            <a:ext cx="7680325" cy="329247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N</a:t>
            </a:r>
          </a:p>
          <a:p>
            <a:r>
              <a:rPr lang="en-US" smtClean="0"/>
              <a:t> </a:t>
            </a:r>
            <a:endParaRPr lang="en-GB"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954088">
              <a:defRPr sz="4400" b="1">
                <a:solidFill>
                  <a:srgbClr val="FFFFCC"/>
                </a:solidFill>
                <a:latin typeface="Arial" pitchFamily="34" charset="0"/>
              </a:defRPr>
            </a:lvl1pPr>
            <a:lvl2pPr marL="742950" indent="-285750" defTabSz="954088">
              <a:defRPr sz="4400" b="1">
                <a:solidFill>
                  <a:srgbClr val="FFFFCC"/>
                </a:solidFill>
                <a:latin typeface="Arial" pitchFamily="34" charset="0"/>
              </a:defRPr>
            </a:lvl2pPr>
            <a:lvl3pPr marL="1143000" indent="-228600" defTabSz="954088">
              <a:defRPr sz="4400" b="1">
                <a:solidFill>
                  <a:srgbClr val="FFFFCC"/>
                </a:solidFill>
                <a:latin typeface="Arial" pitchFamily="34" charset="0"/>
              </a:defRPr>
            </a:lvl3pPr>
            <a:lvl4pPr marL="1600200" indent="-228600" defTabSz="954088">
              <a:defRPr sz="4400" b="1">
                <a:solidFill>
                  <a:srgbClr val="FFFFCC"/>
                </a:solidFill>
                <a:latin typeface="Arial" pitchFamily="34" charset="0"/>
              </a:defRPr>
            </a:lvl4pPr>
            <a:lvl5pPr marL="2057400" indent="-228600" defTabSz="954088">
              <a:defRPr sz="4400" b="1">
                <a:solidFill>
                  <a:srgbClr val="FFFFCC"/>
                </a:solidFill>
                <a:latin typeface="Arial" pitchFamily="34" charset="0"/>
              </a:defRPr>
            </a:lvl5pPr>
            <a:lvl6pPr marL="2514600" indent="-228600" defTabSz="954088" eaLnBrk="0" fontAlgn="base" hangingPunct="0">
              <a:spcBef>
                <a:spcPct val="0"/>
              </a:spcBef>
              <a:spcAft>
                <a:spcPct val="0"/>
              </a:spcAft>
              <a:defRPr sz="4400" b="1">
                <a:solidFill>
                  <a:srgbClr val="FFFFCC"/>
                </a:solidFill>
                <a:latin typeface="Arial" pitchFamily="34" charset="0"/>
              </a:defRPr>
            </a:lvl6pPr>
            <a:lvl7pPr marL="2971800" indent="-228600" defTabSz="954088" eaLnBrk="0" fontAlgn="base" hangingPunct="0">
              <a:spcBef>
                <a:spcPct val="0"/>
              </a:spcBef>
              <a:spcAft>
                <a:spcPct val="0"/>
              </a:spcAft>
              <a:defRPr sz="4400" b="1">
                <a:solidFill>
                  <a:srgbClr val="FFFFCC"/>
                </a:solidFill>
                <a:latin typeface="Arial" pitchFamily="34" charset="0"/>
              </a:defRPr>
            </a:lvl7pPr>
            <a:lvl8pPr marL="3429000" indent="-228600" defTabSz="954088" eaLnBrk="0" fontAlgn="base" hangingPunct="0">
              <a:spcBef>
                <a:spcPct val="0"/>
              </a:spcBef>
              <a:spcAft>
                <a:spcPct val="0"/>
              </a:spcAft>
              <a:defRPr sz="4400" b="1">
                <a:solidFill>
                  <a:srgbClr val="FFFFCC"/>
                </a:solidFill>
                <a:latin typeface="Arial" pitchFamily="34" charset="0"/>
              </a:defRPr>
            </a:lvl8pPr>
            <a:lvl9pPr marL="3886200" indent="-228600" defTabSz="954088" eaLnBrk="0" fontAlgn="base" hangingPunct="0">
              <a:spcBef>
                <a:spcPct val="0"/>
              </a:spcBef>
              <a:spcAft>
                <a:spcPct val="0"/>
              </a:spcAft>
              <a:defRPr sz="4400" b="1">
                <a:solidFill>
                  <a:srgbClr val="FFFFCC"/>
                </a:solidFill>
                <a:latin typeface="Arial" pitchFamily="34" charset="0"/>
              </a:defRPr>
            </a:lvl9pPr>
          </a:lstStyle>
          <a:p>
            <a:r>
              <a:rPr lang="en-US" sz="1200" b="0" smtClean="0">
                <a:solidFill>
                  <a:schemeClr val="tx1"/>
                </a:solidFill>
                <a:latin typeface="Comic Sans MS" pitchFamily="66" charset="0"/>
              </a:rPr>
              <a:t>Bakuan Kompetensi IP</a:t>
            </a:r>
          </a:p>
        </p:txBody>
      </p:sp>
      <p:sp>
        <p:nvSpPr>
          <p:cNvPr id="73731"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954088">
              <a:defRPr sz="4400" b="1">
                <a:solidFill>
                  <a:srgbClr val="FFFFCC"/>
                </a:solidFill>
                <a:latin typeface="Arial" pitchFamily="34" charset="0"/>
              </a:defRPr>
            </a:lvl1pPr>
            <a:lvl2pPr marL="742950" indent="-285750" defTabSz="954088">
              <a:defRPr sz="4400" b="1">
                <a:solidFill>
                  <a:srgbClr val="FFFFCC"/>
                </a:solidFill>
                <a:latin typeface="Arial" pitchFamily="34" charset="0"/>
              </a:defRPr>
            </a:lvl2pPr>
            <a:lvl3pPr marL="1143000" indent="-228600" defTabSz="954088">
              <a:defRPr sz="4400" b="1">
                <a:solidFill>
                  <a:srgbClr val="FFFFCC"/>
                </a:solidFill>
                <a:latin typeface="Arial" pitchFamily="34" charset="0"/>
              </a:defRPr>
            </a:lvl3pPr>
            <a:lvl4pPr marL="1600200" indent="-228600" defTabSz="954088">
              <a:defRPr sz="4400" b="1">
                <a:solidFill>
                  <a:srgbClr val="FFFFCC"/>
                </a:solidFill>
                <a:latin typeface="Arial" pitchFamily="34" charset="0"/>
              </a:defRPr>
            </a:lvl4pPr>
            <a:lvl5pPr marL="2057400" indent="-228600" defTabSz="954088">
              <a:defRPr sz="4400" b="1">
                <a:solidFill>
                  <a:srgbClr val="FFFFCC"/>
                </a:solidFill>
                <a:latin typeface="Arial" pitchFamily="34" charset="0"/>
              </a:defRPr>
            </a:lvl5pPr>
            <a:lvl6pPr marL="2514600" indent="-228600" defTabSz="954088" eaLnBrk="0" fontAlgn="base" hangingPunct="0">
              <a:spcBef>
                <a:spcPct val="0"/>
              </a:spcBef>
              <a:spcAft>
                <a:spcPct val="0"/>
              </a:spcAft>
              <a:defRPr sz="4400" b="1">
                <a:solidFill>
                  <a:srgbClr val="FFFFCC"/>
                </a:solidFill>
                <a:latin typeface="Arial" pitchFamily="34" charset="0"/>
              </a:defRPr>
            </a:lvl6pPr>
            <a:lvl7pPr marL="2971800" indent="-228600" defTabSz="954088" eaLnBrk="0" fontAlgn="base" hangingPunct="0">
              <a:spcBef>
                <a:spcPct val="0"/>
              </a:spcBef>
              <a:spcAft>
                <a:spcPct val="0"/>
              </a:spcAft>
              <a:defRPr sz="4400" b="1">
                <a:solidFill>
                  <a:srgbClr val="FFFFCC"/>
                </a:solidFill>
                <a:latin typeface="Arial" pitchFamily="34" charset="0"/>
              </a:defRPr>
            </a:lvl7pPr>
            <a:lvl8pPr marL="3429000" indent="-228600" defTabSz="954088" eaLnBrk="0" fontAlgn="base" hangingPunct="0">
              <a:spcBef>
                <a:spcPct val="0"/>
              </a:spcBef>
              <a:spcAft>
                <a:spcPct val="0"/>
              </a:spcAft>
              <a:defRPr sz="4400" b="1">
                <a:solidFill>
                  <a:srgbClr val="FFFFCC"/>
                </a:solidFill>
                <a:latin typeface="Arial" pitchFamily="34" charset="0"/>
              </a:defRPr>
            </a:lvl8pPr>
            <a:lvl9pPr marL="3886200" indent="-228600" defTabSz="954088" eaLnBrk="0" fontAlgn="base" hangingPunct="0">
              <a:spcBef>
                <a:spcPct val="0"/>
              </a:spcBef>
              <a:spcAft>
                <a:spcPct val="0"/>
              </a:spcAft>
              <a:defRPr sz="4400" b="1">
                <a:solidFill>
                  <a:srgbClr val="FFFFCC"/>
                </a:solidFill>
                <a:latin typeface="Arial" pitchFamily="34" charset="0"/>
              </a:defRPr>
            </a:lvl9pPr>
          </a:lstStyle>
          <a:p>
            <a:fld id="{24E00AC2-AD70-461B-868A-C0CE9EE60ADD}" type="slidenum">
              <a:rPr lang="en-US" sz="1200" b="0" smtClean="0">
                <a:solidFill>
                  <a:schemeClr val="tx1"/>
                </a:solidFill>
                <a:latin typeface="Comic Sans MS" pitchFamily="66" charset="0"/>
              </a:rPr>
              <a:pPr/>
              <a:t>57</a:t>
            </a:fld>
            <a:endParaRPr lang="en-US" sz="1200" b="0" smtClean="0">
              <a:solidFill>
                <a:schemeClr val="tx1"/>
              </a:solidFill>
              <a:latin typeface="Comic Sans MS" pitchFamily="66" charset="0"/>
            </a:endParaRPr>
          </a:p>
        </p:txBody>
      </p:sp>
      <p:sp>
        <p:nvSpPr>
          <p:cNvPr id="73732" name="Rectangle 3074"/>
          <p:cNvSpPr>
            <a:spLocks noGrp="1" noRot="1" noChangeAspect="1" noChangeArrowheads="1" noTextEdit="1"/>
          </p:cNvSpPr>
          <p:nvPr>
            <p:ph type="sldImg"/>
          </p:nvPr>
        </p:nvSpPr>
        <p:spPr>
          <a:ln/>
        </p:spPr>
      </p:sp>
      <p:sp>
        <p:nvSpPr>
          <p:cNvPr id="73733" name="Rectangle 3075"/>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GB" smtClean="0">
              <a:latin typeface="Arial" pitchFamily="34" charset="0"/>
            </a:endParaRPr>
          </a:p>
        </p:txBody>
      </p:sp>
      <p:sp>
        <p:nvSpPr>
          <p:cNvPr id="63492"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954088">
              <a:defRPr sz="4400" b="1">
                <a:solidFill>
                  <a:srgbClr val="FFFFCC"/>
                </a:solidFill>
                <a:latin typeface="Arial" pitchFamily="34" charset="0"/>
              </a:defRPr>
            </a:lvl1pPr>
            <a:lvl2pPr marL="742950" indent="-285750" defTabSz="954088">
              <a:defRPr sz="4400" b="1">
                <a:solidFill>
                  <a:srgbClr val="FFFFCC"/>
                </a:solidFill>
                <a:latin typeface="Arial" pitchFamily="34" charset="0"/>
              </a:defRPr>
            </a:lvl2pPr>
            <a:lvl3pPr marL="1143000" indent="-228600" defTabSz="954088">
              <a:defRPr sz="4400" b="1">
                <a:solidFill>
                  <a:srgbClr val="FFFFCC"/>
                </a:solidFill>
                <a:latin typeface="Arial" pitchFamily="34" charset="0"/>
              </a:defRPr>
            </a:lvl3pPr>
            <a:lvl4pPr marL="1600200" indent="-228600" defTabSz="954088">
              <a:defRPr sz="4400" b="1">
                <a:solidFill>
                  <a:srgbClr val="FFFFCC"/>
                </a:solidFill>
                <a:latin typeface="Arial" pitchFamily="34" charset="0"/>
              </a:defRPr>
            </a:lvl4pPr>
            <a:lvl5pPr marL="2057400" indent="-228600" defTabSz="954088">
              <a:defRPr sz="4400" b="1">
                <a:solidFill>
                  <a:srgbClr val="FFFFCC"/>
                </a:solidFill>
                <a:latin typeface="Arial" pitchFamily="34" charset="0"/>
              </a:defRPr>
            </a:lvl5pPr>
            <a:lvl6pPr marL="2514600" indent="-228600" defTabSz="954088" eaLnBrk="0" fontAlgn="base" hangingPunct="0">
              <a:spcBef>
                <a:spcPct val="0"/>
              </a:spcBef>
              <a:spcAft>
                <a:spcPct val="0"/>
              </a:spcAft>
              <a:defRPr sz="4400" b="1">
                <a:solidFill>
                  <a:srgbClr val="FFFFCC"/>
                </a:solidFill>
                <a:latin typeface="Arial" pitchFamily="34" charset="0"/>
              </a:defRPr>
            </a:lvl6pPr>
            <a:lvl7pPr marL="2971800" indent="-228600" defTabSz="954088" eaLnBrk="0" fontAlgn="base" hangingPunct="0">
              <a:spcBef>
                <a:spcPct val="0"/>
              </a:spcBef>
              <a:spcAft>
                <a:spcPct val="0"/>
              </a:spcAft>
              <a:defRPr sz="4400" b="1">
                <a:solidFill>
                  <a:srgbClr val="FFFFCC"/>
                </a:solidFill>
                <a:latin typeface="Arial" pitchFamily="34" charset="0"/>
              </a:defRPr>
            </a:lvl7pPr>
            <a:lvl8pPr marL="3429000" indent="-228600" defTabSz="954088" eaLnBrk="0" fontAlgn="base" hangingPunct="0">
              <a:spcBef>
                <a:spcPct val="0"/>
              </a:spcBef>
              <a:spcAft>
                <a:spcPct val="0"/>
              </a:spcAft>
              <a:defRPr sz="4400" b="1">
                <a:solidFill>
                  <a:srgbClr val="FFFFCC"/>
                </a:solidFill>
                <a:latin typeface="Arial" pitchFamily="34" charset="0"/>
              </a:defRPr>
            </a:lvl8pPr>
            <a:lvl9pPr marL="3886200" indent="-228600" defTabSz="954088" eaLnBrk="0" fontAlgn="base" hangingPunct="0">
              <a:spcBef>
                <a:spcPct val="0"/>
              </a:spcBef>
              <a:spcAft>
                <a:spcPct val="0"/>
              </a:spcAft>
              <a:defRPr sz="4400" b="1">
                <a:solidFill>
                  <a:srgbClr val="FFFFCC"/>
                </a:solidFill>
                <a:latin typeface="Arial" pitchFamily="34" charset="0"/>
              </a:defRPr>
            </a:lvl9pPr>
          </a:lstStyle>
          <a:p>
            <a:fld id="{10CC8B05-888F-4DB7-8F5D-ABA1C6A0BF33}" type="slidenum">
              <a:rPr lang="id-ID" sz="1200" b="0" smtClean="0">
                <a:solidFill>
                  <a:schemeClr val="tx1"/>
                </a:solidFill>
              </a:rPr>
              <a:pPr/>
              <a:t>7</a:t>
            </a:fld>
            <a:endParaRPr lang="id-ID" sz="1200" b="0" smtClean="0">
              <a:solidFill>
                <a:schemeClr val="tx1"/>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d-ID" smtClean="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Calibri" pitchFamily="34" charset="0"/>
            </a:endParaRPr>
          </a:p>
        </p:txBody>
      </p:sp>
      <p:sp>
        <p:nvSpPr>
          <p:cNvPr id="65540" name="Date Placeholder 3"/>
          <p:cNvSpPr>
            <a:spLocks noGrp="1"/>
          </p:cNvSpPr>
          <p:nvPr>
            <p:ph type="dt" sz="quarter"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954088">
              <a:defRPr sz="4400" b="1">
                <a:solidFill>
                  <a:srgbClr val="FFFFCC"/>
                </a:solidFill>
                <a:latin typeface="Arial" pitchFamily="34" charset="0"/>
              </a:defRPr>
            </a:lvl1pPr>
            <a:lvl2pPr marL="742950" indent="-285750" defTabSz="954088">
              <a:defRPr sz="4400" b="1">
                <a:solidFill>
                  <a:srgbClr val="FFFFCC"/>
                </a:solidFill>
                <a:latin typeface="Arial" pitchFamily="34" charset="0"/>
              </a:defRPr>
            </a:lvl2pPr>
            <a:lvl3pPr marL="1143000" indent="-228600" defTabSz="954088">
              <a:defRPr sz="4400" b="1">
                <a:solidFill>
                  <a:srgbClr val="FFFFCC"/>
                </a:solidFill>
                <a:latin typeface="Arial" pitchFamily="34" charset="0"/>
              </a:defRPr>
            </a:lvl3pPr>
            <a:lvl4pPr marL="1600200" indent="-228600" defTabSz="954088">
              <a:defRPr sz="4400" b="1">
                <a:solidFill>
                  <a:srgbClr val="FFFFCC"/>
                </a:solidFill>
                <a:latin typeface="Arial" pitchFamily="34" charset="0"/>
              </a:defRPr>
            </a:lvl4pPr>
            <a:lvl5pPr marL="2057400" indent="-228600" defTabSz="954088">
              <a:defRPr sz="4400" b="1">
                <a:solidFill>
                  <a:srgbClr val="FFFFCC"/>
                </a:solidFill>
                <a:latin typeface="Arial" pitchFamily="34" charset="0"/>
              </a:defRPr>
            </a:lvl5pPr>
            <a:lvl6pPr marL="2514600" indent="-228600" defTabSz="954088" eaLnBrk="0" fontAlgn="base" hangingPunct="0">
              <a:spcBef>
                <a:spcPct val="0"/>
              </a:spcBef>
              <a:spcAft>
                <a:spcPct val="0"/>
              </a:spcAft>
              <a:defRPr sz="4400" b="1">
                <a:solidFill>
                  <a:srgbClr val="FFFFCC"/>
                </a:solidFill>
                <a:latin typeface="Arial" pitchFamily="34" charset="0"/>
              </a:defRPr>
            </a:lvl6pPr>
            <a:lvl7pPr marL="2971800" indent="-228600" defTabSz="954088" eaLnBrk="0" fontAlgn="base" hangingPunct="0">
              <a:spcBef>
                <a:spcPct val="0"/>
              </a:spcBef>
              <a:spcAft>
                <a:spcPct val="0"/>
              </a:spcAft>
              <a:defRPr sz="4400" b="1">
                <a:solidFill>
                  <a:srgbClr val="FFFFCC"/>
                </a:solidFill>
                <a:latin typeface="Arial" pitchFamily="34" charset="0"/>
              </a:defRPr>
            </a:lvl7pPr>
            <a:lvl8pPr marL="3429000" indent="-228600" defTabSz="954088" eaLnBrk="0" fontAlgn="base" hangingPunct="0">
              <a:spcBef>
                <a:spcPct val="0"/>
              </a:spcBef>
              <a:spcAft>
                <a:spcPct val="0"/>
              </a:spcAft>
              <a:defRPr sz="4400" b="1">
                <a:solidFill>
                  <a:srgbClr val="FFFFCC"/>
                </a:solidFill>
                <a:latin typeface="Arial" pitchFamily="34" charset="0"/>
              </a:defRPr>
            </a:lvl8pPr>
            <a:lvl9pPr marL="3886200" indent="-228600" defTabSz="954088" eaLnBrk="0" fontAlgn="base" hangingPunct="0">
              <a:spcBef>
                <a:spcPct val="0"/>
              </a:spcBef>
              <a:spcAft>
                <a:spcPct val="0"/>
              </a:spcAft>
              <a:defRPr sz="4400" b="1">
                <a:solidFill>
                  <a:srgbClr val="FFFFCC"/>
                </a:solidFill>
                <a:latin typeface="Arial" pitchFamily="34" charset="0"/>
              </a:defRPr>
            </a:lvl9pPr>
          </a:lstStyle>
          <a:p>
            <a:endParaRPr lang="en-US" sz="1200" b="0" smtClean="0">
              <a:solidFill>
                <a:schemeClr val="tx1"/>
              </a:solidFill>
              <a:latin typeface="Comic Sans MS" pitchFamily="66" charset="0"/>
            </a:endParaRPr>
          </a:p>
        </p:txBody>
      </p:sp>
      <p:sp>
        <p:nvSpPr>
          <p:cNvPr id="65541" name="Slide Number Placeholder 4"/>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954088">
              <a:defRPr sz="4400" b="1">
                <a:solidFill>
                  <a:srgbClr val="FFFFCC"/>
                </a:solidFill>
                <a:latin typeface="Arial" pitchFamily="34" charset="0"/>
              </a:defRPr>
            </a:lvl1pPr>
            <a:lvl2pPr marL="742950" indent="-285750" defTabSz="954088">
              <a:defRPr sz="4400" b="1">
                <a:solidFill>
                  <a:srgbClr val="FFFFCC"/>
                </a:solidFill>
                <a:latin typeface="Arial" pitchFamily="34" charset="0"/>
              </a:defRPr>
            </a:lvl2pPr>
            <a:lvl3pPr marL="1143000" indent="-228600" defTabSz="954088">
              <a:defRPr sz="4400" b="1">
                <a:solidFill>
                  <a:srgbClr val="FFFFCC"/>
                </a:solidFill>
                <a:latin typeface="Arial" pitchFamily="34" charset="0"/>
              </a:defRPr>
            </a:lvl3pPr>
            <a:lvl4pPr marL="1600200" indent="-228600" defTabSz="954088">
              <a:defRPr sz="4400" b="1">
                <a:solidFill>
                  <a:srgbClr val="FFFFCC"/>
                </a:solidFill>
                <a:latin typeface="Arial" pitchFamily="34" charset="0"/>
              </a:defRPr>
            </a:lvl4pPr>
            <a:lvl5pPr marL="2057400" indent="-228600" defTabSz="954088">
              <a:defRPr sz="4400" b="1">
                <a:solidFill>
                  <a:srgbClr val="FFFFCC"/>
                </a:solidFill>
                <a:latin typeface="Arial" pitchFamily="34" charset="0"/>
              </a:defRPr>
            </a:lvl5pPr>
            <a:lvl6pPr marL="2514600" indent="-228600" defTabSz="954088" eaLnBrk="0" fontAlgn="base" hangingPunct="0">
              <a:spcBef>
                <a:spcPct val="0"/>
              </a:spcBef>
              <a:spcAft>
                <a:spcPct val="0"/>
              </a:spcAft>
              <a:defRPr sz="4400" b="1">
                <a:solidFill>
                  <a:srgbClr val="FFFFCC"/>
                </a:solidFill>
                <a:latin typeface="Arial" pitchFamily="34" charset="0"/>
              </a:defRPr>
            </a:lvl6pPr>
            <a:lvl7pPr marL="2971800" indent="-228600" defTabSz="954088" eaLnBrk="0" fontAlgn="base" hangingPunct="0">
              <a:spcBef>
                <a:spcPct val="0"/>
              </a:spcBef>
              <a:spcAft>
                <a:spcPct val="0"/>
              </a:spcAft>
              <a:defRPr sz="4400" b="1">
                <a:solidFill>
                  <a:srgbClr val="FFFFCC"/>
                </a:solidFill>
                <a:latin typeface="Arial" pitchFamily="34" charset="0"/>
              </a:defRPr>
            </a:lvl7pPr>
            <a:lvl8pPr marL="3429000" indent="-228600" defTabSz="954088" eaLnBrk="0" fontAlgn="base" hangingPunct="0">
              <a:spcBef>
                <a:spcPct val="0"/>
              </a:spcBef>
              <a:spcAft>
                <a:spcPct val="0"/>
              </a:spcAft>
              <a:defRPr sz="4400" b="1">
                <a:solidFill>
                  <a:srgbClr val="FFFFCC"/>
                </a:solidFill>
                <a:latin typeface="Arial" pitchFamily="34" charset="0"/>
              </a:defRPr>
            </a:lvl8pPr>
            <a:lvl9pPr marL="3886200" indent="-228600" defTabSz="954088" eaLnBrk="0" fontAlgn="base" hangingPunct="0">
              <a:spcBef>
                <a:spcPct val="0"/>
              </a:spcBef>
              <a:spcAft>
                <a:spcPct val="0"/>
              </a:spcAft>
              <a:defRPr sz="4400" b="1">
                <a:solidFill>
                  <a:srgbClr val="FFFFCC"/>
                </a:solidFill>
                <a:latin typeface="Arial" pitchFamily="34" charset="0"/>
              </a:defRPr>
            </a:lvl9pPr>
          </a:lstStyle>
          <a:p>
            <a:fld id="{1F84101D-C925-4578-9986-38787DA07555}" type="slidenum">
              <a:rPr lang="en-US" sz="1200" b="0" smtClean="0">
                <a:solidFill>
                  <a:schemeClr val="tx1"/>
                </a:solidFill>
                <a:latin typeface="Comic Sans MS" pitchFamily="66" charset="0"/>
              </a:rPr>
              <a:pPr/>
              <a:t>10</a:t>
            </a:fld>
            <a:endParaRPr lang="en-US" sz="1200" b="0" smtClean="0">
              <a:solidFill>
                <a:schemeClr val="tx1"/>
              </a:solidFill>
              <a:latin typeface="Comic Sans MS" pitchFamily="66"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d-ID" smtClean="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d-ID" smtClean="0"/>
          </a:p>
        </p:txBody>
      </p:sp>
      <p:sp>
        <p:nvSpPr>
          <p:cNvPr id="67588" name="Footer Placeholder 3"/>
          <p:cNvSpPr>
            <a:spLocks noGrp="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954088">
              <a:defRPr sz="4400" b="1">
                <a:solidFill>
                  <a:srgbClr val="FFFFCC"/>
                </a:solidFill>
                <a:latin typeface="Arial" pitchFamily="34" charset="0"/>
              </a:defRPr>
            </a:lvl1pPr>
            <a:lvl2pPr marL="742950" indent="-285750" defTabSz="954088">
              <a:defRPr sz="4400" b="1">
                <a:solidFill>
                  <a:srgbClr val="FFFFCC"/>
                </a:solidFill>
                <a:latin typeface="Arial" pitchFamily="34" charset="0"/>
              </a:defRPr>
            </a:lvl2pPr>
            <a:lvl3pPr marL="1143000" indent="-228600" defTabSz="954088">
              <a:defRPr sz="4400" b="1">
                <a:solidFill>
                  <a:srgbClr val="FFFFCC"/>
                </a:solidFill>
                <a:latin typeface="Arial" pitchFamily="34" charset="0"/>
              </a:defRPr>
            </a:lvl3pPr>
            <a:lvl4pPr marL="1600200" indent="-228600" defTabSz="954088">
              <a:defRPr sz="4400" b="1">
                <a:solidFill>
                  <a:srgbClr val="FFFFCC"/>
                </a:solidFill>
                <a:latin typeface="Arial" pitchFamily="34" charset="0"/>
              </a:defRPr>
            </a:lvl4pPr>
            <a:lvl5pPr marL="2057400" indent="-228600" defTabSz="954088">
              <a:defRPr sz="4400" b="1">
                <a:solidFill>
                  <a:srgbClr val="FFFFCC"/>
                </a:solidFill>
                <a:latin typeface="Arial" pitchFamily="34" charset="0"/>
              </a:defRPr>
            </a:lvl5pPr>
            <a:lvl6pPr marL="2514600" indent="-228600" defTabSz="954088" eaLnBrk="0" fontAlgn="base" hangingPunct="0">
              <a:spcBef>
                <a:spcPct val="0"/>
              </a:spcBef>
              <a:spcAft>
                <a:spcPct val="0"/>
              </a:spcAft>
              <a:defRPr sz="4400" b="1">
                <a:solidFill>
                  <a:srgbClr val="FFFFCC"/>
                </a:solidFill>
                <a:latin typeface="Arial" pitchFamily="34" charset="0"/>
              </a:defRPr>
            </a:lvl6pPr>
            <a:lvl7pPr marL="2971800" indent="-228600" defTabSz="954088" eaLnBrk="0" fontAlgn="base" hangingPunct="0">
              <a:spcBef>
                <a:spcPct val="0"/>
              </a:spcBef>
              <a:spcAft>
                <a:spcPct val="0"/>
              </a:spcAft>
              <a:defRPr sz="4400" b="1">
                <a:solidFill>
                  <a:srgbClr val="FFFFCC"/>
                </a:solidFill>
                <a:latin typeface="Arial" pitchFamily="34" charset="0"/>
              </a:defRPr>
            </a:lvl7pPr>
            <a:lvl8pPr marL="3429000" indent="-228600" defTabSz="954088" eaLnBrk="0" fontAlgn="base" hangingPunct="0">
              <a:spcBef>
                <a:spcPct val="0"/>
              </a:spcBef>
              <a:spcAft>
                <a:spcPct val="0"/>
              </a:spcAft>
              <a:defRPr sz="4400" b="1">
                <a:solidFill>
                  <a:srgbClr val="FFFFCC"/>
                </a:solidFill>
                <a:latin typeface="Arial" pitchFamily="34" charset="0"/>
              </a:defRPr>
            </a:lvl8pPr>
            <a:lvl9pPr marL="3886200" indent="-228600" defTabSz="954088" eaLnBrk="0" fontAlgn="base" hangingPunct="0">
              <a:spcBef>
                <a:spcPct val="0"/>
              </a:spcBef>
              <a:spcAft>
                <a:spcPct val="0"/>
              </a:spcAft>
              <a:defRPr sz="4400" b="1">
                <a:solidFill>
                  <a:srgbClr val="FFFFCC"/>
                </a:solidFill>
                <a:latin typeface="Arial" pitchFamily="34" charset="0"/>
              </a:defRPr>
            </a:lvl9pPr>
          </a:lstStyle>
          <a:p>
            <a:r>
              <a:rPr lang="en-US" sz="1200" b="0" smtClean="0">
                <a:solidFill>
                  <a:schemeClr val="tx1"/>
                </a:solidFill>
                <a:latin typeface="Comic Sans MS" pitchFamily="66" charset="0"/>
              </a:rPr>
              <a:t>Bakuan Kompetensi IP</a:t>
            </a:r>
          </a:p>
        </p:txBody>
      </p:sp>
      <p:sp>
        <p:nvSpPr>
          <p:cNvPr id="67589" name="Slide Number Placeholder 4"/>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954088">
              <a:defRPr sz="4400" b="1">
                <a:solidFill>
                  <a:srgbClr val="FFFFCC"/>
                </a:solidFill>
                <a:latin typeface="Arial" pitchFamily="34" charset="0"/>
              </a:defRPr>
            </a:lvl1pPr>
            <a:lvl2pPr marL="742950" indent="-285750" defTabSz="954088">
              <a:defRPr sz="4400" b="1">
                <a:solidFill>
                  <a:srgbClr val="FFFFCC"/>
                </a:solidFill>
                <a:latin typeface="Arial" pitchFamily="34" charset="0"/>
              </a:defRPr>
            </a:lvl2pPr>
            <a:lvl3pPr marL="1143000" indent="-228600" defTabSz="954088">
              <a:defRPr sz="4400" b="1">
                <a:solidFill>
                  <a:srgbClr val="FFFFCC"/>
                </a:solidFill>
                <a:latin typeface="Arial" pitchFamily="34" charset="0"/>
              </a:defRPr>
            </a:lvl3pPr>
            <a:lvl4pPr marL="1600200" indent="-228600" defTabSz="954088">
              <a:defRPr sz="4400" b="1">
                <a:solidFill>
                  <a:srgbClr val="FFFFCC"/>
                </a:solidFill>
                <a:latin typeface="Arial" pitchFamily="34" charset="0"/>
              </a:defRPr>
            </a:lvl4pPr>
            <a:lvl5pPr marL="2057400" indent="-228600" defTabSz="954088">
              <a:defRPr sz="4400" b="1">
                <a:solidFill>
                  <a:srgbClr val="FFFFCC"/>
                </a:solidFill>
                <a:latin typeface="Arial" pitchFamily="34" charset="0"/>
              </a:defRPr>
            </a:lvl5pPr>
            <a:lvl6pPr marL="2514600" indent="-228600" defTabSz="954088" eaLnBrk="0" fontAlgn="base" hangingPunct="0">
              <a:spcBef>
                <a:spcPct val="0"/>
              </a:spcBef>
              <a:spcAft>
                <a:spcPct val="0"/>
              </a:spcAft>
              <a:defRPr sz="4400" b="1">
                <a:solidFill>
                  <a:srgbClr val="FFFFCC"/>
                </a:solidFill>
                <a:latin typeface="Arial" pitchFamily="34" charset="0"/>
              </a:defRPr>
            </a:lvl6pPr>
            <a:lvl7pPr marL="2971800" indent="-228600" defTabSz="954088" eaLnBrk="0" fontAlgn="base" hangingPunct="0">
              <a:spcBef>
                <a:spcPct val="0"/>
              </a:spcBef>
              <a:spcAft>
                <a:spcPct val="0"/>
              </a:spcAft>
              <a:defRPr sz="4400" b="1">
                <a:solidFill>
                  <a:srgbClr val="FFFFCC"/>
                </a:solidFill>
                <a:latin typeface="Arial" pitchFamily="34" charset="0"/>
              </a:defRPr>
            </a:lvl7pPr>
            <a:lvl8pPr marL="3429000" indent="-228600" defTabSz="954088" eaLnBrk="0" fontAlgn="base" hangingPunct="0">
              <a:spcBef>
                <a:spcPct val="0"/>
              </a:spcBef>
              <a:spcAft>
                <a:spcPct val="0"/>
              </a:spcAft>
              <a:defRPr sz="4400" b="1">
                <a:solidFill>
                  <a:srgbClr val="FFFFCC"/>
                </a:solidFill>
                <a:latin typeface="Arial" pitchFamily="34" charset="0"/>
              </a:defRPr>
            </a:lvl8pPr>
            <a:lvl9pPr marL="3886200" indent="-228600" defTabSz="954088" eaLnBrk="0" fontAlgn="base" hangingPunct="0">
              <a:spcBef>
                <a:spcPct val="0"/>
              </a:spcBef>
              <a:spcAft>
                <a:spcPct val="0"/>
              </a:spcAft>
              <a:defRPr sz="4400" b="1">
                <a:solidFill>
                  <a:srgbClr val="FFFFCC"/>
                </a:solidFill>
                <a:latin typeface="Arial" pitchFamily="34" charset="0"/>
              </a:defRPr>
            </a:lvl9pPr>
          </a:lstStyle>
          <a:p>
            <a:fld id="{1AADA168-0C79-441E-8C2D-A25EF9A6AF6A}" type="slidenum">
              <a:rPr lang="en-US" sz="1200" b="0" smtClean="0">
                <a:solidFill>
                  <a:schemeClr val="tx1"/>
                </a:solidFill>
                <a:latin typeface="Comic Sans MS" pitchFamily="66" charset="0"/>
              </a:rPr>
              <a:pPr/>
              <a:t>18</a:t>
            </a:fld>
            <a:endParaRPr lang="en-US" sz="1200" b="0" smtClean="0">
              <a:solidFill>
                <a:schemeClr val="tx1"/>
              </a:solidFill>
              <a:latin typeface="Comic Sans MS" pitchFamily="66"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954088">
              <a:defRPr sz="4400" b="1">
                <a:solidFill>
                  <a:srgbClr val="FFFFCC"/>
                </a:solidFill>
                <a:latin typeface="Arial" pitchFamily="34" charset="0"/>
              </a:defRPr>
            </a:lvl1pPr>
            <a:lvl2pPr marL="742950" indent="-285750" defTabSz="954088">
              <a:defRPr sz="4400" b="1">
                <a:solidFill>
                  <a:srgbClr val="FFFFCC"/>
                </a:solidFill>
                <a:latin typeface="Arial" pitchFamily="34" charset="0"/>
              </a:defRPr>
            </a:lvl2pPr>
            <a:lvl3pPr marL="1143000" indent="-228600" defTabSz="954088">
              <a:defRPr sz="4400" b="1">
                <a:solidFill>
                  <a:srgbClr val="FFFFCC"/>
                </a:solidFill>
                <a:latin typeface="Arial" pitchFamily="34" charset="0"/>
              </a:defRPr>
            </a:lvl3pPr>
            <a:lvl4pPr marL="1600200" indent="-228600" defTabSz="954088">
              <a:defRPr sz="4400" b="1">
                <a:solidFill>
                  <a:srgbClr val="FFFFCC"/>
                </a:solidFill>
                <a:latin typeface="Arial" pitchFamily="34" charset="0"/>
              </a:defRPr>
            </a:lvl4pPr>
            <a:lvl5pPr marL="2057400" indent="-228600" defTabSz="954088">
              <a:defRPr sz="4400" b="1">
                <a:solidFill>
                  <a:srgbClr val="FFFFCC"/>
                </a:solidFill>
                <a:latin typeface="Arial" pitchFamily="34" charset="0"/>
              </a:defRPr>
            </a:lvl5pPr>
            <a:lvl6pPr marL="2514600" indent="-228600" defTabSz="954088" eaLnBrk="0" fontAlgn="base" hangingPunct="0">
              <a:spcBef>
                <a:spcPct val="0"/>
              </a:spcBef>
              <a:spcAft>
                <a:spcPct val="0"/>
              </a:spcAft>
              <a:defRPr sz="4400" b="1">
                <a:solidFill>
                  <a:srgbClr val="FFFFCC"/>
                </a:solidFill>
                <a:latin typeface="Arial" pitchFamily="34" charset="0"/>
              </a:defRPr>
            </a:lvl6pPr>
            <a:lvl7pPr marL="2971800" indent="-228600" defTabSz="954088" eaLnBrk="0" fontAlgn="base" hangingPunct="0">
              <a:spcBef>
                <a:spcPct val="0"/>
              </a:spcBef>
              <a:spcAft>
                <a:spcPct val="0"/>
              </a:spcAft>
              <a:defRPr sz="4400" b="1">
                <a:solidFill>
                  <a:srgbClr val="FFFFCC"/>
                </a:solidFill>
                <a:latin typeface="Arial" pitchFamily="34" charset="0"/>
              </a:defRPr>
            </a:lvl7pPr>
            <a:lvl8pPr marL="3429000" indent="-228600" defTabSz="954088" eaLnBrk="0" fontAlgn="base" hangingPunct="0">
              <a:spcBef>
                <a:spcPct val="0"/>
              </a:spcBef>
              <a:spcAft>
                <a:spcPct val="0"/>
              </a:spcAft>
              <a:defRPr sz="4400" b="1">
                <a:solidFill>
                  <a:srgbClr val="FFFFCC"/>
                </a:solidFill>
                <a:latin typeface="Arial" pitchFamily="34" charset="0"/>
              </a:defRPr>
            </a:lvl8pPr>
            <a:lvl9pPr marL="3886200" indent="-228600" defTabSz="954088" eaLnBrk="0" fontAlgn="base" hangingPunct="0">
              <a:spcBef>
                <a:spcPct val="0"/>
              </a:spcBef>
              <a:spcAft>
                <a:spcPct val="0"/>
              </a:spcAft>
              <a:defRPr sz="4400" b="1">
                <a:solidFill>
                  <a:srgbClr val="FFFFCC"/>
                </a:solidFill>
                <a:latin typeface="Arial" pitchFamily="34" charset="0"/>
              </a:defRPr>
            </a:lvl9pPr>
          </a:lstStyle>
          <a:p>
            <a:r>
              <a:rPr lang="en-US" sz="1200" b="0" smtClean="0">
                <a:solidFill>
                  <a:srgbClr val="000000"/>
                </a:solidFill>
                <a:latin typeface="Comic Sans MS" pitchFamily="66" charset="0"/>
              </a:rPr>
              <a:t>Bakuan Kompetensi IP</a:t>
            </a:r>
          </a:p>
        </p:txBody>
      </p:sp>
      <p:sp>
        <p:nvSpPr>
          <p:cNvPr id="68611"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954088">
              <a:defRPr sz="4400" b="1">
                <a:solidFill>
                  <a:srgbClr val="FFFFCC"/>
                </a:solidFill>
                <a:latin typeface="Arial" pitchFamily="34" charset="0"/>
              </a:defRPr>
            </a:lvl1pPr>
            <a:lvl2pPr marL="742950" indent="-285750" defTabSz="954088">
              <a:defRPr sz="4400" b="1">
                <a:solidFill>
                  <a:srgbClr val="FFFFCC"/>
                </a:solidFill>
                <a:latin typeface="Arial" pitchFamily="34" charset="0"/>
              </a:defRPr>
            </a:lvl2pPr>
            <a:lvl3pPr marL="1143000" indent="-228600" defTabSz="954088">
              <a:defRPr sz="4400" b="1">
                <a:solidFill>
                  <a:srgbClr val="FFFFCC"/>
                </a:solidFill>
                <a:latin typeface="Arial" pitchFamily="34" charset="0"/>
              </a:defRPr>
            </a:lvl3pPr>
            <a:lvl4pPr marL="1600200" indent="-228600" defTabSz="954088">
              <a:defRPr sz="4400" b="1">
                <a:solidFill>
                  <a:srgbClr val="FFFFCC"/>
                </a:solidFill>
                <a:latin typeface="Arial" pitchFamily="34" charset="0"/>
              </a:defRPr>
            </a:lvl4pPr>
            <a:lvl5pPr marL="2057400" indent="-228600" defTabSz="954088">
              <a:defRPr sz="4400" b="1">
                <a:solidFill>
                  <a:srgbClr val="FFFFCC"/>
                </a:solidFill>
                <a:latin typeface="Arial" pitchFamily="34" charset="0"/>
              </a:defRPr>
            </a:lvl5pPr>
            <a:lvl6pPr marL="2514600" indent="-228600" defTabSz="954088" eaLnBrk="0" fontAlgn="base" hangingPunct="0">
              <a:spcBef>
                <a:spcPct val="0"/>
              </a:spcBef>
              <a:spcAft>
                <a:spcPct val="0"/>
              </a:spcAft>
              <a:defRPr sz="4400" b="1">
                <a:solidFill>
                  <a:srgbClr val="FFFFCC"/>
                </a:solidFill>
                <a:latin typeface="Arial" pitchFamily="34" charset="0"/>
              </a:defRPr>
            </a:lvl6pPr>
            <a:lvl7pPr marL="2971800" indent="-228600" defTabSz="954088" eaLnBrk="0" fontAlgn="base" hangingPunct="0">
              <a:spcBef>
                <a:spcPct val="0"/>
              </a:spcBef>
              <a:spcAft>
                <a:spcPct val="0"/>
              </a:spcAft>
              <a:defRPr sz="4400" b="1">
                <a:solidFill>
                  <a:srgbClr val="FFFFCC"/>
                </a:solidFill>
                <a:latin typeface="Arial" pitchFamily="34" charset="0"/>
              </a:defRPr>
            </a:lvl7pPr>
            <a:lvl8pPr marL="3429000" indent="-228600" defTabSz="954088" eaLnBrk="0" fontAlgn="base" hangingPunct="0">
              <a:spcBef>
                <a:spcPct val="0"/>
              </a:spcBef>
              <a:spcAft>
                <a:spcPct val="0"/>
              </a:spcAft>
              <a:defRPr sz="4400" b="1">
                <a:solidFill>
                  <a:srgbClr val="FFFFCC"/>
                </a:solidFill>
                <a:latin typeface="Arial" pitchFamily="34" charset="0"/>
              </a:defRPr>
            </a:lvl8pPr>
            <a:lvl9pPr marL="3886200" indent="-228600" defTabSz="954088" eaLnBrk="0" fontAlgn="base" hangingPunct="0">
              <a:spcBef>
                <a:spcPct val="0"/>
              </a:spcBef>
              <a:spcAft>
                <a:spcPct val="0"/>
              </a:spcAft>
              <a:defRPr sz="4400" b="1">
                <a:solidFill>
                  <a:srgbClr val="FFFFCC"/>
                </a:solidFill>
                <a:latin typeface="Arial" pitchFamily="34" charset="0"/>
              </a:defRPr>
            </a:lvl9pPr>
          </a:lstStyle>
          <a:p>
            <a:fld id="{9DA97D59-489C-4778-87A2-F607D49F964E}" type="slidenum">
              <a:rPr lang="en-US" sz="1200" b="0" smtClean="0">
                <a:solidFill>
                  <a:srgbClr val="000000"/>
                </a:solidFill>
                <a:latin typeface="Comic Sans MS" pitchFamily="66" charset="0"/>
              </a:rPr>
              <a:pPr/>
              <a:t>23</a:t>
            </a:fld>
            <a:endParaRPr lang="en-US" sz="1200" b="0" smtClean="0">
              <a:solidFill>
                <a:srgbClr val="000000"/>
              </a:solidFill>
              <a:latin typeface="Comic Sans MS" pitchFamily="66" charset="0"/>
            </a:endParaRPr>
          </a:p>
        </p:txBody>
      </p:sp>
      <p:sp>
        <p:nvSpPr>
          <p:cNvPr id="68612" name="Rectangle 2"/>
          <p:cNvSpPr>
            <a:spLocks noGrp="1" noRot="1" noChangeAspect="1" noChangeArrowheads="1" noTextEdit="1"/>
          </p:cNvSpPr>
          <p:nvPr>
            <p:ph type="sldImg"/>
          </p:nvPr>
        </p:nvSpPr>
        <p:spPr>
          <a:xfrm>
            <a:off x="2817813" y="547688"/>
            <a:ext cx="3963987" cy="2744787"/>
          </a:xfrm>
          <a:ln/>
        </p:spPr>
      </p:sp>
      <p:sp>
        <p:nvSpPr>
          <p:cNvPr id="68613" name="Rectangle 3"/>
          <p:cNvSpPr>
            <a:spLocks noGrp="1" noChangeArrowheads="1"/>
          </p:cNvSpPr>
          <p:nvPr>
            <p:ph type="body" idx="1"/>
          </p:nvPr>
        </p:nvSpPr>
        <p:spPr>
          <a:xfrm>
            <a:off x="960438" y="3475038"/>
            <a:ext cx="7680325" cy="329247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N</a:t>
            </a:r>
          </a:p>
          <a:p>
            <a:r>
              <a:rPr lang="en-US" smtClean="0"/>
              <a:t> </a:t>
            </a:r>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954088">
              <a:defRPr sz="4400" b="1">
                <a:solidFill>
                  <a:srgbClr val="FFFFCC"/>
                </a:solidFill>
                <a:latin typeface="Arial" pitchFamily="34" charset="0"/>
              </a:defRPr>
            </a:lvl1pPr>
            <a:lvl2pPr marL="742950" indent="-285750" defTabSz="954088">
              <a:defRPr sz="4400" b="1">
                <a:solidFill>
                  <a:srgbClr val="FFFFCC"/>
                </a:solidFill>
                <a:latin typeface="Arial" pitchFamily="34" charset="0"/>
              </a:defRPr>
            </a:lvl2pPr>
            <a:lvl3pPr marL="1143000" indent="-228600" defTabSz="954088">
              <a:defRPr sz="4400" b="1">
                <a:solidFill>
                  <a:srgbClr val="FFFFCC"/>
                </a:solidFill>
                <a:latin typeface="Arial" pitchFamily="34" charset="0"/>
              </a:defRPr>
            </a:lvl3pPr>
            <a:lvl4pPr marL="1600200" indent="-228600" defTabSz="954088">
              <a:defRPr sz="4400" b="1">
                <a:solidFill>
                  <a:srgbClr val="FFFFCC"/>
                </a:solidFill>
                <a:latin typeface="Arial" pitchFamily="34" charset="0"/>
              </a:defRPr>
            </a:lvl4pPr>
            <a:lvl5pPr marL="2057400" indent="-228600" defTabSz="954088">
              <a:defRPr sz="4400" b="1">
                <a:solidFill>
                  <a:srgbClr val="FFFFCC"/>
                </a:solidFill>
                <a:latin typeface="Arial" pitchFamily="34" charset="0"/>
              </a:defRPr>
            </a:lvl5pPr>
            <a:lvl6pPr marL="2514600" indent="-228600" defTabSz="954088" eaLnBrk="0" fontAlgn="base" hangingPunct="0">
              <a:spcBef>
                <a:spcPct val="0"/>
              </a:spcBef>
              <a:spcAft>
                <a:spcPct val="0"/>
              </a:spcAft>
              <a:defRPr sz="4400" b="1">
                <a:solidFill>
                  <a:srgbClr val="FFFFCC"/>
                </a:solidFill>
                <a:latin typeface="Arial" pitchFamily="34" charset="0"/>
              </a:defRPr>
            </a:lvl6pPr>
            <a:lvl7pPr marL="2971800" indent="-228600" defTabSz="954088" eaLnBrk="0" fontAlgn="base" hangingPunct="0">
              <a:spcBef>
                <a:spcPct val="0"/>
              </a:spcBef>
              <a:spcAft>
                <a:spcPct val="0"/>
              </a:spcAft>
              <a:defRPr sz="4400" b="1">
                <a:solidFill>
                  <a:srgbClr val="FFFFCC"/>
                </a:solidFill>
                <a:latin typeface="Arial" pitchFamily="34" charset="0"/>
              </a:defRPr>
            </a:lvl7pPr>
            <a:lvl8pPr marL="3429000" indent="-228600" defTabSz="954088" eaLnBrk="0" fontAlgn="base" hangingPunct="0">
              <a:spcBef>
                <a:spcPct val="0"/>
              </a:spcBef>
              <a:spcAft>
                <a:spcPct val="0"/>
              </a:spcAft>
              <a:defRPr sz="4400" b="1">
                <a:solidFill>
                  <a:srgbClr val="FFFFCC"/>
                </a:solidFill>
                <a:latin typeface="Arial" pitchFamily="34" charset="0"/>
              </a:defRPr>
            </a:lvl8pPr>
            <a:lvl9pPr marL="3886200" indent="-228600" defTabSz="954088" eaLnBrk="0" fontAlgn="base" hangingPunct="0">
              <a:spcBef>
                <a:spcPct val="0"/>
              </a:spcBef>
              <a:spcAft>
                <a:spcPct val="0"/>
              </a:spcAft>
              <a:defRPr sz="4400" b="1">
                <a:solidFill>
                  <a:srgbClr val="FFFFCC"/>
                </a:solidFill>
                <a:latin typeface="Arial" pitchFamily="34" charset="0"/>
              </a:defRPr>
            </a:lvl9pPr>
          </a:lstStyle>
          <a:p>
            <a:r>
              <a:rPr lang="en-US" sz="1200" b="0" smtClean="0">
                <a:solidFill>
                  <a:srgbClr val="000000"/>
                </a:solidFill>
                <a:latin typeface="Comic Sans MS" pitchFamily="66" charset="0"/>
              </a:rPr>
              <a:t>Bakuan Kompetensi IP</a:t>
            </a:r>
          </a:p>
        </p:txBody>
      </p:sp>
      <p:sp>
        <p:nvSpPr>
          <p:cNvPr id="69635"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954088">
              <a:defRPr sz="4400" b="1">
                <a:solidFill>
                  <a:srgbClr val="FFFFCC"/>
                </a:solidFill>
                <a:latin typeface="Arial" pitchFamily="34" charset="0"/>
              </a:defRPr>
            </a:lvl1pPr>
            <a:lvl2pPr marL="742950" indent="-285750" defTabSz="954088">
              <a:defRPr sz="4400" b="1">
                <a:solidFill>
                  <a:srgbClr val="FFFFCC"/>
                </a:solidFill>
                <a:latin typeface="Arial" pitchFamily="34" charset="0"/>
              </a:defRPr>
            </a:lvl2pPr>
            <a:lvl3pPr marL="1143000" indent="-228600" defTabSz="954088">
              <a:defRPr sz="4400" b="1">
                <a:solidFill>
                  <a:srgbClr val="FFFFCC"/>
                </a:solidFill>
                <a:latin typeface="Arial" pitchFamily="34" charset="0"/>
              </a:defRPr>
            </a:lvl3pPr>
            <a:lvl4pPr marL="1600200" indent="-228600" defTabSz="954088">
              <a:defRPr sz="4400" b="1">
                <a:solidFill>
                  <a:srgbClr val="FFFFCC"/>
                </a:solidFill>
                <a:latin typeface="Arial" pitchFamily="34" charset="0"/>
              </a:defRPr>
            </a:lvl4pPr>
            <a:lvl5pPr marL="2057400" indent="-228600" defTabSz="954088">
              <a:defRPr sz="4400" b="1">
                <a:solidFill>
                  <a:srgbClr val="FFFFCC"/>
                </a:solidFill>
                <a:latin typeface="Arial" pitchFamily="34" charset="0"/>
              </a:defRPr>
            </a:lvl5pPr>
            <a:lvl6pPr marL="2514600" indent="-228600" defTabSz="954088" eaLnBrk="0" fontAlgn="base" hangingPunct="0">
              <a:spcBef>
                <a:spcPct val="0"/>
              </a:spcBef>
              <a:spcAft>
                <a:spcPct val="0"/>
              </a:spcAft>
              <a:defRPr sz="4400" b="1">
                <a:solidFill>
                  <a:srgbClr val="FFFFCC"/>
                </a:solidFill>
                <a:latin typeface="Arial" pitchFamily="34" charset="0"/>
              </a:defRPr>
            </a:lvl6pPr>
            <a:lvl7pPr marL="2971800" indent="-228600" defTabSz="954088" eaLnBrk="0" fontAlgn="base" hangingPunct="0">
              <a:spcBef>
                <a:spcPct val="0"/>
              </a:spcBef>
              <a:spcAft>
                <a:spcPct val="0"/>
              </a:spcAft>
              <a:defRPr sz="4400" b="1">
                <a:solidFill>
                  <a:srgbClr val="FFFFCC"/>
                </a:solidFill>
                <a:latin typeface="Arial" pitchFamily="34" charset="0"/>
              </a:defRPr>
            </a:lvl7pPr>
            <a:lvl8pPr marL="3429000" indent="-228600" defTabSz="954088" eaLnBrk="0" fontAlgn="base" hangingPunct="0">
              <a:spcBef>
                <a:spcPct val="0"/>
              </a:spcBef>
              <a:spcAft>
                <a:spcPct val="0"/>
              </a:spcAft>
              <a:defRPr sz="4400" b="1">
                <a:solidFill>
                  <a:srgbClr val="FFFFCC"/>
                </a:solidFill>
                <a:latin typeface="Arial" pitchFamily="34" charset="0"/>
              </a:defRPr>
            </a:lvl8pPr>
            <a:lvl9pPr marL="3886200" indent="-228600" defTabSz="954088" eaLnBrk="0" fontAlgn="base" hangingPunct="0">
              <a:spcBef>
                <a:spcPct val="0"/>
              </a:spcBef>
              <a:spcAft>
                <a:spcPct val="0"/>
              </a:spcAft>
              <a:defRPr sz="4400" b="1">
                <a:solidFill>
                  <a:srgbClr val="FFFFCC"/>
                </a:solidFill>
                <a:latin typeface="Arial" pitchFamily="34" charset="0"/>
              </a:defRPr>
            </a:lvl9pPr>
          </a:lstStyle>
          <a:p>
            <a:fld id="{B16E8232-E59D-47DB-839B-7AF755935AEA}" type="slidenum">
              <a:rPr lang="en-US" sz="1200" b="0" smtClean="0">
                <a:solidFill>
                  <a:srgbClr val="000000"/>
                </a:solidFill>
                <a:latin typeface="Comic Sans MS" pitchFamily="66" charset="0"/>
              </a:rPr>
              <a:pPr/>
              <a:t>24</a:t>
            </a:fld>
            <a:endParaRPr lang="en-US" sz="1200" b="0" smtClean="0">
              <a:solidFill>
                <a:srgbClr val="000000"/>
              </a:solidFill>
              <a:latin typeface="Comic Sans MS" pitchFamily="66" charset="0"/>
            </a:endParaRPr>
          </a:p>
        </p:txBody>
      </p:sp>
      <p:sp>
        <p:nvSpPr>
          <p:cNvPr id="69636" name="Rectangle 2"/>
          <p:cNvSpPr>
            <a:spLocks noGrp="1" noRot="1" noChangeAspect="1" noChangeArrowheads="1" noTextEdit="1"/>
          </p:cNvSpPr>
          <p:nvPr>
            <p:ph type="sldImg"/>
          </p:nvPr>
        </p:nvSpPr>
        <p:spPr>
          <a:xfrm>
            <a:off x="2817813" y="547688"/>
            <a:ext cx="3963987" cy="2744787"/>
          </a:xfrm>
          <a:ln/>
        </p:spPr>
      </p:sp>
      <p:sp>
        <p:nvSpPr>
          <p:cNvPr id="69637" name="Rectangle 3"/>
          <p:cNvSpPr>
            <a:spLocks noGrp="1" noChangeArrowheads="1"/>
          </p:cNvSpPr>
          <p:nvPr>
            <p:ph type="body" idx="1"/>
          </p:nvPr>
        </p:nvSpPr>
        <p:spPr>
          <a:xfrm>
            <a:off x="960438" y="3475038"/>
            <a:ext cx="7680325" cy="329247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N</a:t>
            </a:r>
          </a:p>
          <a:p>
            <a:r>
              <a:rPr lang="en-US" smtClean="0"/>
              <a:t> </a:t>
            </a:r>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954088">
              <a:defRPr sz="4400" b="1">
                <a:solidFill>
                  <a:srgbClr val="FFFFCC"/>
                </a:solidFill>
                <a:latin typeface="Arial" pitchFamily="34" charset="0"/>
              </a:defRPr>
            </a:lvl1pPr>
            <a:lvl2pPr marL="742950" indent="-285750" defTabSz="954088">
              <a:defRPr sz="4400" b="1">
                <a:solidFill>
                  <a:srgbClr val="FFFFCC"/>
                </a:solidFill>
                <a:latin typeface="Arial" pitchFamily="34" charset="0"/>
              </a:defRPr>
            </a:lvl2pPr>
            <a:lvl3pPr marL="1143000" indent="-228600" defTabSz="954088">
              <a:defRPr sz="4400" b="1">
                <a:solidFill>
                  <a:srgbClr val="FFFFCC"/>
                </a:solidFill>
                <a:latin typeface="Arial" pitchFamily="34" charset="0"/>
              </a:defRPr>
            </a:lvl3pPr>
            <a:lvl4pPr marL="1600200" indent="-228600" defTabSz="954088">
              <a:defRPr sz="4400" b="1">
                <a:solidFill>
                  <a:srgbClr val="FFFFCC"/>
                </a:solidFill>
                <a:latin typeface="Arial" pitchFamily="34" charset="0"/>
              </a:defRPr>
            </a:lvl4pPr>
            <a:lvl5pPr marL="2057400" indent="-228600" defTabSz="954088">
              <a:defRPr sz="4400" b="1">
                <a:solidFill>
                  <a:srgbClr val="FFFFCC"/>
                </a:solidFill>
                <a:latin typeface="Arial" pitchFamily="34" charset="0"/>
              </a:defRPr>
            </a:lvl5pPr>
            <a:lvl6pPr marL="2514600" indent="-228600" defTabSz="954088" eaLnBrk="0" fontAlgn="base" hangingPunct="0">
              <a:spcBef>
                <a:spcPct val="0"/>
              </a:spcBef>
              <a:spcAft>
                <a:spcPct val="0"/>
              </a:spcAft>
              <a:defRPr sz="4400" b="1">
                <a:solidFill>
                  <a:srgbClr val="FFFFCC"/>
                </a:solidFill>
                <a:latin typeface="Arial" pitchFamily="34" charset="0"/>
              </a:defRPr>
            </a:lvl6pPr>
            <a:lvl7pPr marL="2971800" indent="-228600" defTabSz="954088" eaLnBrk="0" fontAlgn="base" hangingPunct="0">
              <a:spcBef>
                <a:spcPct val="0"/>
              </a:spcBef>
              <a:spcAft>
                <a:spcPct val="0"/>
              </a:spcAft>
              <a:defRPr sz="4400" b="1">
                <a:solidFill>
                  <a:srgbClr val="FFFFCC"/>
                </a:solidFill>
                <a:latin typeface="Arial" pitchFamily="34" charset="0"/>
              </a:defRPr>
            </a:lvl7pPr>
            <a:lvl8pPr marL="3429000" indent="-228600" defTabSz="954088" eaLnBrk="0" fontAlgn="base" hangingPunct="0">
              <a:spcBef>
                <a:spcPct val="0"/>
              </a:spcBef>
              <a:spcAft>
                <a:spcPct val="0"/>
              </a:spcAft>
              <a:defRPr sz="4400" b="1">
                <a:solidFill>
                  <a:srgbClr val="FFFFCC"/>
                </a:solidFill>
                <a:latin typeface="Arial" pitchFamily="34" charset="0"/>
              </a:defRPr>
            </a:lvl8pPr>
            <a:lvl9pPr marL="3886200" indent="-228600" defTabSz="954088" eaLnBrk="0" fontAlgn="base" hangingPunct="0">
              <a:spcBef>
                <a:spcPct val="0"/>
              </a:spcBef>
              <a:spcAft>
                <a:spcPct val="0"/>
              </a:spcAft>
              <a:defRPr sz="4400" b="1">
                <a:solidFill>
                  <a:srgbClr val="FFFFCC"/>
                </a:solidFill>
                <a:latin typeface="Arial" pitchFamily="34" charset="0"/>
              </a:defRPr>
            </a:lvl9pPr>
          </a:lstStyle>
          <a:p>
            <a:r>
              <a:rPr lang="en-US" sz="1200" b="0" smtClean="0">
                <a:solidFill>
                  <a:schemeClr val="tx1"/>
                </a:solidFill>
                <a:latin typeface="Comic Sans MS" pitchFamily="66" charset="0"/>
              </a:rPr>
              <a:t>Bakuan Kompetensi IP</a:t>
            </a:r>
          </a:p>
        </p:txBody>
      </p:sp>
      <p:sp>
        <p:nvSpPr>
          <p:cNvPr id="70659"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954088">
              <a:defRPr sz="4400" b="1">
                <a:solidFill>
                  <a:srgbClr val="FFFFCC"/>
                </a:solidFill>
                <a:latin typeface="Arial" pitchFamily="34" charset="0"/>
              </a:defRPr>
            </a:lvl1pPr>
            <a:lvl2pPr marL="742950" indent="-285750" defTabSz="954088">
              <a:defRPr sz="4400" b="1">
                <a:solidFill>
                  <a:srgbClr val="FFFFCC"/>
                </a:solidFill>
                <a:latin typeface="Arial" pitchFamily="34" charset="0"/>
              </a:defRPr>
            </a:lvl2pPr>
            <a:lvl3pPr marL="1143000" indent="-228600" defTabSz="954088">
              <a:defRPr sz="4400" b="1">
                <a:solidFill>
                  <a:srgbClr val="FFFFCC"/>
                </a:solidFill>
                <a:latin typeface="Arial" pitchFamily="34" charset="0"/>
              </a:defRPr>
            </a:lvl3pPr>
            <a:lvl4pPr marL="1600200" indent="-228600" defTabSz="954088">
              <a:defRPr sz="4400" b="1">
                <a:solidFill>
                  <a:srgbClr val="FFFFCC"/>
                </a:solidFill>
                <a:latin typeface="Arial" pitchFamily="34" charset="0"/>
              </a:defRPr>
            </a:lvl4pPr>
            <a:lvl5pPr marL="2057400" indent="-228600" defTabSz="954088">
              <a:defRPr sz="4400" b="1">
                <a:solidFill>
                  <a:srgbClr val="FFFFCC"/>
                </a:solidFill>
                <a:latin typeface="Arial" pitchFamily="34" charset="0"/>
              </a:defRPr>
            </a:lvl5pPr>
            <a:lvl6pPr marL="2514600" indent="-228600" defTabSz="954088" eaLnBrk="0" fontAlgn="base" hangingPunct="0">
              <a:spcBef>
                <a:spcPct val="0"/>
              </a:spcBef>
              <a:spcAft>
                <a:spcPct val="0"/>
              </a:spcAft>
              <a:defRPr sz="4400" b="1">
                <a:solidFill>
                  <a:srgbClr val="FFFFCC"/>
                </a:solidFill>
                <a:latin typeface="Arial" pitchFamily="34" charset="0"/>
              </a:defRPr>
            </a:lvl6pPr>
            <a:lvl7pPr marL="2971800" indent="-228600" defTabSz="954088" eaLnBrk="0" fontAlgn="base" hangingPunct="0">
              <a:spcBef>
                <a:spcPct val="0"/>
              </a:spcBef>
              <a:spcAft>
                <a:spcPct val="0"/>
              </a:spcAft>
              <a:defRPr sz="4400" b="1">
                <a:solidFill>
                  <a:srgbClr val="FFFFCC"/>
                </a:solidFill>
                <a:latin typeface="Arial" pitchFamily="34" charset="0"/>
              </a:defRPr>
            </a:lvl7pPr>
            <a:lvl8pPr marL="3429000" indent="-228600" defTabSz="954088" eaLnBrk="0" fontAlgn="base" hangingPunct="0">
              <a:spcBef>
                <a:spcPct val="0"/>
              </a:spcBef>
              <a:spcAft>
                <a:spcPct val="0"/>
              </a:spcAft>
              <a:defRPr sz="4400" b="1">
                <a:solidFill>
                  <a:srgbClr val="FFFFCC"/>
                </a:solidFill>
                <a:latin typeface="Arial" pitchFamily="34" charset="0"/>
              </a:defRPr>
            </a:lvl8pPr>
            <a:lvl9pPr marL="3886200" indent="-228600" defTabSz="954088" eaLnBrk="0" fontAlgn="base" hangingPunct="0">
              <a:spcBef>
                <a:spcPct val="0"/>
              </a:spcBef>
              <a:spcAft>
                <a:spcPct val="0"/>
              </a:spcAft>
              <a:defRPr sz="4400" b="1">
                <a:solidFill>
                  <a:srgbClr val="FFFFCC"/>
                </a:solidFill>
                <a:latin typeface="Arial" pitchFamily="34" charset="0"/>
              </a:defRPr>
            </a:lvl9pPr>
          </a:lstStyle>
          <a:p>
            <a:fld id="{0730EA03-048C-4F0F-86EC-8FE80F7F48BB}" type="slidenum">
              <a:rPr lang="en-US" sz="1200" b="0" smtClean="0">
                <a:solidFill>
                  <a:schemeClr val="tx1"/>
                </a:solidFill>
                <a:latin typeface="Comic Sans MS" pitchFamily="66" charset="0"/>
              </a:rPr>
              <a:pPr/>
              <a:t>25</a:t>
            </a:fld>
            <a:endParaRPr lang="en-US" sz="1200" b="0" smtClean="0">
              <a:solidFill>
                <a:schemeClr val="tx1"/>
              </a:solidFill>
              <a:latin typeface="Comic Sans MS" pitchFamily="66" charset="0"/>
            </a:endParaRPr>
          </a:p>
        </p:txBody>
      </p:sp>
      <p:sp>
        <p:nvSpPr>
          <p:cNvPr id="70660" name="Rectangle 2"/>
          <p:cNvSpPr>
            <a:spLocks noGrp="1" noRot="1" noChangeAspect="1" noChangeArrowheads="1" noTextEdit="1"/>
          </p:cNvSpPr>
          <p:nvPr>
            <p:ph type="sldImg"/>
          </p:nvPr>
        </p:nvSpPr>
        <p:spPr>
          <a:xfrm>
            <a:off x="2822575" y="549275"/>
            <a:ext cx="3960813" cy="2743200"/>
          </a:xfrm>
          <a:ln/>
        </p:spPr>
      </p:sp>
      <p:sp>
        <p:nvSpPr>
          <p:cNvPr id="70661" name="Rectangle 3"/>
          <p:cNvSpPr>
            <a:spLocks noGrp="1" noChangeArrowheads="1"/>
          </p:cNvSpPr>
          <p:nvPr>
            <p:ph type="body" idx="1"/>
          </p:nvPr>
        </p:nvSpPr>
        <p:spPr>
          <a:xfrm>
            <a:off x="1281113" y="3473450"/>
            <a:ext cx="7038975" cy="329247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ltGray">
          <a:xfrm>
            <a:off x="0" y="0"/>
            <a:ext cx="893763" cy="6858000"/>
          </a:xfrm>
          <a:prstGeom prst="rect">
            <a:avLst/>
          </a:prstGeom>
          <a:solidFill>
            <a:schemeClr val="tx2">
              <a:alpha val="50195"/>
            </a:schemeClr>
          </a:solidFill>
          <a:ln w="9525">
            <a:noFill/>
            <a:miter lim="800000"/>
            <a:headEnd/>
            <a:tailEnd/>
          </a:ln>
        </p:spPr>
        <p:txBody>
          <a:bodyPr wrap="none" anchor="ctr"/>
          <a:lstStyle/>
          <a:p>
            <a:pPr algn="ctr" eaLnBrk="1" hangingPunct="1">
              <a:lnSpc>
                <a:spcPct val="50000"/>
              </a:lnSpc>
              <a:spcBef>
                <a:spcPct val="45000"/>
              </a:spcBef>
              <a:defRPr/>
            </a:pPr>
            <a:endParaRPr lang="en-US"/>
          </a:p>
        </p:txBody>
      </p:sp>
      <p:sp>
        <p:nvSpPr>
          <p:cNvPr id="5" name="Rectangle 8"/>
          <p:cNvSpPr>
            <a:spLocks noChangeArrowheads="1"/>
          </p:cNvSpPr>
          <p:nvPr/>
        </p:nvSpPr>
        <p:spPr bwMode="ltGray">
          <a:xfrm>
            <a:off x="0" y="3543300"/>
            <a:ext cx="3622675" cy="122238"/>
          </a:xfrm>
          <a:prstGeom prst="rect">
            <a:avLst/>
          </a:prstGeom>
          <a:solidFill>
            <a:schemeClr val="bg2">
              <a:alpha val="50195"/>
            </a:schemeClr>
          </a:solidFill>
          <a:ln w="9525">
            <a:noFill/>
            <a:miter lim="800000"/>
            <a:headEnd/>
            <a:tailEnd/>
          </a:ln>
        </p:spPr>
        <p:txBody>
          <a:bodyPr wrap="none" anchor="ctr"/>
          <a:lstStyle/>
          <a:p>
            <a:pPr algn="ctr" eaLnBrk="1" hangingPunct="1">
              <a:lnSpc>
                <a:spcPct val="50000"/>
              </a:lnSpc>
              <a:spcBef>
                <a:spcPct val="45000"/>
              </a:spcBef>
              <a:defRPr/>
            </a:pPr>
            <a:endParaRPr lang="en-US"/>
          </a:p>
        </p:txBody>
      </p:sp>
      <p:sp>
        <p:nvSpPr>
          <p:cNvPr id="118787" name="Rectangle 3"/>
          <p:cNvSpPr>
            <a:spLocks noGrp="1" noChangeArrowheads="1"/>
          </p:cNvSpPr>
          <p:nvPr>
            <p:ph type="ctrTitle"/>
          </p:nvPr>
        </p:nvSpPr>
        <p:spPr bwMode="auto">
          <a:xfrm>
            <a:off x="742950" y="2133600"/>
            <a:ext cx="8420100" cy="1143000"/>
          </a:xfrm>
          <a:prstGeom prst="rect">
            <a:avLst/>
          </a:prstGeom>
          <a:noFill/>
          <a:ln>
            <a:miter lim="800000"/>
            <a:headEnd/>
            <a:tailEnd/>
          </a:ln>
        </p:spPr>
        <p:txBody>
          <a:bodyPr vert="horz" wrap="square" lIns="91440" tIns="45720" rIns="91440" bIns="45720" numCol="1" anchor="b" anchorCtr="0" compatLnSpc="1">
            <a:prstTxWarp prst="textNoShape">
              <a:avLst/>
            </a:prstTxWarp>
          </a:bodyPr>
          <a:lstStyle>
            <a:lvl1pPr>
              <a:defRPr/>
            </a:lvl1pPr>
          </a:lstStyle>
          <a:p>
            <a:r>
              <a:rPr lang="en-US"/>
              <a:t>Click to edit Master title style</a:t>
            </a:r>
          </a:p>
        </p:txBody>
      </p:sp>
      <p:sp>
        <p:nvSpPr>
          <p:cNvPr id="118788" name="Rectangle 4"/>
          <p:cNvSpPr>
            <a:spLocks noGrp="1" noChangeArrowheads="1"/>
          </p:cNvSpPr>
          <p:nvPr>
            <p:ph type="subTitle" idx="1"/>
          </p:nvPr>
        </p:nvSpPr>
        <p:spPr bwMode="auto">
          <a:xfrm>
            <a:off x="1568450" y="3886200"/>
            <a:ext cx="6934200" cy="17526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marL="0" indent="0" algn="ctr">
              <a:buFont typeface="Monotype Sorts" pitchFamily="2" charset="2"/>
              <a:buNone/>
              <a:defRPr/>
            </a:lvl1pPr>
          </a:lstStyle>
          <a:p>
            <a:r>
              <a:rPr lang="en-US"/>
              <a:t>Click to edit Master subtitle style</a:t>
            </a:r>
          </a:p>
        </p:txBody>
      </p:sp>
      <p:sp>
        <p:nvSpPr>
          <p:cNvPr id="6" name="Date Placeholder 5"/>
          <p:cNvSpPr>
            <a:spLocks noGrp="1" noChangeArrowheads="1"/>
          </p:cNvSpPr>
          <p:nvPr>
            <p:ph type="dt" sz="half" idx="10"/>
          </p:nvPr>
        </p:nvSpPr>
        <p:spPr bwMode="auto">
          <a:xfrm>
            <a:off x="742950" y="6248400"/>
            <a:ext cx="206375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l" eaLnBrk="0" hangingPunct="0">
              <a:lnSpc>
                <a:spcPct val="100000"/>
              </a:lnSpc>
              <a:spcBef>
                <a:spcPct val="50000"/>
              </a:spcBef>
              <a:defRPr sz="1400" b="0">
                <a:solidFill>
                  <a:srgbClr val="CCECFF"/>
                </a:solidFill>
                <a:latin typeface="Comic Sans MS" pitchFamily="66" charset="0"/>
              </a:defRPr>
            </a:lvl1pPr>
          </a:lstStyle>
          <a:p>
            <a:pPr>
              <a:defRPr/>
            </a:pPr>
            <a:r>
              <a:rPr lang="en-US"/>
              <a:t>13 Maret 2005</a:t>
            </a:r>
          </a:p>
        </p:txBody>
      </p:sp>
      <p:sp>
        <p:nvSpPr>
          <p:cNvPr id="7" name="Rectangle 6"/>
          <p:cNvSpPr>
            <a:spLocks noGrp="1" noChangeArrowheads="1"/>
          </p:cNvSpPr>
          <p:nvPr>
            <p:ph type="ftr" sz="quarter" idx="11"/>
          </p:nvPr>
        </p:nvSpPr>
        <p:spPr>
          <a:xfrm>
            <a:off x="3384550" y="6248400"/>
            <a:ext cx="3136900" cy="457200"/>
          </a:xfrm>
        </p:spPr>
        <p:txBody>
          <a:bodyPr/>
          <a:lstStyle>
            <a:lvl1pPr algn="ctr">
              <a:defRPr i="0">
                <a:solidFill>
                  <a:srgbClr val="CCECFF"/>
                </a:solidFill>
                <a:latin typeface="Comic Sans MS" pitchFamily="66" charset="0"/>
              </a:defRPr>
            </a:lvl1pPr>
          </a:lstStyle>
          <a:p>
            <a:pPr>
              <a:defRPr/>
            </a:pPr>
            <a:r>
              <a:rPr lang="en-US"/>
              <a:t>Bakuan Kompetensi IP Versi Ringkas</a:t>
            </a:r>
          </a:p>
        </p:txBody>
      </p:sp>
      <p:sp>
        <p:nvSpPr>
          <p:cNvPr id="8" name="Rectangle 7"/>
          <p:cNvSpPr>
            <a:spLocks noGrp="1" noChangeArrowheads="1"/>
          </p:cNvSpPr>
          <p:nvPr>
            <p:ph type="sldNum" sz="quarter" idx="12"/>
          </p:nvPr>
        </p:nvSpPr>
        <p:spPr>
          <a:xfrm>
            <a:off x="7099300" y="6248400"/>
            <a:ext cx="2063750" cy="457200"/>
          </a:xfrm>
        </p:spPr>
        <p:txBody>
          <a:bodyPr/>
          <a:lstStyle>
            <a:lvl1pPr>
              <a:defRPr i="0">
                <a:solidFill>
                  <a:srgbClr val="CCECFF"/>
                </a:solidFill>
                <a:latin typeface="Comic Sans MS" pitchFamily="66" charset="0"/>
              </a:defRPr>
            </a:lvl1pPr>
          </a:lstStyle>
          <a:p>
            <a:pPr>
              <a:defRPr/>
            </a:pPr>
            <a:fld id="{E0901E3E-1025-4A28-8E4B-596445F20C4A}" type="slidenum">
              <a:rPr lang="en-US"/>
              <a:pPr>
                <a:defRPr/>
              </a:pPr>
              <a:t>‹#›</a:t>
            </a:fld>
            <a:endParaRPr lang="en-US"/>
          </a:p>
        </p:txBody>
      </p:sp>
    </p:spTree>
    <p:extLst>
      <p:ext uri="{BB962C8B-B14F-4D97-AF65-F5344CB8AC3E}">
        <p14:creationId xmlns:p14="http://schemas.microsoft.com/office/powerpoint/2010/main" val="3199524099"/>
      </p:ext>
    </p:extLst>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200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par>
                          <p:cTn id="8" fill="hold">
                            <p:stCondLst>
                              <p:cond delay="2500"/>
                            </p:stCondLst>
                            <p:childTnLst>
                              <p:par>
                                <p:cTn id="9" presetID="22" presetClass="entr" presetSubtype="2" fill="hold" grpId="0" nodeType="afterEffect">
                                  <p:stCondLst>
                                    <p:cond delay="3000"/>
                                  </p:stCondLst>
                                  <p:childTnLst>
                                    <p:set>
                                      <p:cBhvr>
                                        <p:cTn id="10" dur="1" fill="hold">
                                          <p:stCondLst>
                                            <p:cond delay="0"/>
                                          </p:stCondLst>
                                        </p:cTn>
                                        <p:tgtEl>
                                          <p:spTgt spid="5"/>
                                        </p:tgtEl>
                                        <p:attrNameLst>
                                          <p:attrName>style.visibility</p:attrName>
                                        </p:attrNameLst>
                                      </p:cBhvr>
                                      <p:to>
                                        <p:strVal val="visible"/>
                                      </p:to>
                                    </p:set>
                                    <p:animEffect transition="in" filter="wipe(right)">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95300" y="1600200"/>
            <a:ext cx="89154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Bakuan Kompetensi IP Versi Ringkas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CBE0A70B-8499-42DE-9826-35A28C6DF7E5}" type="slidenum">
              <a:rPr lang="en-US"/>
              <a:pPr>
                <a:defRPr/>
              </a:pPr>
              <a:t>‹#›</a:t>
            </a:fld>
            <a:endParaRPr lang="en-US"/>
          </a:p>
        </p:txBody>
      </p:sp>
    </p:spTree>
    <p:extLst>
      <p:ext uri="{BB962C8B-B14F-4D97-AF65-F5344CB8AC3E}">
        <p14:creationId xmlns:p14="http://schemas.microsoft.com/office/powerpoint/2010/main" val="3952908048"/>
      </p:ext>
    </p:extLst>
  </p:cSld>
  <p:clrMapOvr>
    <a:masterClrMapping/>
  </p:clrMapOvr>
  <p:transition>
    <p:cover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38"/>
            <a:ext cx="222885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95300" y="274638"/>
            <a:ext cx="653415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Bakuan Kompetensi IP Versi Ringkas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FF923272-55C5-4ACA-8EE9-95A6EBCD24FB}" type="slidenum">
              <a:rPr lang="en-US"/>
              <a:pPr>
                <a:defRPr/>
              </a:pPr>
              <a:t>‹#›</a:t>
            </a:fld>
            <a:endParaRPr lang="en-US"/>
          </a:p>
        </p:txBody>
      </p:sp>
    </p:spTree>
    <p:extLst>
      <p:ext uri="{BB962C8B-B14F-4D97-AF65-F5344CB8AC3E}">
        <p14:creationId xmlns:p14="http://schemas.microsoft.com/office/powerpoint/2010/main" val="1289185533"/>
      </p:ext>
    </p:extLst>
  </p:cSld>
  <p:clrMapOvr>
    <a:masterClrMapping/>
  </p:clrMapOvr>
  <p:transition>
    <p:cover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95300" y="1600200"/>
            <a:ext cx="89154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Bakuan Kompetensi IP Versi Ringkas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FE595E30-5725-4E83-A5C5-AB1CCA4B4177}" type="slidenum">
              <a:rPr lang="en-US"/>
              <a:pPr>
                <a:defRPr/>
              </a:pPr>
              <a:t>‹#›</a:t>
            </a:fld>
            <a:endParaRPr lang="en-US"/>
          </a:p>
        </p:txBody>
      </p:sp>
    </p:spTree>
    <p:extLst>
      <p:ext uri="{BB962C8B-B14F-4D97-AF65-F5344CB8AC3E}">
        <p14:creationId xmlns:p14="http://schemas.microsoft.com/office/powerpoint/2010/main" val="2249281967"/>
      </p:ext>
    </p:extLst>
  </p:cSld>
  <p:clrMapOvr>
    <a:masterClrMapping/>
  </p:clrMapOvr>
  <p:transition>
    <p:cover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201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82638" y="2906713"/>
            <a:ext cx="84201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Bakuan Kompetensi IP Versi Ringkas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91C6B217-3E54-41F7-9A56-AF2CC54BA48B}" type="slidenum">
              <a:rPr lang="en-US"/>
              <a:pPr>
                <a:defRPr/>
              </a:pPr>
              <a:t>‹#›</a:t>
            </a:fld>
            <a:endParaRPr lang="en-US"/>
          </a:p>
        </p:txBody>
      </p:sp>
    </p:spTree>
    <p:extLst>
      <p:ext uri="{BB962C8B-B14F-4D97-AF65-F5344CB8AC3E}">
        <p14:creationId xmlns:p14="http://schemas.microsoft.com/office/powerpoint/2010/main" val="1993251259"/>
      </p:ext>
    </p:extLst>
  </p:cSld>
  <p:clrMapOvr>
    <a:masterClrMapping/>
  </p:clrMapOvr>
  <p:transition>
    <p:cover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95300" y="1600200"/>
            <a:ext cx="43815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29200" y="1600200"/>
            <a:ext cx="43815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a:t>Bakuan Kompetensi IP Versi Ringkas</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2AEF085E-4C29-4118-910E-61DE2B4316F6}" type="slidenum">
              <a:rPr lang="en-US"/>
              <a:pPr>
                <a:defRPr/>
              </a:pPr>
              <a:t>‹#›</a:t>
            </a:fld>
            <a:endParaRPr lang="en-US"/>
          </a:p>
        </p:txBody>
      </p:sp>
    </p:spTree>
    <p:extLst>
      <p:ext uri="{BB962C8B-B14F-4D97-AF65-F5344CB8AC3E}">
        <p14:creationId xmlns:p14="http://schemas.microsoft.com/office/powerpoint/2010/main" val="4013991608"/>
      </p:ext>
    </p:extLst>
  </p:cSld>
  <p:clrMapOvr>
    <a:masterClrMapping/>
  </p:clrMapOvr>
  <p:transition>
    <p:cover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95300" y="1535113"/>
            <a:ext cx="437673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32375" y="1535113"/>
            <a:ext cx="437832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5" y="2174875"/>
            <a:ext cx="437832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a:t>Bakuan Kompetensi IP Versi Ringkas</a:t>
            </a:r>
          </a:p>
        </p:txBody>
      </p:sp>
      <p:sp>
        <p:nvSpPr>
          <p:cNvPr id="8" name="Rectangle 6"/>
          <p:cNvSpPr>
            <a:spLocks noGrp="1" noChangeArrowheads="1"/>
          </p:cNvSpPr>
          <p:nvPr>
            <p:ph type="sldNum" sz="quarter" idx="11"/>
          </p:nvPr>
        </p:nvSpPr>
        <p:spPr>
          <a:ln/>
        </p:spPr>
        <p:txBody>
          <a:bodyPr/>
          <a:lstStyle>
            <a:lvl1pPr>
              <a:defRPr/>
            </a:lvl1pPr>
          </a:lstStyle>
          <a:p>
            <a:pPr>
              <a:defRPr/>
            </a:pPr>
            <a:r>
              <a:rPr lang="en-US"/>
              <a:t>Slide </a:t>
            </a:r>
            <a:fld id="{46CD4919-37CB-4B34-B41A-E66196ABAD01}" type="slidenum">
              <a:rPr lang="en-US"/>
              <a:pPr>
                <a:defRPr/>
              </a:pPr>
              <a:t>‹#›</a:t>
            </a:fld>
            <a:endParaRPr lang="en-US"/>
          </a:p>
        </p:txBody>
      </p:sp>
    </p:spTree>
    <p:extLst>
      <p:ext uri="{BB962C8B-B14F-4D97-AF65-F5344CB8AC3E}">
        <p14:creationId xmlns:p14="http://schemas.microsoft.com/office/powerpoint/2010/main" val="639019963"/>
      </p:ext>
    </p:extLst>
  </p:cSld>
  <p:clrMapOvr>
    <a:masterClrMapping/>
  </p:clrMapOvr>
  <p:transition>
    <p:cover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a:prstGeom prst="rect">
            <a:avLst/>
          </a:prstGeom>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a:t>Bakuan Kompetensi IP Versi Ringkas</a:t>
            </a:r>
          </a:p>
        </p:txBody>
      </p:sp>
      <p:sp>
        <p:nvSpPr>
          <p:cNvPr id="4" name="Rectangle 6"/>
          <p:cNvSpPr>
            <a:spLocks noGrp="1" noChangeArrowheads="1"/>
          </p:cNvSpPr>
          <p:nvPr>
            <p:ph type="sldNum" sz="quarter" idx="11"/>
          </p:nvPr>
        </p:nvSpPr>
        <p:spPr>
          <a:ln/>
        </p:spPr>
        <p:txBody>
          <a:bodyPr/>
          <a:lstStyle>
            <a:lvl1pPr>
              <a:defRPr/>
            </a:lvl1pPr>
          </a:lstStyle>
          <a:p>
            <a:pPr>
              <a:defRPr/>
            </a:pPr>
            <a:r>
              <a:rPr lang="en-US"/>
              <a:t>Slide </a:t>
            </a:r>
            <a:fld id="{D549E062-7C29-46B0-B29D-9A92BDC6DDDB}" type="slidenum">
              <a:rPr lang="en-US"/>
              <a:pPr>
                <a:defRPr/>
              </a:pPr>
              <a:t>‹#›</a:t>
            </a:fld>
            <a:endParaRPr lang="en-US"/>
          </a:p>
        </p:txBody>
      </p:sp>
    </p:spTree>
    <p:extLst>
      <p:ext uri="{BB962C8B-B14F-4D97-AF65-F5344CB8AC3E}">
        <p14:creationId xmlns:p14="http://schemas.microsoft.com/office/powerpoint/2010/main" val="3194512014"/>
      </p:ext>
    </p:extLst>
  </p:cSld>
  <p:clrMapOvr>
    <a:masterClrMapping/>
  </p:clrMapOvr>
  <p:transition>
    <p:cover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Bakuan Kompetensi IP Versi Ringkas</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t>Slide </a:t>
            </a:r>
            <a:fld id="{7A1499EC-51DC-48D0-958E-C87EC0A1B71D}" type="slidenum">
              <a:rPr lang="en-US"/>
              <a:pPr>
                <a:defRPr/>
              </a:pPr>
              <a:t>‹#›</a:t>
            </a:fld>
            <a:endParaRPr lang="en-US"/>
          </a:p>
        </p:txBody>
      </p:sp>
    </p:spTree>
    <p:extLst>
      <p:ext uri="{BB962C8B-B14F-4D97-AF65-F5344CB8AC3E}">
        <p14:creationId xmlns:p14="http://schemas.microsoft.com/office/powerpoint/2010/main" val="3709396487"/>
      </p:ext>
    </p:extLst>
  </p:cSld>
  <p:clrMapOvr>
    <a:masterClrMapping/>
  </p:clrMapOvr>
  <p:transition>
    <p:cover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73500" y="273050"/>
            <a:ext cx="553720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95300" y="1435100"/>
            <a:ext cx="3259138"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Bakuan Kompetensi IP Versi Ringkas</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ADC58BA0-60E0-4FA6-A2D0-3DC060E44D8A}" type="slidenum">
              <a:rPr lang="en-US"/>
              <a:pPr>
                <a:defRPr/>
              </a:pPr>
              <a:t>‹#›</a:t>
            </a:fld>
            <a:endParaRPr lang="en-US"/>
          </a:p>
        </p:txBody>
      </p:sp>
    </p:spTree>
    <p:extLst>
      <p:ext uri="{BB962C8B-B14F-4D97-AF65-F5344CB8AC3E}">
        <p14:creationId xmlns:p14="http://schemas.microsoft.com/office/powerpoint/2010/main" val="3755170492"/>
      </p:ext>
    </p:extLst>
  </p:cSld>
  <p:clrMapOvr>
    <a:masterClrMapping/>
  </p:clrMapOvr>
  <p:transition>
    <p:cover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41513" y="612775"/>
            <a:ext cx="59436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941513" y="5367338"/>
            <a:ext cx="59436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Bakuan Kompetensi IP Versi Ringkas</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852C7F0D-0893-46D8-ABE3-0DDC2A4B920B}" type="slidenum">
              <a:rPr lang="en-US"/>
              <a:pPr>
                <a:defRPr/>
              </a:pPr>
              <a:t>‹#›</a:t>
            </a:fld>
            <a:endParaRPr lang="en-US"/>
          </a:p>
        </p:txBody>
      </p:sp>
    </p:spTree>
    <p:extLst>
      <p:ext uri="{BB962C8B-B14F-4D97-AF65-F5344CB8AC3E}">
        <p14:creationId xmlns:p14="http://schemas.microsoft.com/office/powerpoint/2010/main" val="551266105"/>
      </p:ext>
    </p:extLst>
  </p:cSld>
  <p:clrMapOvr>
    <a:masterClrMapping/>
  </p:clrMapOvr>
  <p:transition>
    <p:cover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DDDDDD"/>
        </a:solidFill>
        <a:effectLst/>
      </p:bgPr>
    </p:bg>
    <p:spTree>
      <p:nvGrpSpPr>
        <p:cNvPr id="1" name=""/>
        <p:cNvGrpSpPr/>
        <p:nvPr/>
      </p:nvGrpSpPr>
      <p:grpSpPr>
        <a:xfrm>
          <a:off x="0" y="0"/>
          <a:ext cx="0" cy="0"/>
          <a:chOff x="0" y="0"/>
          <a:chExt cx="0" cy="0"/>
        </a:xfrm>
      </p:grpSpPr>
      <p:sp>
        <p:nvSpPr>
          <p:cNvPr id="117765" name="Rectangle 5"/>
          <p:cNvSpPr>
            <a:spLocks noGrp="1" noChangeArrowheads="1"/>
          </p:cNvSpPr>
          <p:nvPr>
            <p:ph type="ftr" sz="quarter" idx="3"/>
          </p:nvPr>
        </p:nvSpPr>
        <p:spPr bwMode="auto">
          <a:xfrm>
            <a:off x="0" y="6629400"/>
            <a:ext cx="3429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lnSpc>
                <a:spcPct val="100000"/>
              </a:lnSpc>
              <a:spcBef>
                <a:spcPct val="50000"/>
              </a:spcBef>
              <a:defRPr sz="1400" b="0" i="1">
                <a:solidFill>
                  <a:schemeClr val="tx1"/>
                </a:solidFill>
                <a:latin typeface="+mn-lt"/>
              </a:defRPr>
            </a:lvl1pPr>
          </a:lstStyle>
          <a:p>
            <a:pPr>
              <a:defRPr/>
            </a:pPr>
            <a:r>
              <a:rPr lang="en-US"/>
              <a:t>Bakuan Kompetensi IP Versi Ringkas</a:t>
            </a:r>
          </a:p>
        </p:txBody>
      </p:sp>
      <p:sp>
        <p:nvSpPr>
          <p:cNvPr id="117766" name="Rectangle 6"/>
          <p:cNvSpPr>
            <a:spLocks noGrp="1" noChangeArrowheads="1"/>
          </p:cNvSpPr>
          <p:nvPr>
            <p:ph type="sldNum" sz="quarter" idx="4"/>
          </p:nvPr>
        </p:nvSpPr>
        <p:spPr bwMode="auto">
          <a:xfrm>
            <a:off x="8507413" y="6629400"/>
            <a:ext cx="1398587"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spcBef>
                <a:spcPct val="50000"/>
              </a:spcBef>
              <a:defRPr sz="1400" b="0" i="1">
                <a:solidFill>
                  <a:schemeClr val="tx1"/>
                </a:solidFill>
                <a:latin typeface="Tahoma" pitchFamily="34" charset="0"/>
              </a:defRPr>
            </a:lvl1pPr>
          </a:lstStyle>
          <a:p>
            <a:pPr>
              <a:defRPr/>
            </a:pPr>
            <a:r>
              <a:rPr lang="en-US"/>
              <a:t>Slide </a:t>
            </a:r>
            <a:fld id="{E42B3B06-3681-4AB3-AB5C-CB75E5913589}"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4177" r:id="rId1"/>
    <p:sldLayoutId id="2147484167" r:id="rId2"/>
    <p:sldLayoutId id="2147484168" r:id="rId3"/>
    <p:sldLayoutId id="2147484169" r:id="rId4"/>
    <p:sldLayoutId id="2147484170" r:id="rId5"/>
    <p:sldLayoutId id="2147484171" r:id="rId6"/>
    <p:sldLayoutId id="2147484172" r:id="rId7"/>
    <p:sldLayoutId id="2147484173" r:id="rId8"/>
    <p:sldLayoutId id="2147484174" r:id="rId9"/>
    <p:sldLayoutId id="2147484175" r:id="rId10"/>
    <p:sldLayoutId id="2147484176" r:id="rId11"/>
  </p:sldLayoutIdLst>
  <p:transition>
    <p:cover dir="rd"/>
  </p:transition>
  <p:hf hdr="0" dt="0"/>
  <p:txStyles>
    <p:titleStyle>
      <a:lvl1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ahoma" pitchFamily="34" charset="0"/>
        </a:defRPr>
      </a:lvl5pPr>
      <a:lvl6pPr marL="457200"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ahoma" pitchFamily="34" charset="0"/>
        </a:defRPr>
      </a:lvl6pPr>
      <a:lvl7pPr marL="914400"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ahoma" pitchFamily="34" charset="0"/>
        </a:defRPr>
      </a:lvl7pPr>
      <a:lvl8pPr marL="1371600"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ahoma" pitchFamily="34" charset="0"/>
        </a:defRPr>
      </a:lvl8pPr>
      <a:lvl9pPr marL="1828800"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folHlink"/>
        </a:buClr>
        <a:buSzPct val="75000"/>
        <a:buFont typeface="Monotype Sorts" pitchFamily="2" charset="2"/>
        <a:buChar char="n"/>
        <a:defRPr kumimoji="1"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Char char="–"/>
        <a:defRPr kumimoji="1"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folHlink"/>
        </a:buClr>
        <a:buSzPct val="60000"/>
        <a:buFont typeface="Monotype Sorts" pitchFamily="2" charset="2"/>
        <a:buChar char="n"/>
        <a:defRPr kumimoji="1"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kumimoji="1"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50000"/>
        <a:buFont typeface="Monotype Sorts" pitchFamily="2" charset="2"/>
        <a:buChar char="n"/>
        <a:defRPr kumimoji="1" sz="2000">
          <a:solidFill>
            <a:schemeClr val="tx1"/>
          </a:solidFill>
          <a:effectLst>
            <a:outerShdw blurRad="38100" dist="38100" dir="2700000" algn="tl">
              <a:srgbClr val="000000"/>
            </a:outerShdw>
          </a:effectLst>
          <a:latin typeface="+mn-lt"/>
        </a:defRPr>
      </a:lvl5pPr>
      <a:lvl6pPr marL="2514600" indent="-228600" algn="l" rtl="0" eaLnBrk="0" fontAlgn="base" hangingPunct="0">
        <a:spcBef>
          <a:spcPct val="20000"/>
        </a:spcBef>
        <a:spcAft>
          <a:spcPct val="0"/>
        </a:spcAft>
        <a:buClr>
          <a:schemeClr val="folHlink"/>
        </a:buClr>
        <a:buSzPct val="50000"/>
        <a:buFont typeface="Monotype Sorts" pitchFamily="2" charset="2"/>
        <a:buChar char="n"/>
        <a:defRPr kumimoji="1" sz="2000">
          <a:solidFill>
            <a:schemeClr val="tx1"/>
          </a:solidFill>
          <a:effectLst>
            <a:outerShdw blurRad="38100" dist="38100" dir="2700000" algn="tl">
              <a:srgbClr val="000000"/>
            </a:outerShdw>
          </a:effectLst>
          <a:latin typeface="+mn-lt"/>
        </a:defRPr>
      </a:lvl6pPr>
      <a:lvl7pPr marL="2971800" indent="-228600" algn="l" rtl="0" eaLnBrk="0" fontAlgn="base" hangingPunct="0">
        <a:spcBef>
          <a:spcPct val="20000"/>
        </a:spcBef>
        <a:spcAft>
          <a:spcPct val="0"/>
        </a:spcAft>
        <a:buClr>
          <a:schemeClr val="folHlink"/>
        </a:buClr>
        <a:buSzPct val="50000"/>
        <a:buFont typeface="Monotype Sorts" pitchFamily="2" charset="2"/>
        <a:buChar char="n"/>
        <a:defRPr kumimoji="1" sz="2000">
          <a:solidFill>
            <a:schemeClr val="tx1"/>
          </a:solidFill>
          <a:effectLst>
            <a:outerShdw blurRad="38100" dist="38100" dir="2700000" algn="tl">
              <a:srgbClr val="000000"/>
            </a:outerShdw>
          </a:effectLst>
          <a:latin typeface="+mn-lt"/>
        </a:defRPr>
      </a:lvl7pPr>
      <a:lvl8pPr marL="3429000" indent="-228600" algn="l" rtl="0" eaLnBrk="0" fontAlgn="base" hangingPunct="0">
        <a:spcBef>
          <a:spcPct val="20000"/>
        </a:spcBef>
        <a:spcAft>
          <a:spcPct val="0"/>
        </a:spcAft>
        <a:buClr>
          <a:schemeClr val="folHlink"/>
        </a:buClr>
        <a:buSzPct val="50000"/>
        <a:buFont typeface="Monotype Sorts" pitchFamily="2" charset="2"/>
        <a:buChar char="n"/>
        <a:defRPr kumimoji="1" sz="2000">
          <a:solidFill>
            <a:schemeClr val="tx1"/>
          </a:solidFill>
          <a:effectLst>
            <a:outerShdw blurRad="38100" dist="38100" dir="2700000" algn="tl">
              <a:srgbClr val="000000"/>
            </a:outerShdw>
          </a:effectLst>
          <a:latin typeface="+mn-lt"/>
        </a:defRPr>
      </a:lvl8pPr>
      <a:lvl9pPr marL="3886200" indent="-228600" algn="l" rtl="0" eaLnBrk="0" fontAlgn="base" hangingPunct="0">
        <a:spcBef>
          <a:spcPct val="20000"/>
        </a:spcBef>
        <a:spcAft>
          <a:spcPct val="0"/>
        </a:spcAft>
        <a:buClr>
          <a:schemeClr val="folHlink"/>
        </a:buClr>
        <a:buSzPct val="50000"/>
        <a:buFont typeface="Monotype Sorts" pitchFamily="2" charset="2"/>
        <a:buChar char="n"/>
        <a:defRPr kumimoji="1"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2.xml"/><Relationship Id="rId1" Type="http://schemas.openxmlformats.org/officeDocument/2006/relationships/slideLayout" Target="../slideLayouts/slideLayout7.xml"/><Relationship Id="rId5" Type="http://schemas.openxmlformats.org/officeDocument/2006/relationships/hyperlink" Target="mailto:rpurwondho@gmail.com" TargetMode="Externa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bwMode="auto">
          <a:xfrm>
            <a:off x="0" y="5072063"/>
            <a:ext cx="9906000" cy="1525289"/>
          </a:xfrm>
          <a:prstGeom prst="rect">
            <a:avLst/>
          </a:prstGeom>
          <a:solidFill>
            <a:schemeClr val="tx1"/>
          </a:solidFill>
          <a:ln w="5715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50000"/>
              </a:lnSpc>
              <a:spcBef>
                <a:spcPct val="45000"/>
              </a:spcBef>
              <a:spcAft>
                <a:spcPct val="0"/>
              </a:spcAft>
              <a:buClrTx/>
              <a:buSzTx/>
              <a:buFontTx/>
              <a:buNone/>
              <a:tabLst/>
            </a:pPr>
            <a:endParaRPr kumimoji="0" lang="en-US" sz="4400" b="1" i="0" u="none" strike="noStrike" cap="none" normalizeH="0" baseline="0" smtClean="0">
              <a:ln>
                <a:noFill/>
              </a:ln>
              <a:solidFill>
                <a:srgbClr val="FFFFCC"/>
              </a:solidFill>
              <a:effectLst/>
              <a:latin typeface="Arial" charset="0"/>
            </a:endParaRPr>
          </a:p>
        </p:txBody>
      </p:sp>
      <p:sp>
        <p:nvSpPr>
          <p:cNvPr id="2" name="Rectangle 1"/>
          <p:cNvSpPr/>
          <p:nvPr/>
        </p:nvSpPr>
        <p:spPr bwMode="auto">
          <a:xfrm>
            <a:off x="0" y="1773238"/>
            <a:ext cx="9906000" cy="1938992"/>
          </a:xfrm>
          <a:prstGeom prst="rect">
            <a:avLst/>
          </a:prstGeom>
          <a:solidFill>
            <a:schemeClr val="accent5">
              <a:lumMod val="75000"/>
            </a:schemeClr>
          </a:solidFill>
          <a:ln w="5715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50000"/>
              </a:lnSpc>
              <a:spcBef>
                <a:spcPct val="45000"/>
              </a:spcBef>
              <a:spcAft>
                <a:spcPct val="0"/>
              </a:spcAft>
              <a:buClrTx/>
              <a:buSzTx/>
              <a:buFontTx/>
              <a:buNone/>
              <a:tabLst/>
            </a:pPr>
            <a:endParaRPr kumimoji="0" lang="en-US" sz="4400" b="1" i="0" u="none" strike="noStrike" cap="none" normalizeH="0" baseline="0" smtClean="0">
              <a:ln>
                <a:noFill/>
              </a:ln>
              <a:solidFill>
                <a:srgbClr val="FFFFCC"/>
              </a:solidFill>
              <a:effectLst/>
              <a:latin typeface="Arial" charset="0"/>
            </a:endParaRPr>
          </a:p>
        </p:txBody>
      </p:sp>
      <p:sp>
        <p:nvSpPr>
          <p:cNvPr id="6" name="Footer Placeholder 1"/>
          <p:cNvSpPr>
            <a:spLocks noGrp="1"/>
          </p:cNvSpPr>
          <p:nvPr>
            <p:ph type="ftr" sz="quarter" idx="10"/>
          </p:nvPr>
        </p:nvSpPr>
        <p:spPr>
          <a:xfrm>
            <a:off x="0" y="6543675"/>
            <a:ext cx="3429000" cy="457200"/>
          </a:xfrm>
        </p:spPr>
        <p:txBody>
          <a:bodyPr/>
          <a:lstStyle/>
          <a:p>
            <a:pPr>
              <a:defRPr/>
            </a:pPr>
            <a:r>
              <a:rPr lang="en-US" dirty="0" err="1">
                <a:solidFill>
                  <a:schemeClr val="bg2"/>
                </a:solidFill>
                <a:latin typeface="Calibri" pitchFamily="34" charset="0"/>
                <a:cs typeface="Calibri" pitchFamily="34" charset="0"/>
              </a:rPr>
              <a:t>Bakuan</a:t>
            </a:r>
            <a:r>
              <a:rPr lang="en-US" dirty="0">
                <a:solidFill>
                  <a:schemeClr val="bg2"/>
                </a:solidFill>
                <a:latin typeface="Calibri" pitchFamily="34" charset="0"/>
                <a:cs typeface="Calibri" pitchFamily="34" charset="0"/>
              </a:rPr>
              <a:t> </a:t>
            </a:r>
            <a:r>
              <a:rPr lang="en-US" dirty="0" err="1">
                <a:solidFill>
                  <a:schemeClr val="bg2"/>
                </a:solidFill>
                <a:latin typeface="Calibri" pitchFamily="34" charset="0"/>
                <a:cs typeface="Calibri" pitchFamily="34" charset="0"/>
              </a:rPr>
              <a:t>Kompetensi</a:t>
            </a:r>
            <a:r>
              <a:rPr lang="en-US" dirty="0">
                <a:solidFill>
                  <a:schemeClr val="bg2"/>
                </a:solidFill>
                <a:latin typeface="Calibri" pitchFamily="34" charset="0"/>
                <a:cs typeface="Calibri" pitchFamily="34" charset="0"/>
              </a:rPr>
              <a:t> IP </a:t>
            </a:r>
            <a:r>
              <a:rPr lang="en-US" dirty="0" err="1">
                <a:solidFill>
                  <a:schemeClr val="bg2"/>
                </a:solidFill>
                <a:latin typeface="Calibri" pitchFamily="34" charset="0"/>
                <a:cs typeface="Calibri" pitchFamily="34" charset="0"/>
              </a:rPr>
              <a:t>Versi</a:t>
            </a:r>
            <a:r>
              <a:rPr lang="en-US" dirty="0">
                <a:solidFill>
                  <a:schemeClr val="bg2"/>
                </a:solidFill>
                <a:latin typeface="Calibri" pitchFamily="34" charset="0"/>
                <a:cs typeface="Calibri" pitchFamily="34" charset="0"/>
              </a:rPr>
              <a:t> </a:t>
            </a:r>
            <a:r>
              <a:rPr lang="en-US" dirty="0" err="1">
                <a:solidFill>
                  <a:schemeClr val="bg2"/>
                </a:solidFill>
                <a:latin typeface="Calibri" pitchFamily="34" charset="0"/>
                <a:cs typeface="Calibri" pitchFamily="34" charset="0"/>
              </a:rPr>
              <a:t>Ringkas</a:t>
            </a:r>
            <a:endParaRPr lang="en-US" dirty="0">
              <a:solidFill>
                <a:schemeClr val="bg2"/>
              </a:solidFill>
              <a:latin typeface="Calibri" pitchFamily="34" charset="0"/>
              <a:cs typeface="Calibri" pitchFamily="34" charset="0"/>
            </a:endParaRPr>
          </a:p>
        </p:txBody>
      </p:sp>
      <p:sp>
        <p:nvSpPr>
          <p:cNvPr id="3075" name="Slide Number Placeholder 2"/>
          <p:cNvSpPr>
            <a:spLocks noGrp="1"/>
          </p:cNvSpPr>
          <p:nvPr>
            <p:ph type="sldNum" sz="quarter" idx="11"/>
          </p:nvPr>
        </p:nvSpPr>
        <p:spPr>
          <a:xfrm>
            <a:off x="8882063" y="6572250"/>
            <a:ext cx="1023937" cy="3571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r>
              <a:rPr lang="en-US" sz="1400" b="0" smtClean="0">
                <a:solidFill>
                  <a:schemeClr val="bg2"/>
                </a:solidFill>
                <a:latin typeface="Calibri" pitchFamily="34" charset="0"/>
                <a:cs typeface="Calibri" pitchFamily="34" charset="0"/>
              </a:rPr>
              <a:t>Slide </a:t>
            </a:r>
            <a:fld id="{3714D773-1B4C-408C-BC59-46ACB6A66A98}" type="slidenum">
              <a:rPr lang="en-US" sz="1400" b="0" smtClean="0">
                <a:solidFill>
                  <a:schemeClr val="bg2"/>
                </a:solidFill>
                <a:latin typeface="Calibri" pitchFamily="34" charset="0"/>
                <a:cs typeface="Calibri" pitchFamily="34" charset="0"/>
              </a:rPr>
              <a:pPr/>
              <a:t>1</a:t>
            </a:fld>
            <a:endParaRPr lang="en-US" sz="1400" b="0" smtClean="0">
              <a:solidFill>
                <a:schemeClr val="bg2"/>
              </a:solidFill>
              <a:latin typeface="Calibri" pitchFamily="34" charset="0"/>
              <a:cs typeface="Calibri" pitchFamily="34" charset="0"/>
            </a:endParaRPr>
          </a:p>
        </p:txBody>
      </p:sp>
      <p:sp>
        <p:nvSpPr>
          <p:cNvPr id="195592" name="Text Box 8"/>
          <p:cNvSpPr txBox="1">
            <a:spLocks noChangeArrowheads="1"/>
          </p:cNvSpPr>
          <p:nvPr/>
        </p:nvSpPr>
        <p:spPr bwMode="auto">
          <a:xfrm>
            <a:off x="55563" y="1773238"/>
            <a:ext cx="9850437" cy="1938992"/>
          </a:xfrm>
          <a:prstGeom prst="rect">
            <a:avLst/>
          </a:prstGeom>
          <a:noFill/>
          <a:ln w="9525">
            <a:noFill/>
            <a:miter lim="800000"/>
            <a:headEnd/>
            <a:tailEnd/>
          </a:ln>
          <a:effectLst>
            <a:outerShdw dist="71842" dir="2700000" algn="ctr" rotWithShape="0">
              <a:schemeClr val="bg2">
                <a:alpha val="50000"/>
              </a:schemeClr>
            </a:outerShdw>
          </a:effectLst>
        </p:spPr>
        <p:txBody>
          <a:bodyPr>
            <a:spAutoFit/>
          </a:bodyPr>
          <a:lstStyle/>
          <a:p>
            <a:pPr algn="ctr">
              <a:defRPr/>
            </a:pPr>
            <a:r>
              <a:rPr lang="en-US" sz="6000" dirty="0">
                <a:solidFill>
                  <a:srgbClr val="FFFF00"/>
                </a:solidFill>
                <a:latin typeface="Calibri" pitchFamily="34" charset="0"/>
                <a:cs typeface="Calibri" pitchFamily="34" charset="0"/>
              </a:rPr>
              <a:t>BAKUAN KOMPETENSI</a:t>
            </a:r>
          </a:p>
          <a:p>
            <a:pPr algn="ctr">
              <a:defRPr/>
            </a:pPr>
            <a:r>
              <a:rPr lang="en-US" sz="6000" dirty="0">
                <a:solidFill>
                  <a:srgbClr val="FFFF00"/>
                </a:solidFill>
                <a:latin typeface="Calibri" pitchFamily="34" charset="0"/>
                <a:cs typeface="Calibri" pitchFamily="34" charset="0"/>
              </a:rPr>
              <a:t>INSINYUR PROFESIONAL</a:t>
            </a:r>
          </a:p>
        </p:txBody>
      </p:sp>
      <p:pic>
        <p:nvPicPr>
          <p:cNvPr id="195601" name="Picture 1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40250" y="333375"/>
            <a:ext cx="917575" cy="1252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195607" name="Text Box 23"/>
          <p:cNvSpPr txBox="1">
            <a:spLocks noChangeArrowheads="1"/>
          </p:cNvSpPr>
          <p:nvPr/>
        </p:nvSpPr>
        <p:spPr bwMode="auto">
          <a:xfrm>
            <a:off x="0" y="3689737"/>
            <a:ext cx="9906000" cy="1323439"/>
          </a:xfrm>
          <a:prstGeom prst="rect">
            <a:avLst/>
          </a:prstGeom>
          <a:noFill/>
          <a:ln w="9525">
            <a:noFill/>
            <a:miter lim="800000"/>
            <a:headEnd/>
            <a:tailEnd/>
          </a:ln>
        </p:spPr>
        <p:txBody>
          <a:bodyPr>
            <a:spAutoFit/>
          </a:bodyPr>
          <a:lstStyle/>
          <a:p>
            <a:pPr algn="ctr" eaLnBrk="1" hangingPunct="1">
              <a:defRPr/>
            </a:pPr>
            <a:r>
              <a:rPr lang="en-US" sz="2000" dirty="0" err="1">
                <a:solidFill>
                  <a:srgbClr val="FFFFFF"/>
                </a:solidFill>
                <a:effectLst>
                  <a:outerShdw blurRad="38100" dist="38100" dir="2700000" algn="tl">
                    <a:srgbClr val="000000">
                      <a:alpha val="43137"/>
                    </a:srgbClr>
                  </a:outerShdw>
                </a:effectLst>
                <a:latin typeface="Calibri" pitchFamily="34" charset="0"/>
                <a:cs typeface="Calibri" pitchFamily="34" charset="0"/>
              </a:rPr>
              <a:t>Disampaikan</a:t>
            </a:r>
            <a:r>
              <a:rPr lang="en-US" sz="2000" dirty="0">
                <a:solidFill>
                  <a:srgbClr val="FFFFFF"/>
                </a:solidFill>
                <a:effectLst>
                  <a:outerShdw blurRad="38100" dist="38100" dir="2700000" algn="tl">
                    <a:srgbClr val="000000">
                      <a:alpha val="43137"/>
                    </a:srgbClr>
                  </a:outerShdw>
                </a:effectLst>
                <a:latin typeface="Calibri" pitchFamily="34" charset="0"/>
                <a:cs typeface="Calibri" pitchFamily="34" charset="0"/>
              </a:rPr>
              <a:t> </a:t>
            </a:r>
            <a:r>
              <a:rPr lang="en-US" sz="2000" dirty="0" err="1">
                <a:solidFill>
                  <a:srgbClr val="FFFFFF"/>
                </a:solidFill>
                <a:effectLst>
                  <a:outerShdw blurRad="38100" dist="38100" dir="2700000" algn="tl">
                    <a:srgbClr val="000000">
                      <a:alpha val="43137"/>
                    </a:srgbClr>
                  </a:outerShdw>
                </a:effectLst>
                <a:latin typeface="Calibri" pitchFamily="34" charset="0"/>
                <a:cs typeface="Calibri" pitchFamily="34" charset="0"/>
              </a:rPr>
              <a:t>oleh</a:t>
            </a:r>
            <a:r>
              <a:rPr lang="en-US" sz="2000" dirty="0">
                <a:solidFill>
                  <a:srgbClr val="FFFFFF"/>
                </a:solidFill>
                <a:effectLst>
                  <a:outerShdw blurRad="38100" dist="38100" dir="2700000" algn="tl">
                    <a:srgbClr val="000000">
                      <a:alpha val="43137"/>
                    </a:srgbClr>
                  </a:outerShdw>
                </a:effectLst>
                <a:latin typeface="Calibri" pitchFamily="34" charset="0"/>
                <a:cs typeface="Calibri" pitchFamily="34" charset="0"/>
              </a:rPr>
              <a:t> :</a:t>
            </a:r>
          </a:p>
          <a:p>
            <a:pPr algn="ctr" eaLnBrk="1" hangingPunct="1">
              <a:defRPr/>
            </a:pPr>
            <a:r>
              <a:rPr lang="en-US" sz="3200" dirty="0">
                <a:solidFill>
                  <a:srgbClr val="000000"/>
                </a:solidFill>
                <a:latin typeface="Calibri" pitchFamily="34" charset="0"/>
                <a:cs typeface="Calibri" pitchFamily="34" charset="0"/>
              </a:rPr>
              <a:t>Ir. Rudy </a:t>
            </a:r>
            <a:r>
              <a:rPr lang="en-US" sz="3200" dirty="0" err="1">
                <a:solidFill>
                  <a:srgbClr val="000000"/>
                </a:solidFill>
                <a:latin typeface="Calibri" pitchFamily="34" charset="0"/>
                <a:cs typeface="Calibri" pitchFamily="34" charset="0"/>
              </a:rPr>
              <a:t>Purwondho</a:t>
            </a:r>
            <a:r>
              <a:rPr lang="en-US" sz="3200" dirty="0">
                <a:solidFill>
                  <a:srgbClr val="000000"/>
                </a:solidFill>
                <a:latin typeface="Calibri" pitchFamily="34" charset="0"/>
                <a:cs typeface="Calibri" pitchFamily="34" charset="0"/>
              </a:rPr>
              <a:t>, </a:t>
            </a:r>
            <a:r>
              <a:rPr lang="en-US" sz="3200" dirty="0" err="1">
                <a:solidFill>
                  <a:srgbClr val="000000"/>
                </a:solidFill>
                <a:latin typeface="Calibri" pitchFamily="34" charset="0"/>
                <a:cs typeface="Calibri" pitchFamily="34" charset="0"/>
              </a:rPr>
              <a:t>MSc</a:t>
            </a:r>
            <a:r>
              <a:rPr lang="en-US" sz="3200" dirty="0">
                <a:solidFill>
                  <a:srgbClr val="000000"/>
                </a:solidFill>
                <a:latin typeface="Calibri" pitchFamily="34" charset="0"/>
                <a:cs typeface="Calibri" pitchFamily="34" charset="0"/>
              </a:rPr>
              <a:t>, MBA, IPM. </a:t>
            </a:r>
          </a:p>
          <a:p>
            <a:pPr algn="ctr" eaLnBrk="1" hangingPunct="1">
              <a:defRPr/>
            </a:pPr>
            <a:r>
              <a:rPr lang="en-US" sz="2800" dirty="0">
                <a:solidFill>
                  <a:srgbClr val="000000"/>
                </a:solidFill>
                <a:latin typeface="Calibri" pitchFamily="34" charset="0"/>
                <a:cs typeface="Calibri" pitchFamily="34" charset="0"/>
              </a:rPr>
              <a:t>(</a:t>
            </a:r>
            <a:r>
              <a:rPr lang="en-US" sz="2800" dirty="0" err="1">
                <a:solidFill>
                  <a:srgbClr val="000000"/>
                </a:solidFill>
                <a:latin typeface="Calibri" pitchFamily="34" charset="0"/>
                <a:cs typeface="Calibri" pitchFamily="34" charset="0"/>
              </a:rPr>
              <a:t>Ketua</a:t>
            </a:r>
            <a:r>
              <a:rPr lang="en-US" sz="2800" dirty="0">
                <a:solidFill>
                  <a:srgbClr val="000000"/>
                </a:solidFill>
                <a:latin typeface="Calibri" pitchFamily="34" charset="0"/>
                <a:cs typeface="Calibri" pitchFamily="34" charset="0"/>
              </a:rPr>
              <a:t> </a:t>
            </a:r>
            <a:r>
              <a:rPr lang="en-US" sz="2800" dirty="0" err="1">
                <a:solidFill>
                  <a:srgbClr val="000000"/>
                </a:solidFill>
                <a:latin typeface="Calibri" pitchFamily="34" charset="0"/>
                <a:cs typeface="Calibri" pitchFamily="34" charset="0"/>
              </a:rPr>
              <a:t>Komite</a:t>
            </a:r>
            <a:r>
              <a:rPr lang="en-US" sz="2800" dirty="0">
                <a:solidFill>
                  <a:srgbClr val="000000"/>
                </a:solidFill>
                <a:latin typeface="Calibri" pitchFamily="34" charset="0"/>
                <a:cs typeface="Calibri" pitchFamily="34" charset="0"/>
              </a:rPr>
              <a:t> </a:t>
            </a:r>
            <a:r>
              <a:rPr lang="en-US" sz="2800" dirty="0" err="1">
                <a:solidFill>
                  <a:srgbClr val="000000"/>
                </a:solidFill>
                <a:latin typeface="Calibri" pitchFamily="34" charset="0"/>
                <a:cs typeface="Calibri" pitchFamily="34" charset="0"/>
              </a:rPr>
              <a:t>Pembinaan</a:t>
            </a:r>
            <a:r>
              <a:rPr lang="en-US" sz="2800" dirty="0">
                <a:solidFill>
                  <a:srgbClr val="000000"/>
                </a:solidFill>
                <a:latin typeface="Calibri" pitchFamily="34" charset="0"/>
                <a:cs typeface="Calibri" pitchFamily="34" charset="0"/>
              </a:rPr>
              <a:t> </a:t>
            </a:r>
            <a:r>
              <a:rPr lang="en-US" sz="2800" dirty="0" err="1">
                <a:solidFill>
                  <a:srgbClr val="000000"/>
                </a:solidFill>
                <a:latin typeface="Calibri" pitchFamily="34" charset="0"/>
                <a:cs typeface="Calibri" pitchFamily="34" charset="0"/>
              </a:rPr>
              <a:t>Kewajiban</a:t>
            </a:r>
            <a:r>
              <a:rPr lang="en-US" sz="2800" dirty="0">
                <a:solidFill>
                  <a:srgbClr val="000000"/>
                </a:solidFill>
                <a:latin typeface="Calibri" pitchFamily="34" charset="0"/>
                <a:cs typeface="Calibri" pitchFamily="34" charset="0"/>
              </a:rPr>
              <a:t> </a:t>
            </a:r>
            <a:r>
              <a:rPr lang="en-US" sz="2800" dirty="0" err="1">
                <a:solidFill>
                  <a:srgbClr val="000000"/>
                </a:solidFill>
                <a:latin typeface="Calibri" pitchFamily="34" charset="0"/>
                <a:cs typeface="Calibri" pitchFamily="34" charset="0"/>
              </a:rPr>
              <a:t>Keinsinyuran</a:t>
            </a:r>
            <a:r>
              <a:rPr lang="en-US" sz="2800" dirty="0">
                <a:solidFill>
                  <a:srgbClr val="000000"/>
                </a:solidFill>
                <a:latin typeface="Calibri" pitchFamily="34" charset="0"/>
                <a:cs typeface="Calibri" pitchFamily="34" charset="0"/>
              </a:rPr>
              <a:t>).</a:t>
            </a:r>
          </a:p>
        </p:txBody>
      </p:sp>
      <p:sp>
        <p:nvSpPr>
          <p:cNvPr id="195608" name="Text Box 24"/>
          <p:cNvSpPr txBox="1">
            <a:spLocks noChangeArrowheads="1"/>
          </p:cNvSpPr>
          <p:nvPr/>
        </p:nvSpPr>
        <p:spPr bwMode="auto">
          <a:xfrm>
            <a:off x="0" y="5072063"/>
            <a:ext cx="990600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algn="ctr" eaLnBrk="1" hangingPunct="1"/>
            <a:r>
              <a:rPr lang="en-US" sz="2400">
                <a:solidFill>
                  <a:srgbClr val="000000"/>
                </a:solidFill>
                <a:latin typeface="Calibri" pitchFamily="34" charset="0"/>
                <a:cs typeface="Calibri" pitchFamily="34" charset="0"/>
              </a:rPr>
              <a:t>Program Pembinaan Profesi Insinyur - </a:t>
            </a:r>
            <a:r>
              <a:rPr lang="en-US" sz="2800">
                <a:solidFill>
                  <a:srgbClr val="000000"/>
                </a:solidFill>
                <a:latin typeface="Calibri" pitchFamily="34" charset="0"/>
                <a:cs typeface="Calibri" pitchFamily="34" charset="0"/>
              </a:rPr>
              <a:t>Persatuan Insinyur Indonesia</a:t>
            </a:r>
          </a:p>
          <a:p>
            <a:pPr algn="ctr" eaLnBrk="1" hangingPunct="1">
              <a:lnSpc>
                <a:spcPct val="80000"/>
              </a:lnSpc>
            </a:pPr>
            <a:endParaRPr lang="en-US" sz="1000">
              <a:solidFill>
                <a:srgbClr val="000000"/>
              </a:solidFill>
              <a:latin typeface="Calibri" pitchFamily="34" charset="0"/>
              <a:cs typeface="Calibri" pitchFamily="34" charset="0"/>
            </a:endParaRPr>
          </a:p>
          <a:p>
            <a:pPr algn="ctr" eaLnBrk="1" hangingPunct="1">
              <a:lnSpc>
                <a:spcPct val="80000"/>
              </a:lnSpc>
            </a:pPr>
            <a:r>
              <a:rPr lang="en-US" sz="2000">
                <a:solidFill>
                  <a:srgbClr val="000000"/>
                </a:solidFill>
                <a:latin typeface="Calibri" pitchFamily="34" charset="0"/>
                <a:cs typeface="Calibri" pitchFamily="34" charset="0"/>
              </a:rPr>
              <a:t>Jalan Bandung No. 1, Menteng – Jakarta.</a:t>
            </a:r>
          </a:p>
          <a:p>
            <a:pPr algn="ctr" eaLnBrk="1" hangingPunct="1">
              <a:lnSpc>
                <a:spcPct val="80000"/>
              </a:lnSpc>
            </a:pPr>
            <a:r>
              <a:rPr lang="en-US" sz="2000">
                <a:solidFill>
                  <a:srgbClr val="000000"/>
                </a:solidFill>
                <a:latin typeface="Calibri" pitchFamily="34" charset="0"/>
                <a:cs typeface="Calibri" pitchFamily="34" charset="0"/>
              </a:rPr>
              <a:t>Telp / Fax:   (021) 3190 4667, 31904251 / 52.</a:t>
            </a:r>
          </a:p>
          <a:p>
            <a:pPr algn="ctr" eaLnBrk="1" hangingPunct="1">
              <a:lnSpc>
                <a:spcPct val="80000"/>
              </a:lnSpc>
            </a:pPr>
            <a:r>
              <a:rPr lang="en-US" sz="2000">
                <a:solidFill>
                  <a:srgbClr val="000000"/>
                </a:solidFill>
                <a:latin typeface="Calibri" pitchFamily="34" charset="0"/>
                <a:cs typeface="Calibri" pitchFamily="34" charset="0"/>
              </a:rPr>
              <a:t>e-Mail :  bkmesin_pii@yahoo.co.id   -   Website :  http://www.bkm.or.id</a:t>
            </a:r>
          </a:p>
        </p:txBody>
      </p:sp>
    </p:spTree>
  </p:cSld>
  <p:clrMapOvr>
    <a:masterClrMapping/>
  </p:clrMapOvr>
  <p:transition>
    <p:cover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nodeType="afterEffect">
                                  <p:stCondLst>
                                    <p:cond delay="0"/>
                                  </p:stCondLst>
                                  <p:childTnLst>
                                    <p:set>
                                      <p:cBhvr>
                                        <p:cTn id="6" dur="1" fill="hold">
                                          <p:stCondLst>
                                            <p:cond delay="0"/>
                                          </p:stCondLst>
                                        </p:cTn>
                                        <p:tgtEl>
                                          <p:spTgt spid="195601"/>
                                        </p:tgtEl>
                                        <p:attrNameLst>
                                          <p:attrName>style.visibility</p:attrName>
                                        </p:attrNameLst>
                                      </p:cBhvr>
                                      <p:to>
                                        <p:strVal val="visible"/>
                                      </p:to>
                                    </p:set>
                                    <p:animEffect transition="in" filter="box(out)">
                                      <p:cBhvr>
                                        <p:cTn id="7" dur="500"/>
                                        <p:tgtEl>
                                          <p:spTgt spid="195601"/>
                                        </p:tgtEl>
                                      </p:cBhvr>
                                    </p:animEffect>
                                  </p:childTnLst>
                                  <p:subTnLst>
                                    <p:audio>
                                      <p:cMediaNode>
                                        <p:cTn display="0" masterRel="sameClick">
                                          <p:stCondLst>
                                            <p:cond evt="begin" delay="0">
                                              <p:tn val="5"/>
                                            </p:cond>
                                          </p:stCondLst>
                                          <p:endCondLst>
                                            <p:cond evt="onStopAudio" delay="0">
                                              <p:tgtEl>
                                                <p:sldTgt/>
                                              </p:tgtEl>
                                            </p:cond>
                                          </p:endCondLst>
                                        </p:cTn>
                                        <p:tgtEl>
                                          <p:sndTgt r:embed="rId3" name="camera.wav"/>
                                        </p:tgtEl>
                                      </p:cMediaNode>
                                    </p:audio>
                                  </p:subTnLst>
                                </p:cTn>
                              </p:par>
                            </p:childTnLst>
                          </p:cTn>
                        </p:par>
                        <p:par>
                          <p:cTn id="8" fill="hold" nodeType="afterGroup">
                            <p:stCondLst>
                              <p:cond delay="500"/>
                            </p:stCondLst>
                            <p:childTnLst>
                              <p:par>
                                <p:cTn id="9" presetID="4" presetClass="entr" presetSubtype="32" fill="hold" grpId="0" nodeType="afterEffect">
                                  <p:stCondLst>
                                    <p:cond delay="0"/>
                                  </p:stCondLst>
                                  <p:childTnLst>
                                    <p:set>
                                      <p:cBhvr>
                                        <p:cTn id="10" dur="1" fill="hold">
                                          <p:stCondLst>
                                            <p:cond delay="0"/>
                                          </p:stCondLst>
                                        </p:cTn>
                                        <p:tgtEl>
                                          <p:spTgt spid="195592"/>
                                        </p:tgtEl>
                                        <p:attrNameLst>
                                          <p:attrName>style.visibility</p:attrName>
                                        </p:attrNameLst>
                                      </p:cBhvr>
                                      <p:to>
                                        <p:strVal val="visible"/>
                                      </p:to>
                                    </p:set>
                                    <p:animEffect transition="in" filter="box(out)">
                                      <p:cBhvr>
                                        <p:cTn id="11" dur="500"/>
                                        <p:tgtEl>
                                          <p:spTgt spid="195592"/>
                                        </p:tgtEl>
                                      </p:cBhvr>
                                    </p:animEffect>
                                  </p:childTnLst>
                                  <p:subTnLst>
                                    <p:audio>
                                      <p:cMediaNode>
                                        <p:cTn display="0" masterRel="sameClick">
                                          <p:stCondLst>
                                            <p:cond evt="begin" delay="0">
                                              <p:tn val="9"/>
                                            </p:cond>
                                          </p:stCondLst>
                                          <p:endCondLst>
                                            <p:cond evt="onStopAudio" delay="0">
                                              <p:tgtEl>
                                                <p:sldTgt/>
                                              </p:tgtEl>
                                            </p:cond>
                                          </p:endCondLst>
                                        </p:cTn>
                                        <p:tgtEl>
                                          <p:sndTgt r:embed="rId3" name="camera.wav"/>
                                        </p:tgtEl>
                                      </p:cMediaNode>
                                    </p:audio>
                                  </p:subTnLst>
                                </p:cTn>
                              </p:par>
                            </p:childTnLst>
                          </p:cTn>
                        </p:par>
                        <p:par>
                          <p:cTn id="12" fill="hold" nodeType="afterGroup">
                            <p:stCondLst>
                              <p:cond delay="1000"/>
                            </p:stCondLst>
                            <p:childTnLst>
                              <p:par>
                                <p:cTn id="13" presetID="4" presetClass="entr" presetSubtype="32" fill="hold" grpId="0" nodeType="afterEffect">
                                  <p:stCondLst>
                                    <p:cond delay="0"/>
                                  </p:stCondLst>
                                  <p:childTnLst>
                                    <p:set>
                                      <p:cBhvr>
                                        <p:cTn id="14" dur="1" fill="hold">
                                          <p:stCondLst>
                                            <p:cond delay="0"/>
                                          </p:stCondLst>
                                        </p:cTn>
                                        <p:tgtEl>
                                          <p:spTgt spid="195607"/>
                                        </p:tgtEl>
                                        <p:attrNameLst>
                                          <p:attrName>style.visibility</p:attrName>
                                        </p:attrNameLst>
                                      </p:cBhvr>
                                      <p:to>
                                        <p:strVal val="visible"/>
                                      </p:to>
                                    </p:set>
                                    <p:animEffect transition="in" filter="box(out)">
                                      <p:cBhvr>
                                        <p:cTn id="15" dur="500"/>
                                        <p:tgtEl>
                                          <p:spTgt spid="195607"/>
                                        </p:tgtEl>
                                      </p:cBhvr>
                                    </p:animEffect>
                                  </p:childTnLst>
                                  <p:subTnLst>
                                    <p:audio>
                                      <p:cMediaNode>
                                        <p:cTn display="0" masterRel="sameClick">
                                          <p:stCondLst>
                                            <p:cond evt="begin" delay="0">
                                              <p:tn val="13"/>
                                            </p:cond>
                                          </p:stCondLst>
                                          <p:endCondLst>
                                            <p:cond evt="onStopAudio" delay="0">
                                              <p:tgtEl>
                                                <p:sldTgt/>
                                              </p:tgtEl>
                                            </p:cond>
                                          </p:endCondLst>
                                        </p:cTn>
                                        <p:tgtEl>
                                          <p:sndTgt r:embed="rId3" name="camera.wav"/>
                                        </p:tgtEl>
                                      </p:cMediaNode>
                                    </p:audio>
                                  </p:subTnLst>
                                </p:cTn>
                              </p:par>
                            </p:childTnLst>
                          </p:cTn>
                        </p:par>
                        <p:par>
                          <p:cTn id="16" fill="hold" nodeType="afterGroup">
                            <p:stCondLst>
                              <p:cond delay="1500"/>
                            </p:stCondLst>
                            <p:childTnLst>
                              <p:par>
                                <p:cTn id="17" presetID="4" presetClass="entr" presetSubtype="32" fill="hold" grpId="0" nodeType="afterEffect">
                                  <p:stCondLst>
                                    <p:cond delay="0"/>
                                  </p:stCondLst>
                                  <p:childTnLst>
                                    <p:set>
                                      <p:cBhvr>
                                        <p:cTn id="18" dur="1" fill="hold">
                                          <p:stCondLst>
                                            <p:cond delay="0"/>
                                          </p:stCondLst>
                                        </p:cTn>
                                        <p:tgtEl>
                                          <p:spTgt spid="195608"/>
                                        </p:tgtEl>
                                        <p:attrNameLst>
                                          <p:attrName>style.visibility</p:attrName>
                                        </p:attrNameLst>
                                      </p:cBhvr>
                                      <p:to>
                                        <p:strVal val="visible"/>
                                      </p:to>
                                    </p:set>
                                    <p:animEffect transition="in" filter="box(out)">
                                      <p:cBhvr>
                                        <p:cTn id="19" dur="500"/>
                                        <p:tgtEl>
                                          <p:spTgt spid="195608"/>
                                        </p:tgtEl>
                                      </p:cBhvr>
                                    </p:animEffect>
                                  </p:childTnLst>
                                  <p:subTnLst>
                                    <p:audio>
                                      <p:cMediaNode>
                                        <p:cTn display="0" masterRel="sameClick">
                                          <p:stCondLst>
                                            <p:cond evt="begin" delay="0">
                                              <p:tn val="17"/>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5592" grpId="0" autoUpdateAnimBg="0"/>
      <p:bldP spid="195607" grpId="0" autoUpdateAnimBg="0"/>
      <p:bldP spid="195608"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Rectangle 108"/>
          <p:cNvSpPr/>
          <p:nvPr/>
        </p:nvSpPr>
        <p:spPr bwMode="auto">
          <a:xfrm>
            <a:off x="0" y="0"/>
            <a:ext cx="9906000" cy="1087879"/>
          </a:xfrm>
          <a:prstGeom prst="rect">
            <a:avLst/>
          </a:prstGeom>
          <a:solidFill>
            <a:schemeClr val="accent5">
              <a:lumMod val="75000"/>
            </a:schemeClr>
          </a:solidFill>
          <a:ln w="5715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50000"/>
              </a:lnSpc>
              <a:spcBef>
                <a:spcPct val="45000"/>
              </a:spcBef>
              <a:spcAft>
                <a:spcPct val="0"/>
              </a:spcAft>
              <a:buClrTx/>
              <a:buSzTx/>
              <a:buFontTx/>
              <a:buNone/>
              <a:tabLst/>
            </a:pPr>
            <a:endParaRPr kumimoji="0" lang="en-US" sz="4400" b="1" i="0" u="none" strike="noStrike" cap="none" normalizeH="0" baseline="0" dirty="0" smtClean="0">
              <a:ln>
                <a:noFill/>
              </a:ln>
              <a:solidFill>
                <a:srgbClr val="FFFFCC"/>
              </a:solidFill>
              <a:effectLst/>
              <a:latin typeface="Calibri" pitchFamily="34" charset="0"/>
              <a:cs typeface="Calibri" pitchFamily="34" charset="0"/>
            </a:endParaRPr>
          </a:p>
        </p:txBody>
      </p:sp>
      <p:grpSp>
        <p:nvGrpSpPr>
          <p:cNvPr id="12290" name="Group 116"/>
          <p:cNvGrpSpPr>
            <a:grpSpLocks/>
          </p:cNvGrpSpPr>
          <p:nvPr/>
        </p:nvGrpSpPr>
        <p:grpSpPr bwMode="auto">
          <a:xfrm>
            <a:off x="195263" y="2505075"/>
            <a:ext cx="169862" cy="2778125"/>
            <a:chOff x="838239" y="1051828"/>
            <a:chExt cx="315247" cy="2605772"/>
          </a:xfrm>
        </p:grpSpPr>
        <p:grpSp>
          <p:nvGrpSpPr>
            <p:cNvPr id="12423" name="Group 131"/>
            <p:cNvGrpSpPr>
              <a:grpSpLocks/>
            </p:cNvGrpSpPr>
            <p:nvPr/>
          </p:nvGrpSpPr>
          <p:grpSpPr bwMode="auto">
            <a:xfrm>
              <a:off x="838239" y="1051828"/>
              <a:ext cx="289054" cy="2605772"/>
              <a:chOff x="456406" y="1067594"/>
              <a:chExt cx="229394" cy="2209800"/>
            </a:xfrm>
          </p:grpSpPr>
          <p:cxnSp>
            <p:nvCxnSpPr>
              <p:cNvPr id="120" name="Straight Connector 119"/>
              <p:cNvCxnSpPr/>
              <p:nvPr/>
            </p:nvCxnSpPr>
            <p:spPr>
              <a:xfrm rot="5400000" flipH="1" flipV="1">
                <a:off x="-647325" y="2171325"/>
                <a:ext cx="2209800" cy="233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Straight Arrow Connector 121"/>
              <p:cNvCxnSpPr/>
              <p:nvPr/>
            </p:nvCxnSpPr>
            <p:spPr>
              <a:xfrm>
                <a:off x="456406" y="1067594"/>
                <a:ext cx="229138" cy="1263"/>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cxnSp>
          <p:nvCxnSpPr>
            <p:cNvPr id="119" name="Straight Connector 118"/>
            <p:cNvCxnSpPr/>
            <p:nvPr/>
          </p:nvCxnSpPr>
          <p:spPr>
            <a:xfrm>
              <a:off x="847077" y="3654622"/>
              <a:ext cx="306409" cy="148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2291" name="Group 126"/>
          <p:cNvGrpSpPr>
            <a:grpSpLocks/>
          </p:cNvGrpSpPr>
          <p:nvPr/>
        </p:nvGrpSpPr>
        <p:grpSpPr bwMode="auto">
          <a:xfrm>
            <a:off x="396875" y="4957763"/>
            <a:ext cx="1223963" cy="666750"/>
            <a:chOff x="990600" y="3447067"/>
            <a:chExt cx="1129252" cy="667733"/>
          </a:xfrm>
        </p:grpSpPr>
        <p:sp>
          <p:nvSpPr>
            <p:cNvPr id="115" name="Rectangle 114"/>
            <p:cNvSpPr/>
            <p:nvPr/>
          </p:nvSpPr>
          <p:spPr>
            <a:xfrm>
              <a:off x="990600" y="3447067"/>
              <a:ext cx="1129252" cy="667733"/>
            </a:xfrm>
            <a:prstGeom prst="rect">
              <a:avLst/>
            </a:prstGeom>
            <a:solidFill>
              <a:srgbClr val="958A55">
                <a:alpha val="80000"/>
              </a:srgbClr>
            </a:solidFill>
            <a:ln>
              <a:noFill/>
            </a:ln>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Calibri" pitchFamily="34" charset="0"/>
                <a:cs typeface="Calibri" pitchFamily="34" charset="0"/>
              </a:endParaRPr>
            </a:p>
          </p:txBody>
        </p:sp>
        <p:sp>
          <p:nvSpPr>
            <p:cNvPr id="6" name="Text Box 21"/>
            <p:cNvSpPr txBox="1">
              <a:spLocks noChangeArrowheads="1"/>
            </p:cNvSpPr>
            <p:nvPr/>
          </p:nvSpPr>
          <p:spPr bwMode="auto">
            <a:xfrm>
              <a:off x="1077015" y="3467734"/>
              <a:ext cx="960816" cy="585061"/>
            </a:xfrm>
            <a:prstGeom prst="rect">
              <a:avLst/>
            </a:prstGeom>
            <a:noFill/>
            <a:ln w="12700" cap="sq">
              <a:noFill/>
              <a:miter lim="800000"/>
              <a:headEnd type="none" w="sm" len="sm"/>
              <a:tailEnd type="none" w="sm" len="sm"/>
            </a:ln>
            <a:effectLst/>
          </p:spPr>
          <p:txBody>
            <a:bodyPr anchor="ctr">
              <a:spAutoFit/>
            </a:bodyPr>
            <a:lstStyle/>
            <a:p>
              <a:pPr algn="ctr">
                <a:defRPr/>
              </a:pPr>
              <a:r>
                <a:rPr lang="en-US" sz="1600">
                  <a:solidFill>
                    <a:srgbClr val="FFFF00"/>
                  </a:solidFill>
                  <a:effectLst>
                    <a:outerShdw blurRad="38100" dist="38100" dir="2700000" algn="tl">
                      <a:srgbClr val="000000">
                        <a:alpha val="43137"/>
                      </a:srgbClr>
                    </a:outerShdw>
                  </a:effectLst>
                  <a:latin typeface="Calibri" pitchFamily="34" charset="0"/>
                  <a:cs typeface="Calibri" pitchFamily="34" charset="0"/>
                </a:rPr>
                <a:t>Sarjana (S1) </a:t>
              </a:r>
              <a:endParaRPr lang="en-US" sz="1600" dirty="0">
                <a:solidFill>
                  <a:srgbClr val="FFFF00"/>
                </a:solidFill>
                <a:effectLst>
                  <a:outerShdw blurRad="38100" dist="38100" dir="2700000" algn="tl">
                    <a:srgbClr val="000000">
                      <a:alpha val="43137"/>
                    </a:srgbClr>
                  </a:outerShdw>
                </a:effectLst>
                <a:latin typeface="Calibri" pitchFamily="34" charset="0"/>
                <a:cs typeface="Calibri" pitchFamily="34" charset="0"/>
              </a:endParaRPr>
            </a:p>
          </p:txBody>
        </p:sp>
      </p:grpSp>
      <p:cxnSp>
        <p:nvCxnSpPr>
          <p:cNvPr id="147" name="Straight Arrow Connector 146"/>
          <p:cNvCxnSpPr/>
          <p:nvPr/>
        </p:nvCxnSpPr>
        <p:spPr>
          <a:xfrm rot="16200000" flipV="1">
            <a:off x="4259737" y="3850494"/>
            <a:ext cx="228591" cy="2"/>
          </a:xfrm>
          <a:prstGeom prst="straightConnector1">
            <a:avLst/>
          </a:prstGeom>
          <a:solidFill>
            <a:srgbClr val="FFCC00"/>
          </a:solidFill>
          <a:ln w="12700">
            <a:noFill/>
            <a:tailEnd type="arrow"/>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sp>
        <p:nvSpPr>
          <p:cNvPr id="94" name="Rectangle 93"/>
          <p:cNvSpPr/>
          <p:nvPr/>
        </p:nvSpPr>
        <p:spPr bwMode="auto">
          <a:xfrm>
            <a:off x="7006877" y="3292618"/>
            <a:ext cx="2629160" cy="400110"/>
          </a:xfrm>
          <a:prstGeom prst="rect">
            <a:avLst/>
          </a:prstGeom>
          <a:solidFill>
            <a:srgbClr val="F3F0C5"/>
          </a:solidFill>
          <a:ln>
            <a:noFill/>
          </a:ln>
          <a:effectLst/>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2000" dirty="0" err="1">
                <a:ln w="11430"/>
                <a:solidFill>
                  <a:srgbClr val="0000CC"/>
                </a:solidFill>
                <a:latin typeface="Calibri" pitchFamily="34" charset="0"/>
                <a:cs typeface="Calibri" pitchFamily="34" charset="0"/>
              </a:rPr>
              <a:t>Muti</a:t>
            </a:r>
            <a:r>
              <a:rPr lang="en-US" sz="2000" dirty="0">
                <a:ln w="11430"/>
                <a:solidFill>
                  <a:srgbClr val="0000CC"/>
                </a:solidFill>
                <a:latin typeface="Calibri" pitchFamily="34" charset="0"/>
                <a:cs typeface="Calibri" pitchFamily="34" charset="0"/>
              </a:rPr>
              <a:t> Entry-Multi Exit </a:t>
            </a:r>
          </a:p>
        </p:txBody>
      </p:sp>
      <p:cxnSp>
        <p:nvCxnSpPr>
          <p:cNvPr id="53" name="Straight Arrow Connector 52"/>
          <p:cNvCxnSpPr/>
          <p:nvPr/>
        </p:nvCxnSpPr>
        <p:spPr>
          <a:xfrm rot="5400000" flipH="1" flipV="1">
            <a:off x="461169" y="4418806"/>
            <a:ext cx="1066800" cy="1588"/>
          </a:xfrm>
          <a:prstGeom prst="straightConnector1">
            <a:avLst/>
          </a:prstGeom>
          <a:ln w="28575">
            <a:solidFill>
              <a:schemeClr val="accent5">
                <a:lumMod val="75000"/>
              </a:schemeClr>
            </a:solidFill>
            <a:tailEnd type="arrow"/>
          </a:ln>
        </p:spPr>
        <p:style>
          <a:lnRef idx="1">
            <a:schemeClr val="accent1"/>
          </a:lnRef>
          <a:fillRef idx="0">
            <a:schemeClr val="accent1"/>
          </a:fillRef>
          <a:effectRef idx="0">
            <a:schemeClr val="accent1"/>
          </a:effectRef>
          <a:fontRef idx="minor">
            <a:schemeClr val="tx1"/>
          </a:fontRef>
        </p:style>
      </p:cxnSp>
      <p:grpSp>
        <p:nvGrpSpPr>
          <p:cNvPr id="12295" name="Group 127"/>
          <p:cNvGrpSpPr>
            <a:grpSpLocks/>
          </p:cNvGrpSpPr>
          <p:nvPr/>
        </p:nvGrpSpPr>
        <p:grpSpPr bwMode="auto">
          <a:xfrm>
            <a:off x="396875" y="3152775"/>
            <a:ext cx="1223963" cy="666750"/>
            <a:chOff x="990600" y="1647498"/>
            <a:chExt cx="1129252" cy="667733"/>
          </a:xfrm>
        </p:grpSpPr>
        <p:sp>
          <p:nvSpPr>
            <p:cNvPr id="118" name="Rectangle 117"/>
            <p:cNvSpPr/>
            <p:nvPr/>
          </p:nvSpPr>
          <p:spPr>
            <a:xfrm>
              <a:off x="990600" y="1647498"/>
              <a:ext cx="1129252" cy="667733"/>
            </a:xfrm>
            <a:prstGeom prst="rect">
              <a:avLst/>
            </a:prstGeom>
            <a:solidFill>
              <a:srgbClr val="958A55">
                <a:alpha val="80000"/>
              </a:srgbClr>
            </a:solidFill>
            <a:ln>
              <a:noFill/>
            </a:ln>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Calibri" pitchFamily="34" charset="0"/>
                <a:cs typeface="Calibri" pitchFamily="34" charset="0"/>
              </a:endParaRPr>
            </a:p>
          </p:txBody>
        </p:sp>
        <p:sp>
          <p:nvSpPr>
            <p:cNvPr id="5" name="Text Box 16"/>
            <p:cNvSpPr txBox="1">
              <a:spLocks noChangeArrowheads="1"/>
            </p:cNvSpPr>
            <p:nvPr/>
          </p:nvSpPr>
          <p:spPr bwMode="auto">
            <a:xfrm>
              <a:off x="1057974" y="1674526"/>
              <a:ext cx="954957" cy="583471"/>
            </a:xfrm>
            <a:prstGeom prst="rect">
              <a:avLst/>
            </a:prstGeom>
            <a:noFill/>
            <a:ln w="12700" cap="sq">
              <a:noFill/>
              <a:miter lim="800000"/>
              <a:headEnd type="none" w="sm" len="sm"/>
              <a:tailEnd type="none" w="sm" len="sm"/>
            </a:ln>
            <a:effectLst/>
          </p:spPr>
          <p:txBody>
            <a:bodyPr>
              <a:spAutoFit/>
            </a:bodyPr>
            <a:lstStyle/>
            <a:p>
              <a:pPr algn="ctr">
                <a:defRPr/>
              </a:pPr>
              <a:r>
                <a:rPr lang="en-US" sz="1600">
                  <a:solidFill>
                    <a:srgbClr val="FFFF00"/>
                  </a:solidFill>
                  <a:effectLst>
                    <a:outerShdw blurRad="38100" dist="38100" dir="2700000" algn="tl">
                      <a:srgbClr val="000000">
                        <a:alpha val="43137"/>
                      </a:srgbClr>
                    </a:outerShdw>
                  </a:effectLst>
                  <a:latin typeface="Calibri" pitchFamily="34" charset="0"/>
                  <a:cs typeface="Calibri" pitchFamily="34" charset="0"/>
                </a:rPr>
                <a:t>Magister    (S2)</a:t>
              </a:r>
              <a:endParaRPr lang="en-US" sz="1600" dirty="0">
                <a:solidFill>
                  <a:srgbClr val="FFFF00"/>
                </a:solidFill>
                <a:effectLst>
                  <a:outerShdw blurRad="38100" dist="38100" dir="2700000" algn="tl">
                    <a:srgbClr val="000000">
                      <a:alpha val="43137"/>
                    </a:srgbClr>
                  </a:outerShdw>
                </a:effectLst>
                <a:latin typeface="Calibri" pitchFamily="34" charset="0"/>
                <a:cs typeface="Calibri" pitchFamily="34" charset="0"/>
              </a:endParaRPr>
            </a:p>
          </p:txBody>
        </p:sp>
      </p:grpSp>
      <p:grpSp>
        <p:nvGrpSpPr>
          <p:cNvPr id="12296" name="Group 128"/>
          <p:cNvGrpSpPr>
            <a:grpSpLocks/>
          </p:cNvGrpSpPr>
          <p:nvPr/>
        </p:nvGrpSpPr>
        <p:grpSpPr bwMode="auto">
          <a:xfrm>
            <a:off x="396875" y="1841500"/>
            <a:ext cx="1223963" cy="1038225"/>
            <a:chOff x="990600" y="348726"/>
            <a:chExt cx="1129252" cy="1038969"/>
          </a:xfrm>
        </p:grpSpPr>
        <p:sp>
          <p:nvSpPr>
            <p:cNvPr id="121" name="Rectangle 120"/>
            <p:cNvSpPr/>
            <p:nvPr/>
          </p:nvSpPr>
          <p:spPr>
            <a:xfrm>
              <a:off x="990600" y="719962"/>
              <a:ext cx="1129252" cy="667733"/>
            </a:xfrm>
            <a:prstGeom prst="rect">
              <a:avLst/>
            </a:prstGeom>
            <a:solidFill>
              <a:srgbClr val="958A55">
                <a:alpha val="80000"/>
              </a:srgbClr>
            </a:solidFill>
            <a:ln>
              <a:noFill/>
            </a:ln>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Calibri" pitchFamily="34" charset="0"/>
                <a:cs typeface="Calibri" pitchFamily="34" charset="0"/>
              </a:endParaRPr>
            </a:p>
          </p:txBody>
        </p:sp>
        <p:sp>
          <p:nvSpPr>
            <p:cNvPr id="7" name="Text Box 25"/>
            <p:cNvSpPr txBox="1">
              <a:spLocks noChangeArrowheads="1"/>
            </p:cNvSpPr>
            <p:nvPr/>
          </p:nvSpPr>
          <p:spPr bwMode="auto">
            <a:xfrm>
              <a:off x="1109238" y="348726"/>
              <a:ext cx="894906" cy="1016728"/>
            </a:xfrm>
            <a:prstGeom prst="rect">
              <a:avLst/>
            </a:prstGeom>
            <a:noFill/>
            <a:ln w="12700" cap="sq">
              <a:noFill/>
              <a:miter lim="800000"/>
              <a:headEnd type="none" w="sm" len="sm"/>
              <a:tailEnd type="none" w="sm" len="sm"/>
            </a:ln>
            <a:effectLst/>
          </p:spPr>
          <p:txBody>
            <a:bodyPr>
              <a:spAutoFit/>
            </a:bodyPr>
            <a:lstStyle/>
            <a:p>
              <a:pPr algn="ctr">
                <a:defRPr/>
              </a:pPr>
              <a:r>
                <a:rPr lang="en-US" sz="1600" dirty="0" err="1">
                  <a:solidFill>
                    <a:srgbClr val="FFFF00"/>
                  </a:solidFill>
                  <a:effectLst>
                    <a:outerShdw blurRad="38100" dist="38100" dir="2700000" algn="tl">
                      <a:srgbClr val="000000">
                        <a:alpha val="43137"/>
                      </a:srgbClr>
                    </a:outerShdw>
                  </a:effectLst>
                  <a:latin typeface="Calibri" pitchFamily="34" charset="0"/>
                  <a:cs typeface="Calibri" pitchFamily="34" charset="0"/>
                </a:rPr>
                <a:t>Doktor</a:t>
              </a:r>
              <a:r>
                <a:rPr lang="en-US" dirty="0">
                  <a:solidFill>
                    <a:srgbClr val="FFFF00"/>
                  </a:solidFill>
                  <a:effectLst>
                    <a:outerShdw blurRad="38100" dist="38100" dir="2700000" algn="tl">
                      <a:srgbClr val="000000">
                        <a:alpha val="43137"/>
                      </a:srgbClr>
                    </a:outerShdw>
                  </a:effectLst>
                  <a:latin typeface="Calibri" pitchFamily="34" charset="0"/>
                  <a:cs typeface="Calibri" pitchFamily="34" charset="0"/>
                </a:rPr>
                <a:t>           </a:t>
              </a:r>
              <a:r>
                <a:rPr lang="en-US" sz="1600" dirty="0">
                  <a:solidFill>
                    <a:srgbClr val="FFFF00"/>
                  </a:solidFill>
                  <a:effectLst>
                    <a:outerShdw blurRad="38100" dist="38100" dir="2700000" algn="tl">
                      <a:srgbClr val="000000">
                        <a:alpha val="43137"/>
                      </a:srgbClr>
                    </a:outerShdw>
                  </a:effectLst>
                  <a:latin typeface="Calibri" pitchFamily="34" charset="0"/>
                  <a:cs typeface="Calibri" pitchFamily="34" charset="0"/>
                </a:rPr>
                <a:t>(S3)</a:t>
              </a:r>
            </a:p>
          </p:txBody>
        </p:sp>
      </p:grpSp>
      <p:grpSp>
        <p:nvGrpSpPr>
          <p:cNvPr id="12297" name="Group 47"/>
          <p:cNvGrpSpPr>
            <a:grpSpLocks/>
          </p:cNvGrpSpPr>
          <p:nvPr/>
        </p:nvGrpSpPr>
        <p:grpSpPr bwMode="auto">
          <a:xfrm>
            <a:off x="1814513" y="2201863"/>
            <a:ext cx="1625600" cy="1612900"/>
            <a:chOff x="2417482" y="816427"/>
            <a:chExt cx="1416268" cy="1612323"/>
          </a:xfrm>
        </p:grpSpPr>
        <p:grpSp>
          <p:nvGrpSpPr>
            <p:cNvPr id="12396" name="Group 124"/>
            <p:cNvGrpSpPr>
              <a:grpSpLocks/>
            </p:cNvGrpSpPr>
            <p:nvPr/>
          </p:nvGrpSpPr>
          <p:grpSpPr bwMode="auto">
            <a:xfrm>
              <a:off x="2417482" y="1761017"/>
              <a:ext cx="1416268" cy="667733"/>
              <a:chOff x="2393732" y="1718217"/>
              <a:chExt cx="1447800" cy="667733"/>
            </a:xfrm>
          </p:grpSpPr>
          <p:sp>
            <p:nvSpPr>
              <p:cNvPr id="117" name="Rectangle 116"/>
              <p:cNvSpPr/>
              <p:nvPr/>
            </p:nvSpPr>
            <p:spPr>
              <a:xfrm>
                <a:off x="2393732" y="1718217"/>
                <a:ext cx="1447800" cy="667733"/>
              </a:xfrm>
              <a:prstGeom prst="rect">
                <a:avLst/>
              </a:prstGeom>
              <a:solidFill>
                <a:srgbClr val="FAED8A"/>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000000"/>
                  </a:solidFill>
                  <a:latin typeface="Calibri" pitchFamily="34" charset="0"/>
                  <a:cs typeface="Calibri" pitchFamily="34" charset="0"/>
                </a:endParaRPr>
              </a:p>
            </p:txBody>
          </p:sp>
          <p:sp>
            <p:nvSpPr>
              <p:cNvPr id="15" name="Text Box 21"/>
              <p:cNvSpPr txBox="1">
                <a:spLocks noChangeArrowheads="1"/>
              </p:cNvSpPr>
              <p:nvPr/>
            </p:nvSpPr>
            <p:spPr bwMode="auto">
              <a:xfrm flipH="1">
                <a:off x="2401747" y="1756667"/>
                <a:ext cx="1403404" cy="584775"/>
              </a:xfrm>
              <a:prstGeom prst="rect">
                <a:avLst/>
              </a:prstGeom>
              <a:noFill/>
              <a:ln w="12700" cap="sq">
                <a:noFill/>
                <a:miter lim="800000"/>
                <a:headEnd type="none" w="sm" len="sm"/>
                <a:tailEnd type="none" w="sm" len="sm"/>
              </a:ln>
              <a:effectLst/>
              <a:scene3d>
                <a:camera prst="orthographicFront">
                  <a:rot lat="0" lon="0" rev="0"/>
                </a:camera>
                <a:lightRig rig="balanced" dir="t">
                  <a:rot lat="0" lon="0" rev="8700000"/>
                </a:lightRig>
              </a:scene3d>
              <a:sp3d>
                <a:bevelT w="190500" h="38100"/>
              </a:sp3d>
            </p:spPr>
            <p:txBody>
              <a:bodyPr anchor="ctr">
                <a:spAutoFit/>
              </a:bodyPr>
              <a:lstStyle/>
              <a:p>
                <a:pPr algn="ctr">
                  <a:defRPr/>
                </a:pPr>
                <a:r>
                  <a:rPr lang="en-US" sz="1600">
                    <a:solidFill>
                      <a:srgbClr val="000000"/>
                    </a:solidFill>
                    <a:latin typeface="Calibri" pitchFamily="34" charset="0"/>
                    <a:cs typeface="Calibri" pitchFamily="34" charset="0"/>
                  </a:rPr>
                  <a:t> Magister</a:t>
                </a:r>
              </a:p>
              <a:p>
                <a:pPr algn="ctr">
                  <a:defRPr/>
                </a:pPr>
                <a:r>
                  <a:rPr lang="en-US" sz="1600">
                    <a:solidFill>
                      <a:srgbClr val="000000"/>
                    </a:solidFill>
                    <a:latin typeface="Calibri" pitchFamily="34" charset="0"/>
                    <a:cs typeface="Calibri" pitchFamily="34" charset="0"/>
                  </a:rPr>
                  <a:t>(S2) </a:t>
                </a:r>
                <a:r>
                  <a:rPr lang="en-US" sz="1400">
                    <a:solidFill>
                      <a:srgbClr val="000000"/>
                    </a:solidFill>
                    <a:latin typeface="Calibri" pitchFamily="34" charset="0"/>
                    <a:cs typeface="Calibri" pitchFamily="34" charset="0"/>
                  </a:rPr>
                  <a:t>Terapan</a:t>
                </a:r>
              </a:p>
            </p:txBody>
          </p:sp>
        </p:grpSp>
        <p:grpSp>
          <p:nvGrpSpPr>
            <p:cNvPr id="12397" name="Group 125"/>
            <p:cNvGrpSpPr>
              <a:grpSpLocks/>
            </p:cNvGrpSpPr>
            <p:nvPr/>
          </p:nvGrpSpPr>
          <p:grpSpPr bwMode="auto">
            <a:xfrm>
              <a:off x="2427988" y="816427"/>
              <a:ext cx="1405762" cy="667733"/>
              <a:chOff x="2404238" y="685800"/>
              <a:chExt cx="1447800" cy="667733"/>
            </a:xfrm>
          </p:grpSpPr>
          <p:sp>
            <p:nvSpPr>
              <p:cNvPr id="124" name="Rectangle 123"/>
              <p:cNvSpPr/>
              <p:nvPr/>
            </p:nvSpPr>
            <p:spPr>
              <a:xfrm>
                <a:off x="2404238" y="685800"/>
                <a:ext cx="1447800" cy="667733"/>
              </a:xfrm>
              <a:prstGeom prst="rect">
                <a:avLst/>
              </a:prstGeom>
              <a:solidFill>
                <a:srgbClr val="FAED8A"/>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000000"/>
                  </a:solidFill>
                  <a:latin typeface="Calibri" pitchFamily="34" charset="0"/>
                  <a:cs typeface="Calibri" pitchFamily="34" charset="0"/>
                </a:endParaRPr>
              </a:p>
            </p:txBody>
          </p:sp>
          <p:sp>
            <p:nvSpPr>
              <p:cNvPr id="14" name="Text Box 21"/>
              <p:cNvSpPr txBox="1">
                <a:spLocks noChangeArrowheads="1"/>
              </p:cNvSpPr>
              <p:nvPr/>
            </p:nvSpPr>
            <p:spPr bwMode="auto">
              <a:xfrm flipH="1">
                <a:off x="2405088" y="721832"/>
                <a:ext cx="1408046" cy="584775"/>
              </a:xfrm>
              <a:prstGeom prst="rect">
                <a:avLst/>
              </a:prstGeom>
              <a:noFill/>
              <a:ln w="12700" cap="sq">
                <a:noFill/>
                <a:miter lim="800000"/>
                <a:headEnd type="none" w="sm" len="sm"/>
                <a:tailEnd type="none" w="sm" len="sm"/>
              </a:ln>
              <a:effectLst/>
              <a:scene3d>
                <a:camera prst="orthographicFront">
                  <a:rot lat="0" lon="0" rev="0"/>
                </a:camera>
                <a:lightRig rig="balanced" dir="t">
                  <a:rot lat="0" lon="0" rev="8700000"/>
                </a:lightRig>
              </a:scene3d>
              <a:sp3d>
                <a:bevelT w="190500" h="38100"/>
              </a:sp3d>
            </p:spPr>
            <p:txBody>
              <a:bodyPr anchor="ctr">
                <a:spAutoFit/>
              </a:bodyPr>
              <a:lstStyle/>
              <a:p>
                <a:pPr algn="ctr">
                  <a:defRPr/>
                </a:pPr>
                <a:r>
                  <a:rPr lang="en-US" sz="1600" dirty="0" err="1">
                    <a:ln w="1905"/>
                    <a:solidFill>
                      <a:srgbClr val="000000"/>
                    </a:solidFill>
                    <a:latin typeface="Calibri" pitchFamily="34" charset="0"/>
                    <a:cs typeface="Calibri" pitchFamily="34" charset="0"/>
                  </a:rPr>
                  <a:t>Doktor</a:t>
                </a:r>
                <a:r>
                  <a:rPr lang="en-US" sz="1600" dirty="0">
                    <a:ln w="1905"/>
                    <a:solidFill>
                      <a:srgbClr val="000000"/>
                    </a:solidFill>
                    <a:latin typeface="Calibri" pitchFamily="34" charset="0"/>
                    <a:cs typeface="Calibri" pitchFamily="34" charset="0"/>
                  </a:rPr>
                  <a:t> </a:t>
                </a:r>
              </a:p>
              <a:p>
                <a:pPr algn="ctr">
                  <a:defRPr/>
                </a:pPr>
                <a:r>
                  <a:rPr lang="en-US" sz="1600" dirty="0">
                    <a:ln w="1905"/>
                    <a:solidFill>
                      <a:srgbClr val="000000"/>
                    </a:solidFill>
                    <a:latin typeface="Calibri" pitchFamily="34" charset="0"/>
                    <a:cs typeface="Calibri" pitchFamily="34" charset="0"/>
                  </a:rPr>
                  <a:t>(S3) </a:t>
                </a:r>
                <a:r>
                  <a:rPr lang="en-US" sz="1400" dirty="0" err="1">
                    <a:ln w="1905"/>
                    <a:solidFill>
                      <a:srgbClr val="000000"/>
                    </a:solidFill>
                    <a:latin typeface="Calibri" pitchFamily="34" charset="0"/>
                    <a:cs typeface="Calibri" pitchFamily="34" charset="0"/>
                  </a:rPr>
                  <a:t>Terapan</a:t>
                </a:r>
                <a:endParaRPr lang="en-US" sz="1400" dirty="0">
                  <a:ln w="1905"/>
                  <a:solidFill>
                    <a:srgbClr val="000000"/>
                  </a:solidFill>
                  <a:latin typeface="Calibri" pitchFamily="34" charset="0"/>
                  <a:cs typeface="Calibri" pitchFamily="34" charset="0"/>
                </a:endParaRPr>
              </a:p>
            </p:txBody>
          </p:sp>
        </p:grpSp>
        <p:cxnSp>
          <p:nvCxnSpPr>
            <p:cNvPr id="145" name="Straight Arrow Connector 144"/>
            <p:cNvCxnSpPr/>
            <p:nvPr/>
          </p:nvCxnSpPr>
          <p:spPr>
            <a:xfrm rot="16200000" flipV="1">
              <a:off x="3004804" y="1632110"/>
              <a:ext cx="244388" cy="0"/>
            </a:xfrm>
            <a:prstGeom prst="straightConnector1">
              <a:avLst/>
            </a:prstGeom>
            <a:ln w="28575">
              <a:solidFill>
                <a:schemeClr val="accent5">
                  <a:lumMod val="75000"/>
                </a:schemeClr>
              </a:solidFill>
              <a:tailEnd type="arrow"/>
            </a:ln>
          </p:spPr>
          <p:style>
            <a:lnRef idx="1">
              <a:schemeClr val="accent1"/>
            </a:lnRef>
            <a:fillRef idx="0">
              <a:schemeClr val="accent1"/>
            </a:fillRef>
            <a:effectRef idx="0">
              <a:schemeClr val="accent1"/>
            </a:effectRef>
            <a:fontRef idx="minor">
              <a:schemeClr val="tx1"/>
            </a:fontRef>
          </p:style>
        </p:cxnSp>
      </p:grpSp>
      <p:grpSp>
        <p:nvGrpSpPr>
          <p:cNvPr id="12298" name="Group 69"/>
          <p:cNvGrpSpPr>
            <a:grpSpLocks/>
          </p:cNvGrpSpPr>
          <p:nvPr/>
        </p:nvGrpSpPr>
        <p:grpSpPr bwMode="auto">
          <a:xfrm>
            <a:off x="1093788" y="5675313"/>
            <a:ext cx="3155950" cy="479425"/>
            <a:chOff x="1837603" y="4279684"/>
            <a:chExt cx="2791125" cy="494311"/>
          </a:xfrm>
        </p:grpSpPr>
        <p:grpSp>
          <p:nvGrpSpPr>
            <p:cNvPr id="12391" name="Group 61"/>
            <p:cNvGrpSpPr>
              <a:grpSpLocks/>
            </p:cNvGrpSpPr>
            <p:nvPr/>
          </p:nvGrpSpPr>
          <p:grpSpPr bwMode="auto">
            <a:xfrm flipH="1">
              <a:off x="1837603" y="4279684"/>
              <a:ext cx="2363762" cy="399401"/>
              <a:chOff x="2129687" y="2656040"/>
              <a:chExt cx="1899554" cy="250638"/>
            </a:xfrm>
          </p:grpSpPr>
          <p:cxnSp>
            <p:nvCxnSpPr>
              <p:cNvPr id="63" name="Straight Arrow Connector 62"/>
              <p:cNvCxnSpPr/>
              <p:nvPr/>
            </p:nvCxnSpPr>
            <p:spPr>
              <a:xfrm rot="16200000" flipV="1">
                <a:off x="3885675" y="2779297"/>
                <a:ext cx="246515" cy="0"/>
              </a:xfrm>
              <a:prstGeom prst="straightConnector1">
                <a:avLst/>
              </a:prstGeom>
              <a:ln w="28575">
                <a:solidFill>
                  <a:schemeClr val="tx2">
                    <a:lumMod val="50000"/>
                  </a:schemeClr>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0800000" flipH="1">
                <a:off x="2129244" y="2905636"/>
                <a:ext cx="1899997" cy="1027"/>
              </a:xfrm>
              <a:prstGeom prst="line">
                <a:avLst/>
              </a:prstGeom>
              <a:ln w="28575">
                <a:solidFill>
                  <a:schemeClr val="tx2">
                    <a:lumMod val="50000"/>
                  </a:schemeClr>
                </a:solidFill>
                <a:prstDash val="dash"/>
              </a:ln>
            </p:spPr>
            <p:style>
              <a:lnRef idx="1">
                <a:schemeClr val="accent1"/>
              </a:lnRef>
              <a:fillRef idx="0">
                <a:schemeClr val="accent1"/>
              </a:fillRef>
              <a:effectRef idx="0">
                <a:schemeClr val="accent1"/>
              </a:effectRef>
              <a:fontRef idx="minor">
                <a:schemeClr val="tx1"/>
              </a:fontRef>
            </p:style>
          </p:cxnSp>
        </p:grpSp>
        <p:sp>
          <p:nvSpPr>
            <p:cNvPr id="65" name="Arc 64"/>
            <p:cNvSpPr/>
            <p:nvPr/>
          </p:nvSpPr>
          <p:spPr>
            <a:xfrm>
              <a:off x="4192088" y="4549754"/>
              <a:ext cx="171286" cy="224241"/>
            </a:xfrm>
            <a:prstGeom prst="arc">
              <a:avLst>
                <a:gd name="adj1" fmla="val 71796"/>
                <a:gd name="adj2" fmla="val 10931315"/>
              </a:avLst>
            </a:prstGeom>
            <a:ln w="28575">
              <a:solidFill>
                <a:schemeClr val="tx2">
                  <a:lumMod val="50000"/>
                </a:schemeClr>
              </a:solidFill>
              <a:prstDash val="dash"/>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latin typeface="Calibri" pitchFamily="34" charset="0"/>
                <a:cs typeface="Calibri" pitchFamily="34" charset="0"/>
              </a:endParaRPr>
            </a:p>
          </p:txBody>
        </p:sp>
        <p:cxnSp>
          <p:nvCxnSpPr>
            <p:cNvPr id="67" name="Straight Connector 66"/>
            <p:cNvCxnSpPr/>
            <p:nvPr/>
          </p:nvCxnSpPr>
          <p:spPr>
            <a:xfrm>
              <a:off x="4378818" y="4672514"/>
              <a:ext cx="249910" cy="1636"/>
            </a:xfrm>
            <a:prstGeom prst="line">
              <a:avLst/>
            </a:prstGeom>
            <a:ln w="28575">
              <a:solidFill>
                <a:schemeClr val="tx2">
                  <a:lumMod val="50000"/>
                </a:schemeClr>
              </a:solidFill>
              <a:prstDash val="dash"/>
            </a:ln>
          </p:spPr>
          <p:style>
            <a:lnRef idx="1">
              <a:schemeClr val="accent1"/>
            </a:lnRef>
            <a:fillRef idx="0">
              <a:schemeClr val="accent1"/>
            </a:fillRef>
            <a:effectRef idx="0">
              <a:schemeClr val="accent1"/>
            </a:effectRef>
            <a:fontRef idx="minor">
              <a:schemeClr val="tx1"/>
            </a:fontRef>
          </p:style>
        </p:cxnSp>
      </p:grpSp>
      <p:grpSp>
        <p:nvGrpSpPr>
          <p:cNvPr id="12299" name="Group 51"/>
          <p:cNvGrpSpPr>
            <a:grpSpLocks/>
          </p:cNvGrpSpPr>
          <p:nvPr/>
        </p:nvGrpSpPr>
        <p:grpSpPr bwMode="auto">
          <a:xfrm>
            <a:off x="4246563" y="5657850"/>
            <a:ext cx="1795462" cy="579438"/>
            <a:chOff x="4544168" y="4271573"/>
            <a:chExt cx="1656345" cy="580275"/>
          </a:xfrm>
        </p:grpSpPr>
        <p:sp>
          <p:nvSpPr>
            <p:cNvPr id="18" name="Text Box 61"/>
            <p:cNvSpPr txBox="1">
              <a:spLocks noChangeArrowheads="1"/>
            </p:cNvSpPr>
            <p:nvPr/>
          </p:nvSpPr>
          <p:spPr bwMode="auto">
            <a:xfrm flipH="1">
              <a:off x="4544168" y="4513294"/>
              <a:ext cx="1656345" cy="338554"/>
            </a:xfrm>
            <a:prstGeom prst="rect">
              <a:avLst/>
            </a:prstGeom>
            <a:solidFill>
              <a:srgbClr val="4A452A">
                <a:alpha val="85098"/>
              </a:srgbClr>
            </a:solidFill>
            <a:ln w="12700" cap="sq">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spAutoFit/>
            </a:bodyPr>
            <a:lstStyle/>
            <a:p>
              <a:pPr algn="ctr">
                <a:defRPr/>
              </a:pPr>
              <a:r>
                <a:rPr lang="en-US" sz="1600">
                  <a:solidFill>
                    <a:srgbClr val="FFFF00"/>
                  </a:solidFill>
                  <a:effectLst>
                    <a:outerShdw blurRad="38100" dist="38100" dir="2700000" algn="tl">
                      <a:srgbClr val="000000">
                        <a:alpha val="43137"/>
                      </a:srgbClr>
                    </a:outerShdw>
                  </a:effectLst>
                  <a:latin typeface="Calibri" pitchFamily="34" charset="0"/>
                  <a:cs typeface="Calibri" pitchFamily="34" charset="0"/>
                </a:rPr>
                <a:t>Diploma 3 (D3)</a:t>
              </a:r>
            </a:p>
          </p:txBody>
        </p:sp>
        <p:cxnSp>
          <p:nvCxnSpPr>
            <p:cNvPr id="155" name="Straight Arrow Connector 154"/>
            <p:cNvCxnSpPr/>
            <p:nvPr/>
          </p:nvCxnSpPr>
          <p:spPr>
            <a:xfrm rot="5400000" flipH="1" flipV="1">
              <a:off x="4712350" y="4386038"/>
              <a:ext cx="228930" cy="0"/>
            </a:xfrm>
            <a:prstGeom prst="straightConnector1">
              <a:avLst/>
            </a:prstGeom>
            <a:ln w="28575">
              <a:solidFill>
                <a:srgbClr val="FFFF99"/>
              </a:solidFill>
              <a:prstDash val="sysDash"/>
              <a:tailEnd type="arrow"/>
            </a:ln>
          </p:spPr>
          <p:style>
            <a:lnRef idx="1">
              <a:schemeClr val="accent1"/>
            </a:lnRef>
            <a:fillRef idx="0">
              <a:schemeClr val="accent1"/>
            </a:fillRef>
            <a:effectRef idx="0">
              <a:schemeClr val="accent1"/>
            </a:effectRef>
            <a:fontRef idx="minor">
              <a:schemeClr val="tx1"/>
            </a:fontRef>
          </p:style>
        </p:cxnSp>
      </p:grpSp>
      <p:sp>
        <p:nvSpPr>
          <p:cNvPr id="82" name="Flowchart: Connector 81"/>
          <p:cNvSpPr/>
          <p:nvPr/>
        </p:nvSpPr>
        <p:spPr>
          <a:xfrm>
            <a:off x="1071563" y="5981700"/>
            <a:ext cx="136525" cy="130175"/>
          </a:xfrm>
          <a:prstGeom prst="flowChartConnector">
            <a:avLst/>
          </a:prstGeom>
          <a:solidFill>
            <a:srgbClr val="FF6600"/>
          </a:solidFill>
          <a:ln>
            <a:solidFill>
              <a:srgbClr val="EE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Calibri" pitchFamily="34" charset="0"/>
              <a:cs typeface="Calibri" pitchFamily="34" charset="0"/>
            </a:endParaRPr>
          </a:p>
        </p:txBody>
      </p:sp>
      <p:sp>
        <p:nvSpPr>
          <p:cNvPr id="83" name="Rectangle 82"/>
          <p:cNvSpPr/>
          <p:nvPr/>
        </p:nvSpPr>
        <p:spPr>
          <a:xfrm>
            <a:off x="0" y="116632"/>
            <a:ext cx="9906000" cy="954107"/>
          </a:xfrm>
          <a:prstGeom prst="rect">
            <a:avLst/>
          </a:prstGeom>
        </p:spPr>
        <p:txBody>
          <a:bodyPr>
            <a:spAutoFit/>
          </a:bodyPr>
          <a:lstStyle/>
          <a:p>
            <a:pPr algn="ctr">
              <a:defRPr/>
            </a:pPr>
            <a:r>
              <a:rPr lang="en-US" sz="2800" dirty="0">
                <a:ln w="1905"/>
                <a:effectLst>
                  <a:innerShdw blurRad="69850" dist="43180" dir="5400000">
                    <a:srgbClr val="000000">
                      <a:alpha val="65000"/>
                    </a:srgbClr>
                  </a:innerShdw>
                </a:effectLst>
                <a:latin typeface="Calibri" pitchFamily="34" charset="0"/>
                <a:cs typeface="Calibri" pitchFamily="34" charset="0"/>
              </a:rPr>
              <a:t>KONSEP PERPINDAHAN JENIS DAN STRATA PENDIDIKAN </a:t>
            </a:r>
            <a:endParaRPr lang="en-US" sz="2800" dirty="0" smtClean="0">
              <a:ln w="1905"/>
              <a:effectLst>
                <a:innerShdw blurRad="69850" dist="43180" dir="5400000">
                  <a:srgbClr val="000000">
                    <a:alpha val="65000"/>
                  </a:srgbClr>
                </a:innerShdw>
              </a:effectLst>
              <a:latin typeface="Calibri" pitchFamily="34" charset="0"/>
              <a:cs typeface="Calibri" pitchFamily="34" charset="0"/>
            </a:endParaRPr>
          </a:p>
          <a:p>
            <a:pPr algn="ctr">
              <a:defRPr/>
            </a:pPr>
            <a:r>
              <a:rPr lang="en-US" sz="2800" dirty="0" smtClean="0">
                <a:ln w="1905"/>
                <a:effectLst>
                  <a:innerShdw blurRad="69850" dist="43180" dir="5400000">
                    <a:srgbClr val="000000">
                      <a:alpha val="65000"/>
                    </a:srgbClr>
                  </a:innerShdw>
                </a:effectLst>
                <a:latin typeface="Calibri" pitchFamily="34" charset="0"/>
                <a:cs typeface="Calibri" pitchFamily="34" charset="0"/>
              </a:rPr>
              <a:t>(</a:t>
            </a:r>
            <a:r>
              <a:rPr lang="en-US" sz="2800" dirty="0">
                <a:ln w="1905"/>
                <a:effectLst>
                  <a:innerShdw blurRad="69850" dist="43180" dir="5400000">
                    <a:srgbClr val="000000">
                      <a:alpha val="65000"/>
                    </a:srgbClr>
                  </a:innerShdw>
                </a:effectLst>
                <a:latin typeface="Calibri" pitchFamily="34" charset="0"/>
                <a:cs typeface="Calibri" pitchFamily="34" charset="0"/>
              </a:rPr>
              <a:t>UU 12 </a:t>
            </a:r>
            <a:r>
              <a:rPr lang="en-US" sz="2800" dirty="0" err="1">
                <a:ln w="1905"/>
                <a:effectLst>
                  <a:innerShdw blurRad="69850" dist="43180" dir="5400000">
                    <a:srgbClr val="000000">
                      <a:alpha val="65000"/>
                    </a:srgbClr>
                  </a:innerShdw>
                </a:effectLst>
                <a:latin typeface="Calibri" pitchFamily="34" charset="0"/>
                <a:cs typeface="Calibri" pitchFamily="34" charset="0"/>
              </a:rPr>
              <a:t>th</a:t>
            </a:r>
            <a:r>
              <a:rPr lang="en-US" sz="2800" dirty="0">
                <a:ln w="1905"/>
                <a:effectLst>
                  <a:innerShdw blurRad="69850" dist="43180" dir="5400000">
                    <a:srgbClr val="000000">
                      <a:alpha val="65000"/>
                    </a:srgbClr>
                  </a:innerShdw>
                </a:effectLst>
                <a:latin typeface="Calibri" pitchFamily="34" charset="0"/>
                <a:cs typeface="Calibri" pitchFamily="34" charset="0"/>
              </a:rPr>
              <a:t> 2012 Dikti ps. 38-39)</a:t>
            </a:r>
          </a:p>
        </p:txBody>
      </p:sp>
      <p:grpSp>
        <p:nvGrpSpPr>
          <p:cNvPr id="12302" name="Group 101"/>
          <p:cNvGrpSpPr>
            <a:grpSpLocks/>
          </p:cNvGrpSpPr>
          <p:nvPr/>
        </p:nvGrpSpPr>
        <p:grpSpPr bwMode="auto">
          <a:xfrm>
            <a:off x="1604963" y="3863975"/>
            <a:ext cx="557212" cy="1468438"/>
            <a:chOff x="2133600" y="2620076"/>
            <a:chExt cx="457202" cy="1142998"/>
          </a:xfrm>
        </p:grpSpPr>
        <p:cxnSp>
          <p:nvCxnSpPr>
            <p:cNvPr id="149" name="Straight Arrow Connector 148"/>
            <p:cNvCxnSpPr/>
            <p:nvPr/>
          </p:nvCxnSpPr>
          <p:spPr>
            <a:xfrm rot="5400000" flipH="1" flipV="1">
              <a:off x="2019303" y="3191575"/>
              <a:ext cx="1142998" cy="0"/>
            </a:xfrm>
            <a:prstGeom prst="straightConnector1">
              <a:avLst/>
            </a:prstGeom>
            <a:ln w="28575">
              <a:solidFill>
                <a:srgbClr val="FFC00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a:off x="2133600" y="3753189"/>
              <a:ext cx="457202" cy="1235"/>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grpSp>
      <p:grpSp>
        <p:nvGrpSpPr>
          <p:cNvPr id="12303" name="Group 48"/>
          <p:cNvGrpSpPr>
            <a:grpSpLocks/>
          </p:cNvGrpSpPr>
          <p:nvPr/>
        </p:nvGrpSpPr>
        <p:grpSpPr bwMode="auto">
          <a:xfrm>
            <a:off x="3165476" y="2200275"/>
            <a:ext cx="1789928" cy="3448050"/>
            <a:chOff x="3607499" y="813797"/>
            <a:chExt cx="1650619" cy="3448813"/>
          </a:xfrm>
        </p:grpSpPr>
        <p:grpSp>
          <p:nvGrpSpPr>
            <p:cNvPr id="12359" name="Group 110"/>
            <p:cNvGrpSpPr>
              <a:grpSpLocks/>
            </p:cNvGrpSpPr>
            <p:nvPr/>
          </p:nvGrpSpPr>
          <p:grpSpPr bwMode="auto">
            <a:xfrm>
              <a:off x="4114800" y="2665520"/>
              <a:ext cx="1129252" cy="667733"/>
              <a:chOff x="4114800" y="2487999"/>
              <a:chExt cx="1129252" cy="667733"/>
            </a:xfrm>
          </p:grpSpPr>
          <p:sp>
            <p:nvSpPr>
              <p:cNvPr id="107" name="Rectangle 106"/>
              <p:cNvSpPr/>
              <p:nvPr/>
            </p:nvSpPr>
            <p:spPr>
              <a:xfrm>
                <a:off x="4114800" y="2487999"/>
                <a:ext cx="1129252" cy="667733"/>
              </a:xfrm>
              <a:prstGeom prst="rect">
                <a:avLst/>
              </a:prstGeom>
              <a:solidFill>
                <a:srgbClr val="FFCC00">
                  <a:alpha val="80000"/>
                </a:srgb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Calibri" pitchFamily="34" charset="0"/>
                  <a:cs typeface="Calibri" pitchFamily="34" charset="0"/>
                </a:endParaRPr>
              </a:p>
            </p:txBody>
          </p:sp>
          <p:sp>
            <p:nvSpPr>
              <p:cNvPr id="25" name="Text Box 21"/>
              <p:cNvSpPr txBox="1">
                <a:spLocks noChangeArrowheads="1"/>
              </p:cNvSpPr>
              <p:nvPr/>
            </p:nvSpPr>
            <p:spPr bwMode="auto">
              <a:xfrm>
                <a:off x="4147265" y="2542868"/>
                <a:ext cx="1050101" cy="584905"/>
              </a:xfrm>
              <a:prstGeom prst="rect">
                <a:avLst/>
              </a:prstGeom>
              <a:noFill/>
              <a:ln w="12700" cap="sq">
                <a:noFill/>
                <a:miter lim="800000"/>
                <a:headEnd type="none" w="sm" len="sm"/>
                <a:tailEnd type="none" w="sm" len="sm"/>
              </a:ln>
              <a:effectLst/>
              <a:scene3d>
                <a:camera prst="orthographicFront">
                  <a:rot lat="0" lon="0" rev="0"/>
                </a:camera>
                <a:lightRig rig="balanced" dir="t">
                  <a:rot lat="0" lon="0" rev="8700000"/>
                </a:lightRig>
              </a:scene3d>
              <a:sp3d>
                <a:bevelT w="190500" h="38100"/>
              </a:sp3d>
            </p:spPr>
            <p:txBody>
              <a:bodyPr>
                <a:spAutoFit/>
              </a:bodyPr>
              <a:lstStyle/>
              <a:p>
                <a:pPr algn="ctr">
                  <a:defRPr/>
                </a:pPr>
                <a:r>
                  <a:rPr lang="en-US" sz="1600" dirty="0" err="1">
                    <a:ln w="1905"/>
                    <a:solidFill>
                      <a:schemeClr val="bg2"/>
                    </a:solidFill>
                    <a:effectLst>
                      <a:innerShdw blurRad="69850" dist="43180" dir="5400000">
                        <a:srgbClr val="000000">
                          <a:alpha val="65000"/>
                        </a:srgbClr>
                      </a:innerShdw>
                    </a:effectLst>
                    <a:latin typeface="Calibri" pitchFamily="34" charset="0"/>
                    <a:cs typeface="Calibri" pitchFamily="34" charset="0"/>
                  </a:rPr>
                  <a:t>Profesi</a:t>
                </a:r>
                <a:r>
                  <a:rPr lang="en-US" sz="1600" dirty="0">
                    <a:ln w="1905"/>
                    <a:solidFill>
                      <a:schemeClr val="bg2"/>
                    </a:solidFill>
                    <a:effectLst>
                      <a:innerShdw blurRad="69850" dist="43180" dir="5400000">
                        <a:srgbClr val="000000">
                          <a:alpha val="65000"/>
                        </a:srgbClr>
                      </a:innerShdw>
                    </a:effectLst>
                    <a:latin typeface="Calibri" pitchFamily="34" charset="0"/>
                    <a:cs typeface="Calibri" pitchFamily="34" charset="0"/>
                  </a:rPr>
                  <a:t> </a:t>
                </a:r>
                <a:r>
                  <a:rPr lang="en-US" sz="1600" dirty="0" err="1">
                    <a:ln w="1905"/>
                    <a:solidFill>
                      <a:schemeClr val="bg2"/>
                    </a:solidFill>
                    <a:effectLst>
                      <a:innerShdw blurRad="69850" dist="43180" dir="5400000">
                        <a:srgbClr val="000000">
                          <a:alpha val="65000"/>
                        </a:srgbClr>
                      </a:innerShdw>
                    </a:effectLst>
                    <a:latin typeface="Calibri" pitchFamily="34" charset="0"/>
                    <a:cs typeface="Calibri" pitchFamily="34" charset="0"/>
                  </a:rPr>
                  <a:t>Spesialis</a:t>
                </a:r>
                <a:r>
                  <a:rPr lang="en-US" sz="1600" dirty="0">
                    <a:ln w="1905"/>
                    <a:solidFill>
                      <a:schemeClr val="bg2"/>
                    </a:solidFill>
                    <a:effectLst>
                      <a:innerShdw blurRad="69850" dist="43180" dir="5400000">
                        <a:srgbClr val="000000">
                          <a:alpha val="65000"/>
                        </a:srgbClr>
                      </a:innerShdw>
                    </a:effectLst>
                    <a:latin typeface="Calibri" pitchFamily="34" charset="0"/>
                    <a:cs typeface="Calibri" pitchFamily="34" charset="0"/>
                  </a:rPr>
                  <a:t>  </a:t>
                </a:r>
              </a:p>
            </p:txBody>
          </p:sp>
        </p:grpSp>
        <p:grpSp>
          <p:nvGrpSpPr>
            <p:cNvPr id="12360" name="Group 111"/>
            <p:cNvGrpSpPr>
              <a:grpSpLocks/>
            </p:cNvGrpSpPr>
            <p:nvPr/>
          </p:nvGrpSpPr>
          <p:grpSpPr bwMode="auto">
            <a:xfrm>
              <a:off x="4122676" y="1747650"/>
              <a:ext cx="1135442" cy="667733"/>
              <a:chOff x="4655758" y="1676400"/>
              <a:chExt cx="1135442" cy="667733"/>
            </a:xfrm>
          </p:grpSpPr>
          <p:sp>
            <p:nvSpPr>
              <p:cNvPr id="43" name="Rectangle 42"/>
              <p:cNvSpPr/>
              <p:nvPr/>
            </p:nvSpPr>
            <p:spPr>
              <a:xfrm>
                <a:off x="4660986" y="1676400"/>
                <a:ext cx="1129252" cy="667733"/>
              </a:xfrm>
              <a:prstGeom prst="rect">
                <a:avLst/>
              </a:prstGeom>
              <a:solidFill>
                <a:srgbClr val="FFCC00">
                  <a:alpha val="80000"/>
                </a:srgb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Calibri" pitchFamily="34" charset="0"/>
                  <a:cs typeface="Calibri" pitchFamily="34" charset="0"/>
                </a:endParaRPr>
              </a:p>
            </p:txBody>
          </p:sp>
          <p:sp>
            <p:nvSpPr>
              <p:cNvPr id="26" name="Text Box 21"/>
              <p:cNvSpPr txBox="1">
                <a:spLocks noChangeArrowheads="1"/>
              </p:cNvSpPr>
              <p:nvPr/>
            </p:nvSpPr>
            <p:spPr bwMode="auto">
              <a:xfrm>
                <a:off x="4655758" y="1936948"/>
                <a:ext cx="1135442" cy="338629"/>
              </a:xfrm>
              <a:prstGeom prst="rect">
                <a:avLst/>
              </a:prstGeom>
              <a:noFill/>
              <a:ln w="12700" cap="sq">
                <a:noFill/>
                <a:miter lim="800000"/>
                <a:headEnd type="none" w="sm" len="sm"/>
                <a:tailEnd type="none" w="sm" len="sm"/>
              </a:ln>
              <a:effectLst/>
              <a:scene3d>
                <a:camera prst="orthographicFront">
                  <a:rot lat="0" lon="0" rev="0"/>
                </a:camera>
                <a:lightRig rig="balanced" dir="t">
                  <a:rot lat="0" lon="0" rev="8700000"/>
                </a:lightRig>
              </a:scene3d>
              <a:sp3d>
                <a:bevelT w="190500" h="38100"/>
              </a:sp3d>
            </p:spPr>
            <p:txBody>
              <a:bodyPr anchor="ctr">
                <a:spAutoFit/>
              </a:bodyPr>
              <a:lstStyle/>
              <a:p>
                <a:pPr algn="ctr">
                  <a:defRPr/>
                </a:pPr>
                <a:r>
                  <a:rPr lang="en-US" sz="1600" dirty="0" err="1">
                    <a:ln w="1905"/>
                    <a:solidFill>
                      <a:schemeClr val="bg2"/>
                    </a:solidFill>
                    <a:effectLst>
                      <a:innerShdw blurRad="69850" dist="43180" dir="5400000">
                        <a:srgbClr val="000000">
                          <a:alpha val="65000"/>
                        </a:srgbClr>
                      </a:innerShdw>
                    </a:effectLst>
                    <a:latin typeface="Calibri" pitchFamily="34" charset="0"/>
                    <a:cs typeface="Calibri" pitchFamily="34" charset="0"/>
                  </a:rPr>
                  <a:t>Spesialis</a:t>
                </a:r>
                <a:r>
                  <a:rPr lang="en-US" sz="1600" dirty="0">
                    <a:ln w="1905"/>
                    <a:solidFill>
                      <a:schemeClr val="bg2"/>
                    </a:solidFill>
                    <a:effectLst>
                      <a:innerShdw blurRad="69850" dist="43180" dir="5400000">
                        <a:srgbClr val="000000">
                          <a:alpha val="65000"/>
                        </a:srgbClr>
                      </a:innerShdw>
                    </a:effectLst>
                    <a:latin typeface="Calibri" pitchFamily="34" charset="0"/>
                    <a:cs typeface="Calibri" pitchFamily="34" charset="0"/>
                  </a:rPr>
                  <a:t> 1 </a:t>
                </a:r>
              </a:p>
            </p:txBody>
          </p:sp>
        </p:grpSp>
        <p:grpSp>
          <p:nvGrpSpPr>
            <p:cNvPr id="12361" name="Group 129"/>
            <p:cNvGrpSpPr>
              <a:grpSpLocks/>
            </p:cNvGrpSpPr>
            <p:nvPr/>
          </p:nvGrpSpPr>
          <p:grpSpPr bwMode="auto">
            <a:xfrm>
              <a:off x="4119952" y="813797"/>
              <a:ext cx="1129252" cy="667733"/>
              <a:chOff x="4119952" y="801920"/>
              <a:chExt cx="1129252" cy="667733"/>
            </a:xfrm>
          </p:grpSpPr>
          <p:sp>
            <p:nvSpPr>
              <p:cNvPr id="108" name="Rectangle 107"/>
              <p:cNvSpPr/>
              <p:nvPr/>
            </p:nvSpPr>
            <p:spPr>
              <a:xfrm>
                <a:off x="4119952" y="801920"/>
                <a:ext cx="1129252" cy="667733"/>
              </a:xfrm>
              <a:prstGeom prst="rect">
                <a:avLst/>
              </a:prstGeom>
              <a:solidFill>
                <a:srgbClr val="FFCC00">
                  <a:alpha val="80000"/>
                </a:srgb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Calibri" pitchFamily="34" charset="0"/>
                  <a:cs typeface="Calibri" pitchFamily="34" charset="0"/>
                </a:endParaRPr>
              </a:p>
            </p:txBody>
          </p:sp>
          <p:sp>
            <p:nvSpPr>
              <p:cNvPr id="22" name="Rectangle 21"/>
              <p:cNvSpPr/>
              <p:nvPr/>
            </p:nvSpPr>
            <p:spPr bwMode="auto">
              <a:xfrm>
                <a:off x="4230381" y="951896"/>
                <a:ext cx="977414" cy="338629"/>
              </a:xfrm>
              <a:prstGeom prst="rect">
                <a:avLst/>
              </a:prstGeom>
              <a:noFill/>
              <a:ln>
                <a:noFill/>
              </a:ln>
              <a:effectLst/>
              <a:scene3d>
                <a:camera prst="orthographicFront">
                  <a:rot lat="0" lon="0" rev="0"/>
                </a:camera>
                <a:lightRig rig="balanced" dir="t">
                  <a:rot lat="0" lon="0" rev="8700000"/>
                </a:lightRig>
              </a:scene3d>
              <a:sp3d>
                <a:bevelT w="190500" h="38100"/>
              </a:sp3d>
            </p:spPr>
            <p:txBody>
              <a:bodyPr wrap="none">
                <a:spAutoFit/>
              </a:bodyPr>
              <a:lstStyle/>
              <a:p>
                <a:pPr algn="ctr">
                  <a:defRPr/>
                </a:pPr>
                <a:r>
                  <a:rPr lang="en-US" sz="1600" dirty="0" err="1">
                    <a:ln w="1905"/>
                    <a:solidFill>
                      <a:schemeClr val="bg2"/>
                    </a:solidFill>
                    <a:effectLst>
                      <a:innerShdw blurRad="69850" dist="43180" dir="5400000">
                        <a:srgbClr val="000000">
                          <a:alpha val="65000"/>
                        </a:srgbClr>
                      </a:innerShdw>
                    </a:effectLst>
                    <a:latin typeface="Calibri" pitchFamily="34" charset="0"/>
                    <a:cs typeface="Calibri" pitchFamily="34" charset="0"/>
                  </a:rPr>
                  <a:t>Spesialis</a:t>
                </a:r>
                <a:r>
                  <a:rPr lang="en-US" sz="1600" dirty="0">
                    <a:ln w="1905"/>
                    <a:solidFill>
                      <a:schemeClr val="bg2"/>
                    </a:solidFill>
                    <a:effectLst>
                      <a:innerShdw blurRad="69850" dist="43180" dir="5400000">
                        <a:srgbClr val="000000">
                          <a:alpha val="65000"/>
                        </a:srgbClr>
                      </a:innerShdw>
                    </a:effectLst>
                    <a:latin typeface="Calibri" pitchFamily="34" charset="0"/>
                    <a:cs typeface="Calibri" pitchFamily="34" charset="0"/>
                  </a:rPr>
                  <a:t> 2</a:t>
                </a:r>
              </a:p>
            </p:txBody>
          </p:sp>
        </p:grpSp>
        <p:grpSp>
          <p:nvGrpSpPr>
            <p:cNvPr id="12362" name="Group 112"/>
            <p:cNvGrpSpPr>
              <a:grpSpLocks/>
            </p:cNvGrpSpPr>
            <p:nvPr/>
          </p:nvGrpSpPr>
          <p:grpSpPr bwMode="auto">
            <a:xfrm>
              <a:off x="4114800" y="3594877"/>
              <a:ext cx="1129252" cy="667733"/>
              <a:chOff x="4114800" y="3465463"/>
              <a:chExt cx="1129252" cy="667733"/>
            </a:xfrm>
          </p:grpSpPr>
          <p:sp>
            <p:nvSpPr>
              <p:cNvPr id="110" name="Rectangle 109"/>
              <p:cNvSpPr/>
              <p:nvPr/>
            </p:nvSpPr>
            <p:spPr>
              <a:xfrm>
                <a:off x="4114800" y="3465463"/>
                <a:ext cx="1129252" cy="667733"/>
              </a:xfrm>
              <a:prstGeom prst="rect">
                <a:avLst/>
              </a:prstGeom>
              <a:solidFill>
                <a:srgbClr val="4A452A">
                  <a:alpha val="85098"/>
                </a:srgb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Calibri" pitchFamily="34" charset="0"/>
                  <a:cs typeface="Calibri" pitchFamily="34" charset="0"/>
                </a:endParaRPr>
              </a:p>
            </p:txBody>
          </p:sp>
          <p:sp>
            <p:nvSpPr>
              <p:cNvPr id="36" name="Text Box 21"/>
              <p:cNvSpPr txBox="1">
                <a:spLocks noChangeArrowheads="1"/>
              </p:cNvSpPr>
              <p:nvPr/>
            </p:nvSpPr>
            <p:spPr bwMode="auto">
              <a:xfrm>
                <a:off x="4127200" y="3498055"/>
                <a:ext cx="1093568" cy="585918"/>
              </a:xfrm>
              <a:prstGeom prst="rect">
                <a:avLst/>
              </a:prstGeom>
              <a:noFill/>
              <a:ln w="12700" cap="sq">
                <a:noFill/>
                <a:miter lim="800000"/>
                <a:headEnd type="none" w="sm" len="sm"/>
                <a:tailEnd type="none" w="sm" len="sm"/>
              </a:ln>
              <a:effectLst/>
            </p:spPr>
            <p:txBody>
              <a:bodyPr anchor="ctr">
                <a:spAutoFit/>
              </a:bodyPr>
              <a:lstStyle/>
              <a:p>
                <a:pPr algn="ctr">
                  <a:defRPr/>
                </a:pPr>
                <a:r>
                  <a:rPr lang="en-US" sz="1600">
                    <a:solidFill>
                      <a:srgbClr val="FFFF00"/>
                    </a:solidFill>
                    <a:effectLst>
                      <a:outerShdw blurRad="38100" dist="38100" dir="2700000" algn="tl">
                        <a:srgbClr val="000000">
                          <a:alpha val="43137"/>
                        </a:srgbClr>
                      </a:outerShdw>
                    </a:effectLst>
                    <a:latin typeface="Calibri" pitchFamily="34" charset="0"/>
                    <a:cs typeface="Calibri" pitchFamily="34" charset="0"/>
                  </a:rPr>
                  <a:t>Diploma 4 (D4) </a:t>
                </a:r>
                <a:endParaRPr lang="en-US" sz="1600" dirty="0">
                  <a:solidFill>
                    <a:srgbClr val="FFFF00"/>
                  </a:solidFill>
                  <a:effectLst>
                    <a:outerShdw blurRad="38100" dist="38100" dir="2700000" algn="tl">
                      <a:srgbClr val="000000">
                        <a:alpha val="43137"/>
                      </a:srgbClr>
                    </a:outerShdw>
                  </a:effectLst>
                  <a:latin typeface="Calibri" pitchFamily="34" charset="0"/>
                  <a:cs typeface="Calibri" pitchFamily="34" charset="0"/>
                </a:endParaRPr>
              </a:p>
            </p:txBody>
          </p:sp>
        </p:grpSp>
        <p:cxnSp>
          <p:nvCxnSpPr>
            <p:cNvPr id="78" name="Straight Arrow Connector 77"/>
            <p:cNvCxnSpPr/>
            <p:nvPr/>
          </p:nvCxnSpPr>
          <p:spPr>
            <a:xfrm rot="16200000" flipV="1">
              <a:off x="4553071" y="3463921"/>
              <a:ext cx="228651" cy="0"/>
            </a:xfrm>
            <a:prstGeom prst="straightConnector1">
              <a:avLst/>
            </a:prstGeom>
            <a:ln w="28575">
              <a:solidFill>
                <a:schemeClr val="accent5">
                  <a:lumMod val="75000"/>
                </a:schemeClr>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80" name="Straight Arrow Connector 79"/>
            <p:cNvCxnSpPr/>
            <p:nvPr/>
          </p:nvCxnSpPr>
          <p:spPr>
            <a:xfrm rot="16200000" flipV="1">
              <a:off x="4549523" y="1606135"/>
              <a:ext cx="244529" cy="0"/>
            </a:xfrm>
            <a:prstGeom prst="straightConnector1">
              <a:avLst/>
            </a:prstGeom>
            <a:ln w="28575">
              <a:solidFill>
                <a:schemeClr val="accent5">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81" name="Straight Arrow Connector 80"/>
            <p:cNvCxnSpPr/>
            <p:nvPr/>
          </p:nvCxnSpPr>
          <p:spPr>
            <a:xfrm rot="16200000" flipV="1">
              <a:off x="4542203" y="2539792"/>
              <a:ext cx="244529" cy="0"/>
            </a:xfrm>
            <a:prstGeom prst="straightConnector1">
              <a:avLst/>
            </a:prstGeom>
            <a:ln w="28575">
              <a:solidFill>
                <a:schemeClr val="accent5">
                  <a:lumMod val="75000"/>
                </a:schemeClr>
              </a:solidFill>
              <a:tailEnd type="arrow"/>
            </a:ln>
          </p:spPr>
          <p:style>
            <a:lnRef idx="1">
              <a:schemeClr val="accent1"/>
            </a:lnRef>
            <a:fillRef idx="0">
              <a:schemeClr val="accent1"/>
            </a:fillRef>
            <a:effectRef idx="0">
              <a:schemeClr val="accent1"/>
            </a:effectRef>
            <a:fontRef idx="minor">
              <a:schemeClr val="tx1"/>
            </a:fontRef>
          </p:style>
        </p:cxnSp>
        <p:grpSp>
          <p:nvGrpSpPr>
            <p:cNvPr id="12366" name="Group 102"/>
            <p:cNvGrpSpPr>
              <a:grpSpLocks/>
            </p:cNvGrpSpPr>
            <p:nvPr/>
          </p:nvGrpSpPr>
          <p:grpSpPr bwMode="auto">
            <a:xfrm flipH="1">
              <a:off x="3607499" y="2479453"/>
              <a:ext cx="498359" cy="1448120"/>
              <a:chOff x="2133063" y="2612037"/>
              <a:chExt cx="457739" cy="1143251"/>
            </a:xfrm>
          </p:grpSpPr>
          <p:cxnSp>
            <p:nvCxnSpPr>
              <p:cNvPr id="104" name="Straight Arrow Connector 103"/>
              <p:cNvCxnSpPr/>
              <p:nvPr/>
            </p:nvCxnSpPr>
            <p:spPr>
              <a:xfrm rot="5400000" flipH="1" flipV="1">
                <a:off x="2019177" y="3183663"/>
                <a:ext cx="1143251" cy="0"/>
              </a:xfrm>
              <a:prstGeom prst="straightConnector1">
                <a:avLst/>
              </a:prstGeom>
              <a:ln w="28575">
                <a:solidFill>
                  <a:srgbClr val="FFC00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a:off x="2133630" y="3752782"/>
                <a:ext cx="457172" cy="2507"/>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grpSp>
      </p:grpSp>
      <p:cxnSp>
        <p:nvCxnSpPr>
          <p:cNvPr id="123" name="Straight Arrow Connector 122"/>
          <p:cNvCxnSpPr/>
          <p:nvPr/>
        </p:nvCxnSpPr>
        <p:spPr>
          <a:xfrm rot="16200000" flipV="1">
            <a:off x="865187" y="3011488"/>
            <a:ext cx="244475" cy="0"/>
          </a:xfrm>
          <a:prstGeom prst="straightConnector1">
            <a:avLst/>
          </a:prstGeom>
          <a:ln w="28575">
            <a:solidFill>
              <a:schemeClr val="accent5">
                <a:lumMod val="75000"/>
              </a:schemeClr>
            </a:solidFill>
            <a:tailEnd type="arrow"/>
          </a:ln>
        </p:spPr>
        <p:style>
          <a:lnRef idx="1">
            <a:schemeClr val="accent1"/>
          </a:lnRef>
          <a:fillRef idx="0">
            <a:schemeClr val="accent1"/>
          </a:fillRef>
          <a:effectRef idx="0">
            <a:schemeClr val="accent1"/>
          </a:effectRef>
          <a:fontRef idx="minor">
            <a:schemeClr val="tx1"/>
          </a:fontRef>
        </p:style>
      </p:cxnSp>
      <p:grpSp>
        <p:nvGrpSpPr>
          <p:cNvPr id="12305" name="Group 49"/>
          <p:cNvGrpSpPr>
            <a:grpSpLocks/>
          </p:cNvGrpSpPr>
          <p:nvPr/>
        </p:nvGrpSpPr>
        <p:grpSpPr bwMode="auto">
          <a:xfrm>
            <a:off x="1173163" y="4300538"/>
            <a:ext cx="2517775" cy="652462"/>
            <a:chOff x="1578290" y="2915199"/>
            <a:chExt cx="2338834" cy="651977"/>
          </a:xfrm>
        </p:grpSpPr>
        <p:grpSp>
          <p:nvGrpSpPr>
            <p:cNvPr id="12351" name="Group 103"/>
            <p:cNvGrpSpPr>
              <a:grpSpLocks/>
            </p:cNvGrpSpPr>
            <p:nvPr/>
          </p:nvGrpSpPr>
          <p:grpSpPr bwMode="auto">
            <a:xfrm>
              <a:off x="1600200" y="2915199"/>
              <a:ext cx="2316924" cy="651977"/>
              <a:chOff x="1874403" y="2647503"/>
              <a:chExt cx="2369152" cy="646848"/>
            </a:xfrm>
          </p:grpSpPr>
          <p:cxnSp>
            <p:nvCxnSpPr>
              <p:cNvPr id="88" name="Straight Arrow Connector 87"/>
              <p:cNvCxnSpPr/>
              <p:nvPr/>
            </p:nvCxnSpPr>
            <p:spPr>
              <a:xfrm rot="5400000" flipH="1" flipV="1">
                <a:off x="4056573" y="2558099"/>
                <a:ext cx="0" cy="373963"/>
              </a:xfrm>
              <a:prstGeom prst="straightConnector1">
                <a:avLst/>
              </a:prstGeom>
              <a:ln w="28575">
                <a:solidFill>
                  <a:schemeClr val="accent5">
                    <a:lumMod val="75000"/>
                  </a:schemeClr>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90" name="Arc 89"/>
              <p:cNvSpPr/>
              <p:nvPr/>
            </p:nvSpPr>
            <p:spPr>
              <a:xfrm>
                <a:off x="3700705" y="2647503"/>
                <a:ext cx="155315" cy="190434"/>
              </a:xfrm>
              <a:prstGeom prst="arc">
                <a:avLst>
                  <a:gd name="adj1" fmla="val 71796"/>
                  <a:gd name="adj2" fmla="val 10692609"/>
                </a:avLst>
              </a:prstGeom>
              <a:ln w="28575">
                <a:solidFill>
                  <a:schemeClr val="accent5">
                    <a:lumMod val="75000"/>
                  </a:schemeClr>
                </a:solidFill>
                <a:prstDash val="soli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latin typeface="Calibri" pitchFamily="34" charset="0"/>
                  <a:cs typeface="Calibri" pitchFamily="34" charset="0"/>
                </a:endParaRPr>
              </a:p>
            </p:txBody>
          </p:sp>
          <p:sp>
            <p:nvSpPr>
              <p:cNvPr id="91" name="Arc 90"/>
              <p:cNvSpPr/>
              <p:nvPr/>
            </p:nvSpPr>
            <p:spPr>
              <a:xfrm>
                <a:off x="2684369" y="2649076"/>
                <a:ext cx="153807" cy="192009"/>
              </a:xfrm>
              <a:prstGeom prst="arc">
                <a:avLst>
                  <a:gd name="adj1" fmla="val 71796"/>
                  <a:gd name="adj2" fmla="val 10692609"/>
                </a:avLst>
              </a:prstGeom>
              <a:ln w="28575">
                <a:solidFill>
                  <a:schemeClr val="accent5">
                    <a:lumMod val="75000"/>
                  </a:schemeClr>
                </a:solidFill>
                <a:prstDash val="soli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latin typeface="Calibri" pitchFamily="34" charset="0"/>
                  <a:cs typeface="Calibri" pitchFamily="34" charset="0"/>
                </a:endParaRPr>
              </a:p>
            </p:txBody>
          </p:sp>
          <p:cxnSp>
            <p:nvCxnSpPr>
              <p:cNvPr id="93" name="Straight Connector 92"/>
              <p:cNvCxnSpPr/>
              <p:nvPr/>
            </p:nvCxnSpPr>
            <p:spPr>
              <a:xfrm>
                <a:off x="2853256" y="2743507"/>
                <a:ext cx="836893" cy="1574"/>
              </a:xfrm>
              <a:prstGeom prst="line">
                <a:avLst/>
              </a:prstGeom>
              <a:ln w="28575">
                <a:solidFill>
                  <a:schemeClr val="accent5">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1874618" y="2756098"/>
                <a:ext cx="799196" cy="1574"/>
              </a:xfrm>
              <a:prstGeom prst="line">
                <a:avLst/>
              </a:prstGeom>
              <a:ln w="28575">
                <a:solidFill>
                  <a:schemeClr val="accent5">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rot="5400000">
                <a:off x="1623685" y="3026831"/>
                <a:ext cx="533531" cy="1508"/>
              </a:xfrm>
              <a:prstGeom prst="line">
                <a:avLst/>
              </a:prstGeom>
              <a:ln w="28575">
                <a:solidFill>
                  <a:schemeClr val="accent5">
                    <a:lumMod val="75000"/>
                  </a:schemeClr>
                </a:solidFill>
                <a:prstDash val="solid"/>
              </a:ln>
            </p:spPr>
            <p:style>
              <a:lnRef idx="1">
                <a:schemeClr val="accent1"/>
              </a:lnRef>
              <a:fillRef idx="0">
                <a:schemeClr val="accent1"/>
              </a:fillRef>
              <a:effectRef idx="0">
                <a:schemeClr val="accent1"/>
              </a:effectRef>
              <a:fontRef idx="minor">
                <a:schemeClr val="tx1"/>
              </a:fontRef>
            </p:style>
          </p:cxnSp>
        </p:grpSp>
        <p:sp>
          <p:nvSpPr>
            <p:cNvPr id="89" name="Flowchart: Connector 88"/>
            <p:cNvSpPr/>
            <p:nvPr/>
          </p:nvSpPr>
          <p:spPr>
            <a:xfrm>
              <a:off x="1578290" y="2967547"/>
              <a:ext cx="113549" cy="130078"/>
            </a:xfrm>
            <a:prstGeom prst="flowChartConnector">
              <a:avLst/>
            </a:prstGeom>
            <a:solidFill>
              <a:srgbClr val="FF6600"/>
            </a:solidFill>
            <a:ln w="285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Calibri" pitchFamily="34" charset="0"/>
                <a:cs typeface="Calibri" pitchFamily="34" charset="0"/>
              </a:endParaRPr>
            </a:p>
          </p:txBody>
        </p:sp>
      </p:grpSp>
      <p:grpSp>
        <p:nvGrpSpPr>
          <p:cNvPr id="12306" name="Group 85"/>
          <p:cNvGrpSpPr>
            <a:grpSpLocks/>
          </p:cNvGrpSpPr>
          <p:nvPr/>
        </p:nvGrpSpPr>
        <p:grpSpPr bwMode="auto">
          <a:xfrm>
            <a:off x="6138863" y="5500688"/>
            <a:ext cx="457200" cy="228600"/>
            <a:chOff x="6858000" y="5029200"/>
            <a:chExt cx="422421" cy="228600"/>
          </a:xfrm>
        </p:grpSpPr>
        <p:sp>
          <p:nvSpPr>
            <p:cNvPr id="102" name="Isosceles Triangle 101"/>
            <p:cNvSpPr/>
            <p:nvPr/>
          </p:nvSpPr>
          <p:spPr>
            <a:xfrm>
              <a:off x="6858000" y="5029200"/>
              <a:ext cx="228811" cy="228600"/>
            </a:xfrm>
            <a:prstGeom prst="triangle">
              <a:avLst/>
            </a:prstGeom>
            <a:solidFill>
              <a:srgbClr val="FF33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latin typeface="Calibri" pitchFamily="34" charset="0"/>
                <a:cs typeface="Calibri" pitchFamily="34" charset="0"/>
              </a:endParaRPr>
            </a:p>
          </p:txBody>
        </p:sp>
        <p:sp>
          <p:nvSpPr>
            <p:cNvPr id="103" name="Flowchart: Connector 102"/>
            <p:cNvSpPr/>
            <p:nvPr/>
          </p:nvSpPr>
          <p:spPr>
            <a:xfrm>
              <a:off x="7163082" y="5127625"/>
              <a:ext cx="117339" cy="130175"/>
            </a:xfrm>
            <a:prstGeom prst="flowChartConnector">
              <a:avLst/>
            </a:prstGeom>
            <a:solidFill>
              <a:srgbClr val="FF66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Calibri" pitchFamily="34" charset="0"/>
                <a:cs typeface="Calibri" pitchFamily="34" charset="0"/>
              </a:endParaRPr>
            </a:p>
          </p:txBody>
        </p:sp>
      </p:grpSp>
      <p:grpSp>
        <p:nvGrpSpPr>
          <p:cNvPr id="33825" name="Group 46"/>
          <p:cNvGrpSpPr>
            <a:grpSpLocks/>
          </p:cNvGrpSpPr>
          <p:nvPr/>
        </p:nvGrpSpPr>
        <p:grpSpPr bwMode="auto">
          <a:xfrm>
            <a:off x="6945313" y="4071938"/>
            <a:ext cx="2765425" cy="1571625"/>
            <a:chOff x="6248400" y="1393370"/>
            <a:chExt cx="2552700" cy="1573836"/>
          </a:xfrm>
        </p:grpSpPr>
        <p:sp>
          <p:nvSpPr>
            <p:cNvPr id="45" name="Rectangle 44"/>
            <p:cNvSpPr/>
            <p:nvPr/>
          </p:nvSpPr>
          <p:spPr>
            <a:xfrm>
              <a:off x="6248400" y="1393370"/>
              <a:ext cx="2552700" cy="1573836"/>
            </a:xfrm>
            <a:prstGeom prst="rect">
              <a:avLst/>
            </a:prstGeom>
            <a:solidFill>
              <a:srgbClr val="F3F0C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000000"/>
                </a:solidFill>
                <a:latin typeface="Calibri" pitchFamily="34" charset="0"/>
                <a:cs typeface="Calibri" pitchFamily="34" charset="0"/>
              </a:endParaRPr>
            </a:p>
          </p:txBody>
        </p:sp>
        <p:grpSp>
          <p:nvGrpSpPr>
            <p:cNvPr id="12339" name="Group 45"/>
            <p:cNvGrpSpPr>
              <a:grpSpLocks/>
            </p:cNvGrpSpPr>
            <p:nvPr/>
          </p:nvGrpSpPr>
          <p:grpSpPr bwMode="auto">
            <a:xfrm>
              <a:off x="6346823" y="1447800"/>
              <a:ext cx="2414016" cy="1326593"/>
              <a:chOff x="6522050" y="2140805"/>
              <a:chExt cx="2354091" cy="1326593"/>
            </a:xfrm>
          </p:grpSpPr>
          <p:grpSp>
            <p:nvGrpSpPr>
              <p:cNvPr id="12340" name="Group 97"/>
              <p:cNvGrpSpPr>
                <a:grpSpLocks/>
              </p:cNvGrpSpPr>
              <p:nvPr/>
            </p:nvGrpSpPr>
            <p:grpSpPr bwMode="auto">
              <a:xfrm>
                <a:off x="6758910" y="2140805"/>
                <a:ext cx="2017701" cy="307899"/>
                <a:chOff x="6941238" y="2259568"/>
                <a:chExt cx="2129620" cy="307899"/>
              </a:xfrm>
            </p:grpSpPr>
            <p:sp>
              <p:nvSpPr>
                <p:cNvPr id="95" name="Flowchart: Connector 94"/>
                <p:cNvSpPr/>
                <p:nvPr/>
              </p:nvSpPr>
              <p:spPr>
                <a:xfrm>
                  <a:off x="6941363" y="2372059"/>
                  <a:ext cx="131220" cy="130358"/>
                </a:xfrm>
                <a:prstGeom prst="flowChartConnector">
                  <a:avLst/>
                </a:prstGeom>
                <a:solidFill>
                  <a:srgbClr val="FF66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000000"/>
                    </a:solidFill>
                    <a:latin typeface="Calibri" pitchFamily="34" charset="0"/>
                    <a:cs typeface="Calibri" pitchFamily="34" charset="0"/>
                  </a:endParaRPr>
                </a:p>
              </p:txBody>
            </p:sp>
            <p:sp>
              <p:nvSpPr>
                <p:cNvPr id="33837" name="TextBox 95"/>
                <p:cNvSpPr txBox="1">
                  <a:spLocks noChangeArrowheads="1"/>
                </p:cNvSpPr>
                <p:nvPr/>
              </p:nvSpPr>
              <p:spPr bwMode="auto">
                <a:xfrm>
                  <a:off x="7172130" y="2259188"/>
                  <a:ext cx="1898915" cy="308409"/>
                </a:xfrm>
                <a:prstGeom prst="rect">
                  <a:avLst/>
                </a:prstGeom>
                <a:noFill/>
                <a:ln>
                  <a:noFill/>
                </a:ln>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1400" dirty="0" err="1">
                      <a:solidFill>
                        <a:srgbClr val="000000"/>
                      </a:solidFill>
                      <a:latin typeface="Calibri" pitchFamily="34" charset="0"/>
                      <a:cs typeface="Calibri" pitchFamily="34" charset="0"/>
                    </a:rPr>
                    <a:t>Sistem</a:t>
                  </a:r>
                  <a:r>
                    <a:rPr lang="en-US" sz="1400" dirty="0">
                      <a:solidFill>
                        <a:srgbClr val="000000"/>
                      </a:solidFill>
                      <a:latin typeface="Calibri" pitchFamily="34" charset="0"/>
                      <a:cs typeface="Calibri" pitchFamily="34" charset="0"/>
                    </a:rPr>
                    <a:t> RPL </a:t>
                  </a:r>
                </a:p>
              </p:txBody>
            </p:sp>
          </p:grpSp>
          <p:grpSp>
            <p:nvGrpSpPr>
              <p:cNvPr id="12341" name="Group 142"/>
              <p:cNvGrpSpPr>
                <a:grpSpLocks/>
              </p:cNvGrpSpPr>
              <p:nvPr/>
            </p:nvGrpSpPr>
            <p:grpSpPr bwMode="auto">
              <a:xfrm>
                <a:off x="6706273" y="2427514"/>
                <a:ext cx="2070337" cy="523427"/>
                <a:chOff x="6159265" y="2514600"/>
                <a:chExt cx="2070337" cy="523427"/>
              </a:xfrm>
            </p:grpSpPr>
            <p:sp>
              <p:nvSpPr>
                <p:cNvPr id="140" name="Isosceles Triangle 139"/>
                <p:cNvSpPr/>
                <p:nvPr/>
              </p:nvSpPr>
              <p:spPr>
                <a:xfrm>
                  <a:off x="6159148" y="2601098"/>
                  <a:ext cx="228641" cy="228921"/>
                </a:xfrm>
                <a:prstGeom prst="triangle">
                  <a:avLst/>
                </a:prstGeom>
                <a:solidFill>
                  <a:srgbClr val="FF33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solidFill>
                      <a:srgbClr val="000000"/>
                    </a:solidFill>
                    <a:latin typeface="Calibri" pitchFamily="34" charset="0"/>
                    <a:cs typeface="Calibri" pitchFamily="34" charset="0"/>
                  </a:endParaRPr>
                </a:p>
              </p:txBody>
            </p:sp>
            <p:sp>
              <p:nvSpPr>
                <p:cNvPr id="33835" name="TextBox 141"/>
                <p:cNvSpPr txBox="1">
                  <a:spLocks noChangeArrowheads="1"/>
                </p:cNvSpPr>
                <p:nvPr/>
              </p:nvSpPr>
              <p:spPr bwMode="auto">
                <a:xfrm>
                  <a:off x="6449236" y="2507305"/>
                  <a:ext cx="1780544" cy="530971"/>
                </a:xfrm>
                <a:prstGeom prst="rect">
                  <a:avLst/>
                </a:prstGeom>
                <a:noFill/>
                <a:ln>
                  <a:noFill/>
                </a:ln>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1400" dirty="0" err="1">
                      <a:solidFill>
                        <a:srgbClr val="000000"/>
                      </a:solidFill>
                      <a:latin typeface="Calibri" pitchFamily="34" charset="0"/>
                      <a:cs typeface="Calibri" pitchFamily="34" charset="0"/>
                    </a:rPr>
                    <a:t>persyaratan</a:t>
                  </a:r>
                  <a:r>
                    <a:rPr lang="en-US" sz="1400" dirty="0">
                      <a:solidFill>
                        <a:srgbClr val="000000"/>
                      </a:solidFill>
                      <a:latin typeface="Calibri" pitchFamily="34" charset="0"/>
                      <a:cs typeface="Calibri" pitchFamily="34" charset="0"/>
                    </a:rPr>
                    <a:t> </a:t>
                  </a:r>
                  <a:r>
                    <a:rPr lang="en-US" sz="1400" dirty="0" err="1">
                      <a:solidFill>
                        <a:srgbClr val="000000"/>
                      </a:solidFill>
                      <a:latin typeface="Calibri" pitchFamily="34" charset="0"/>
                      <a:cs typeface="Calibri" pitchFamily="34" charset="0"/>
                    </a:rPr>
                    <a:t>masuk</a:t>
                  </a:r>
                  <a:r>
                    <a:rPr lang="en-US" sz="1400" dirty="0">
                      <a:solidFill>
                        <a:srgbClr val="000000"/>
                      </a:solidFill>
                      <a:latin typeface="Calibri" pitchFamily="34" charset="0"/>
                      <a:cs typeface="Calibri" pitchFamily="34" charset="0"/>
                    </a:rPr>
                    <a:t> </a:t>
                  </a:r>
                  <a:r>
                    <a:rPr lang="en-US" sz="1400" dirty="0" err="1">
                      <a:solidFill>
                        <a:srgbClr val="000000"/>
                      </a:solidFill>
                      <a:latin typeface="Calibri" pitchFamily="34" charset="0"/>
                      <a:cs typeface="Calibri" pitchFamily="34" charset="0"/>
                    </a:rPr>
                    <a:t>matrikulasi</a:t>
                  </a:r>
                  <a:endParaRPr lang="en-US" sz="1400" dirty="0">
                    <a:solidFill>
                      <a:srgbClr val="000000"/>
                    </a:solidFill>
                    <a:latin typeface="Calibri" pitchFamily="34" charset="0"/>
                    <a:cs typeface="Calibri" pitchFamily="34" charset="0"/>
                  </a:endParaRPr>
                </a:p>
              </p:txBody>
            </p:sp>
          </p:grpSp>
          <p:cxnSp>
            <p:nvCxnSpPr>
              <p:cNvPr id="41" name="Straight Connector 40"/>
              <p:cNvCxnSpPr/>
              <p:nvPr/>
            </p:nvCxnSpPr>
            <p:spPr>
              <a:xfrm>
                <a:off x="6521813" y="3153085"/>
                <a:ext cx="47871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a:off x="6533245" y="3273905"/>
                <a:ext cx="477289" cy="0"/>
              </a:xfrm>
              <a:prstGeom prst="line">
                <a:avLst/>
              </a:prstGeom>
              <a:ln w="19050">
                <a:solidFill>
                  <a:srgbClr val="C00000"/>
                </a:solidFill>
                <a:prstDash val="dash"/>
              </a:ln>
            </p:spPr>
            <p:style>
              <a:lnRef idx="1">
                <a:schemeClr val="accent1"/>
              </a:lnRef>
              <a:fillRef idx="0">
                <a:schemeClr val="accent1"/>
              </a:fillRef>
              <a:effectRef idx="0">
                <a:schemeClr val="accent1"/>
              </a:effectRef>
              <a:fontRef idx="minor">
                <a:schemeClr val="tx1"/>
              </a:fontRef>
            </p:style>
          </p:cxnSp>
          <p:sp>
            <p:nvSpPr>
              <p:cNvPr id="33833" name="TextBox 41"/>
              <p:cNvSpPr txBox="1">
                <a:spLocks noChangeArrowheads="1"/>
              </p:cNvSpPr>
              <p:nvPr/>
            </p:nvSpPr>
            <p:spPr bwMode="auto">
              <a:xfrm>
                <a:off x="6989099" y="2944831"/>
                <a:ext cx="1887719" cy="523022"/>
              </a:xfrm>
              <a:prstGeom prst="rect">
                <a:avLst/>
              </a:prstGeom>
              <a:noFill/>
              <a:ln>
                <a:noFill/>
              </a:ln>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1400" dirty="0" err="1" smtClean="0">
                    <a:solidFill>
                      <a:srgbClr val="000000"/>
                    </a:solidFill>
                    <a:latin typeface="Calibri" pitchFamily="34" charset="0"/>
                    <a:cs typeface="Calibri" pitchFamily="34" charset="0"/>
                  </a:rPr>
                  <a:t>Perpindahan</a:t>
                </a:r>
                <a:r>
                  <a:rPr lang="en-US" sz="1400" dirty="0" smtClean="0">
                    <a:solidFill>
                      <a:srgbClr val="000000"/>
                    </a:solidFill>
                    <a:latin typeface="Calibri" pitchFamily="34" charset="0"/>
                    <a:cs typeface="Calibri" pitchFamily="34" charset="0"/>
                  </a:rPr>
                  <a:t> </a:t>
                </a:r>
                <a:r>
                  <a:rPr lang="en-US" sz="1400" dirty="0" err="1" smtClean="0">
                    <a:solidFill>
                      <a:srgbClr val="000000"/>
                    </a:solidFill>
                    <a:latin typeface="Calibri" pitchFamily="34" charset="0"/>
                    <a:cs typeface="Calibri" pitchFamily="34" charset="0"/>
                  </a:rPr>
                  <a:t>jenis</a:t>
                </a:r>
                <a:r>
                  <a:rPr lang="en-US" sz="1400" dirty="0" smtClean="0">
                    <a:solidFill>
                      <a:srgbClr val="000000"/>
                    </a:solidFill>
                    <a:latin typeface="Calibri" pitchFamily="34" charset="0"/>
                    <a:cs typeface="Calibri" pitchFamily="34" charset="0"/>
                  </a:rPr>
                  <a:t> / </a:t>
                </a:r>
              </a:p>
              <a:p>
                <a:pPr eaLnBrk="1" hangingPunct="1">
                  <a:defRPr/>
                </a:pPr>
                <a:r>
                  <a:rPr lang="en-US" sz="1400" dirty="0" smtClean="0">
                    <a:solidFill>
                      <a:srgbClr val="000000"/>
                    </a:solidFill>
                    <a:latin typeface="Calibri" pitchFamily="34" charset="0"/>
                    <a:cs typeface="Calibri" pitchFamily="34" charset="0"/>
                  </a:rPr>
                  <a:t>strata</a:t>
                </a:r>
                <a:endParaRPr lang="en-US" sz="1400" dirty="0">
                  <a:solidFill>
                    <a:srgbClr val="000000"/>
                  </a:solidFill>
                  <a:latin typeface="Calibri" pitchFamily="34" charset="0"/>
                  <a:cs typeface="Calibri" pitchFamily="34" charset="0"/>
                </a:endParaRPr>
              </a:p>
            </p:txBody>
          </p:sp>
        </p:grpSp>
      </p:grpSp>
      <p:sp>
        <p:nvSpPr>
          <p:cNvPr id="112" name="TextBox 111"/>
          <p:cNvSpPr txBox="1">
            <a:spLocks noChangeArrowheads="1"/>
          </p:cNvSpPr>
          <p:nvPr/>
        </p:nvSpPr>
        <p:spPr bwMode="auto">
          <a:xfrm>
            <a:off x="6945313" y="5715000"/>
            <a:ext cx="2740025" cy="646331"/>
          </a:xfrm>
          <a:prstGeom prst="rect">
            <a:avLst/>
          </a:prstGeom>
          <a:solidFill>
            <a:srgbClr val="FBEBA7"/>
          </a:solidFill>
          <a:ln>
            <a:noFill/>
          </a:ln>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defRPr/>
            </a:pPr>
            <a:r>
              <a:rPr lang="en-US" sz="1800" dirty="0" err="1">
                <a:solidFill>
                  <a:srgbClr val="000000"/>
                </a:solidFill>
                <a:latin typeface="Calibri" pitchFamily="34" charset="0"/>
                <a:cs typeface="Calibri" pitchFamily="34" charset="0"/>
              </a:rPr>
              <a:t>Semuanya</a:t>
            </a:r>
            <a:r>
              <a:rPr lang="en-US" sz="1800" dirty="0">
                <a:solidFill>
                  <a:srgbClr val="000000"/>
                </a:solidFill>
                <a:latin typeface="Calibri" pitchFamily="34" charset="0"/>
                <a:cs typeface="Calibri" pitchFamily="34" charset="0"/>
              </a:rPr>
              <a:t> </a:t>
            </a:r>
            <a:r>
              <a:rPr lang="en-US" sz="1800" dirty="0" err="1">
                <a:solidFill>
                  <a:srgbClr val="000000"/>
                </a:solidFill>
                <a:latin typeface="Calibri" pitchFamily="34" charset="0"/>
                <a:cs typeface="Calibri" pitchFamily="34" charset="0"/>
              </a:rPr>
              <a:t>akan</a:t>
            </a:r>
            <a:r>
              <a:rPr lang="en-US" sz="1800" dirty="0">
                <a:solidFill>
                  <a:srgbClr val="000000"/>
                </a:solidFill>
                <a:latin typeface="Calibri" pitchFamily="34" charset="0"/>
                <a:cs typeface="Calibri" pitchFamily="34" charset="0"/>
              </a:rPr>
              <a:t> </a:t>
            </a:r>
            <a:r>
              <a:rPr lang="en-US" sz="1800" dirty="0" err="1">
                <a:solidFill>
                  <a:srgbClr val="000000"/>
                </a:solidFill>
                <a:latin typeface="Calibri" pitchFamily="34" charset="0"/>
                <a:cs typeface="Calibri" pitchFamily="34" charset="0"/>
              </a:rPr>
              <a:t>diatur</a:t>
            </a:r>
            <a:r>
              <a:rPr lang="en-US" sz="1800" dirty="0">
                <a:solidFill>
                  <a:srgbClr val="000000"/>
                </a:solidFill>
                <a:latin typeface="Calibri" pitchFamily="34" charset="0"/>
                <a:cs typeface="Calibri" pitchFamily="34" charset="0"/>
              </a:rPr>
              <a:t> </a:t>
            </a:r>
            <a:r>
              <a:rPr lang="en-US" sz="1800" dirty="0" err="1">
                <a:solidFill>
                  <a:srgbClr val="000000"/>
                </a:solidFill>
                <a:latin typeface="Calibri" pitchFamily="34" charset="0"/>
                <a:cs typeface="Calibri" pitchFamily="34" charset="0"/>
              </a:rPr>
              <a:t>dengan</a:t>
            </a:r>
            <a:r>
              <a:rPr lang="en-US" sz="1800" dirty="0">
                <a:solidFill>
                  <a:srgbClr val="000000"/>
                </a:solidFill>
                <a:latin typeface="Calibri" pitchFamily="34" charset="0"/>
                <a:cs typeface="Calibri" pitchFamily="34" charset="0"/>
              </a:rPr>
              <a:t> </a:t>
            </a:r>
            <a:r>
              <a:rPr lang="en-US" sz="1800" dirty="0" err="1">
                <a:solidFill>
                  <a:srgbClr val="000000"/>
                </a:solidFill>
                <a:latin typeface="Calibri" pitchFamily="34" charset="0"/>
                <a:cs typeface="Calibri" pitchFamily="34" charset="0"/>
              </a:rPr>
              <a:t>peraturan</a:t>
            </a:r>
            <a:r>
              <a:rPr lang="en-US" sz="1800" dirty="0">
                <a:solidFill>
                  <a:srgbClr val="000000"/>
                </a:solidFill>
                <a:latin typeface="Calibri" pitchFamily="34" charset="0"/>
                <a:cs typeface="Calibri" pitchFamily="34" charset="0"/>
              </a:rPr>
              <a:t> </a:t>
            </a:r>
            <a:r>
              <a:rPr lang="en-US" sz="1800" dirty="0" err="1">
                <a:solidFill>
                  <a:srgbClr val="000000"/>
                </a:solidFill>
                <a:latin typeface="Calibri" pitchFamily="34" charset="0"/>
                <a:cs typeface="Calibri" pitchFamily="34" charset="0"/>
              </a:rPr>
              <a:t>Menteri</a:t>
            </a:r>
            <a:endParaRPr lang="en-US" sz="1800" dirty="0">
              <a:solidFill>
                <a:srgbClr val="000000"/>
              </a:solidFill>
              <a:latin typeface="Calibri" pitchFamily="34" charset="0"/>
              <a:cs typeface="Calibri" pitchFamily="34" charset="0"/>
            </a:endParaRPr>
          </a:p>
        </p:txBody>
      </p:sp>
      <p:grpSp>
        <p:nvGrpSpPr>
          <p:cNvPr id="12309" name="Group 48"/>
          <p:cNvGrpSpPr>
            <a:grpSpLocks/>
          </p:cNvGrpSpPr>
          <p:nvPr/>
        </p:nvGrpSpPr>
        <p:grpSpPr bwMode="auto">
          <a:xfrm>
            <a:off x="5008563" y="2249339"/>
            <a:ext cx="1254125" cy="2763837"/>
            <a:chOff x="4100657" y="813797"/>
            <a:chExt cx="1157461" cy="2764448"/>
          </a:xfrm>
        </p:grpSpPr>
        <p:grpSp>
          <p:nvGrpSpPr>
            <p:cNvPr id="12314" name="Group 110"/>
            <p:cNvGrpSpPr>
              <a:grpSpLocks/>
            </p:cNvGrpSpPr>
            <p:nvPr/>
          </p:nvGrpSpPr>
          <p:grpSpPr bwMode="auto">
            <a:xfrm>
              <a:off x="4114800" y="2647939"/>
              <a:ext cx="1129252" cy="685314"/>
              <a:chOff x="4114800" y="2470418"/>
              <a:chExt cx="1129252" cy="685314"/>
            </a:xfrm>
          </p:grpSpPr>
          <p:sp>
            <p:nvSpPr>
              <p:cNvPr id="152" name="Rectangle 151"/>
              <p:cNvSpPr/>
              <p:nvPr/>
            </p:nvSpPr>
            <p:spPr>
              <a:xfrm>
                <a:off x="4114800" y="2487999"/>
                <a:ext cx="1129252" cy="667733"/>
              </a:xfrm>
              <a:prstGeom prst="rect">
                <a:avLst/>
              </a:prstGeom>
              <a:solidFill>
                <a:schemeClr val="accent6">
                  <a:alpha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Calibri" pitchFamily="34" charset="0"/>
                  <a:cs typeface="Calibri" pitchFamily="34" charset="0"/>
                </a:endParaRPr>
              </a:p>
            </p:txBody>
          </p:sp>
          <p:sp>
            <p:nvSpPr>
              <p:cNvPr id="153" name="Text Box 21"/>
              <p:cNvSpPr txBox="1">
                <a:spLocks noChangeArrowheads="1"/>
              </p:cNvSpPr>
              <p:nvPr/>
            </p:nvSpPr>
            <p:spPr bwMode="auto">
              <a:xfrm>
                <a:off x="4147265" y="2470418"/>
                <a:ext cx="1050101" cy="646474"/>
              </a:xfrm>
              <a:prstGeom prst="rect">
                <a:avLst/>
              </a:prstGeom>
              <a:noFill/>
              <a:ln w="12700" cap="sq">
                <a:noFill/>
                <a:miter lim="800000"/>
                <a:headEnd type="none" w="sm" len="sm"/>
                <a:tailEnd type="none" w="sm" len="sm"/>
              </a:ln>
              <a:effectLst/>
              <a:scene3d>
                <a:camera prst="orthographicFront">
                  <a:rot lat="0" lon="0" rev="0"/>
                </a:camera>
                <a:lightRig rig="balanced" dir="t">
                  <a:rot lat="0" lon="0" rev="8700000"/>
                </a:lightRig>
              </a:scene3d>
              <a:sp3d>
                <a:bevelT w="190500" h="38100"/>
              </a:sp3d>
            </p:spPr>
            <p:txBody>
              <a:bodyPr>
                <a:spAutoFit/>
              </a:bodyPr>
              <a:lstStyle/>
              <a:p>
                <a:pPr algn="ctr">
                  <a:defRPr/>
                </a:pPr>
                <a:r>
                  <a:rPr lang="en-US" sz="1800" dirty="0">
                    <a:ln w="1905"/>
                    <a:solidFill>
                      <a:schemeClr val="bg1"/>
                    </a:solidFill>
                    <a:effectLst>
                      <a:outerShdw blurRad="38100" dist="38100" dir="2700000" algn="tl">
                        <a:srgbClr val="000000">
                          <a:alpha val="43137"/>
                        </a:srgbClr>
                      </a:outerShdw>
                    </a:effectLst>
                    <a:latin typeface="Calibri" pitchFamily="34" charset="0"/>
                    <a:cs typeface="Calibri" pitchFamily="34" charset="0"/>
                  </a:rPr>
                  <a:t>IPP</a:t>
                </a:r>
              </a:p>
              <a:p>
                <a:pPr algn="ctr">
                  <a:defRPr/>
                </a:pPr>
                <a:r>
                  <a:rPr lang="en-US" sz="1800" dirty="0" err="1">
                    <a:ln w="1905"/>
                    <a:solidFill>
                      <a:schemeClr val="bg1"/>
                    </a:solidFill>
                    <a:effectLst>
                      <a:outerShdw blurRad="38100" dist="38100" dir="2700000" algn="tl">
                        <a:srgbClr val="000000">
                          <a:alpha val="43137"/>
                        </a:srgbClr>
                      </a:outerShdw>
                    </a:effectLst>
                    <a:latin typeface="Calibri" pitchFamily="34" charset="0"/>
                    <a:cs typeface="Calibri" pitchFamily="34" charset="0"/>
                  </a:rPr>
                  <a:t>Insinyur</a:t>
                </a:r>
                <a:r>
                  <a:rPr lang="en-US" sz="1800" dirty="0">
                    <a:ln w="1905"/>
                    <a:solidFill>
                      <a:schemeClr val="bg1"/>
                    </a:solidFill>
                    <a:effectLst>
                      <a:outerShdw blurRad="38100" dist="38100" dir="2700000" algn="tl">
                        <a:srgbClr val="000000">
                          <a:alpha val="43137"/>
                        </a:srgbClr>
                      </a:outerShdw>
                    </a:effectLst>
                    <a:latin typeface="Calibri" pitchFamily="34" charset="0"/>
                    <a:cs typeface="Calibri" pitchFamily="34" charset="0"/>
                  </a:rPr>
                  <a:t>  </a:t>
                </a:r>
              </a:p>
            </p:txBody>
          </p:sp>
        </p:grpSp>
        <p:grpSp>
          <p:nvGrpSpPr>
            <p:cNvPr id="12315" name="Group 111"/>
            <p:cNvGrpSpPr>
              <a:grpSpLocks/>
            </p:cNvGrpSpPr>
            <p:nvPr/>
          </p:nvGrpSpPr>
          <p:grpSpPr bwMode="auto">
            <a:xfrm>
              <a:off x="4122676" y="1747650"/>
              <a:ext cx="1135442" cy="667733"/>
              <a:chOff x="4655758" y="1676400"/>
              <a:chExt cx="1135442" cy="667733"/>
            </a:xfrm>
          </p:grpSpPr>
          <p:sp>
            <p:nvSpPr>
              <p:cNvPr id="150" name="Rectangle 149"/>
              <p:cNvSpPr/>
              <p:nvPr/>
            </p:nvSpPr>
            <p:spPr>
              <a:xfrm>
                <a:off x="4660986" y="1676400"/>
                <a:ext cx="1129252" cy="667733"/>
              </a:xfrm>
              <a:prstGeom prst="rect">
                <a:avLst/>
              </a:prstGeom>
              <a:solidFill>
                <a:schemeClr val="accent6">
                  <a:alpha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Calibri" pitchFamily="34" charset="0"/>
                  <a:cs typeface="Calibri" pitchFamily="34" charset="0"/>
                </a:endParaRPr>
              </a:p>
            </p:txBody>
          </p:sp>
          <p:sp>
            <p:nvSpPr>
              <p:cNvPr id="151" name="Text Box 21"/>
              <p:cNvSpPr txBox="1">
                <a:spLocks noChangeArrowheads="1"/>
              </p:cNvSpPr>
              <p:nvPr/>
            </p:nvSpPr>
            <p:spPr bwMode="auto">
              <a:xfrm>
                <a:off x="4655758" y="1782988"/>
                <a:ext cx="1135442" cy="400199"/>
              </a:xfrm>
              <a:prstGeom prst="rect">
                <a:avLst/>
              </a:prstGeom>
              <a:noFill/>
              <a:ln w="12700" cap="sq">
                <a:noFill/>
                <a:miter lim="800000"/>
                <a:headEnd type="none" w="sm" len="sm"/>
                <a:tailEnd type="none" w="sm" len="sm"/>
              </a:ln>
              <a:effectLst/>
              <a:scene3d>
                <a:camera prst="orthographicFront">
                  <a:rot lat="0" lon="0" rev="0"/>
                </a:camera>
                <a:lightRig rig="balanced" dir="t">
                  <a:rot lat="0" lon="0" rev="8700000"/>
                </a:lightRig>
              </a:scene3d>
              <a:sp3d>
                <a:bevelT w="190500" h="38100"/>
              </a:sp3d>
            </p:spPr>
            <p:txBody>
              <a:bodyPr anchor="ctr">
                <a:spAutoFit/>
              </a:bodyPr>
              <a:lstStyle/>
              <a:p>
                <a:pPr algn="ctr">
                  <a:defRPr/>
                </a:pPr>
                <a:r>
                  <a:rPr lang="en-US" sz="2000" dirty="0">
                    <a:ln w="1905"/>
                    <a:solidFill>
                      <a:schemeClr val="bg1"/>
                    </a:solidFill>
                    <a:effectLst>
                      <a:outerShdw blurRad="38100" dist="38100" dir="2700000" algn="tl">
                        <a:srgbClr val="000000">
                          <a:alpha val="43137"/>
                        </a:srgbClr>
                      </a:outerShdw>
                    </a:effectLst>
                    <a:latin typeface="Calibri" pitchFamily="34" charset="0"/>
                    <a:cs typeface="Calibri" pitchFamily="34" charset="0"/>
                  </a:rPr>
                  <a:t>IPM</a:t>
                </a:r>
              </a:p>
            </p:txBody>
          </p:sp>
        </p:grpSp>
        <p:grpSp>
          <p:nvGrpSpPr>
            <p:cNvPr id="12316" name="Group 129"/>
            <p:cNvGrpSpPr>
              <a:grpSpLocks/>
            </p:cNvGrpSpPr>
            <p:nvPr/>
          </p:nvGrpSpPr>
          <p:grpSpPr bwMode="auto">
            <a:xfrm>
              <a:off x="4100657" y="813797"/>
              <a:ext cx="1148547" cy="667733"/>
              <a:chOff x="4100657" y="801920"/>
              <a:chExt cx="1148547" cy="667733"/>
            </a:xfrm>
          </p:grpSpPr>
          <p:sp>
            <p:nvSpPr>
              <p:cNvPr id="146" name="Rectangle 145"/>
              <p:cNvSpPr/>
              <p:nvPr/>
            </p:nvSpPr>
            <p:spPr>
              <a:xfrm>
                <a:off x="4119952" y="801920"/>
                <a:ext cx="1129252" cy="667733"/>
              </a:xfrm>
              <a:prstGeom prst="rect">
                <a:avLst/>
              </a:prstGeom>
              <a:solidFill>
                <a:schemeClr val="accent6">
                  <a:alpha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Calibri" pitchFamily="34" charset="0"/>
                  <a:cs typeface="Calibri" pitchFamily="34" charset="0"/>
                </a:endParaRPr>
              </a:p>
            </p:txBody>
          </p:sp>
          <p:sp>
            <p:nvSpPr>
              <p:cNvPr id="148" name="Rectangle 147"/>
              <p:cNvSpPr/>
              <p:nvPr/>
            </p:nvSpPr>
            <p:spPr bwMode="auto">
              <a:xfrm>
                <a:off x="4100657" y="905889"/>
                <a:ext cx="1143318" cy="400199"/>
              </a:xfrm>
              <a:prstGeom prst="rect">
                <a:avLst/>
              </a:prstGeom>
              <a:noFill/>
              <a:ln>
                <a:noFill/>
              </a:ln>
              <a:effectLst/>
              <a:scene3d>
                <a:camera prst="orthographicFront">
                  <a:rot lat="0" lon="0" rev="0"/>
                </a:camera>
                <a:lightRig rig="balanced" dir="t">
                  <a:rot lat="0" lon="0" rev="8700000"/>
                </a:lightRig>
              </a:scene3d>
              <a:sp3d>
                <a:bevelT w="190500" h="38100"/>
              </a:sp3d>
            </p:spPr>
            <p:txBody>
              <a:bodyPr lIns="36000" rIns="36000">
                <a:spAutoFit/>
              </a:bodyPr>
              <a:lstStyle/>
              <a:p>
                <a:pPr algn="ctr">
                  <a:defRPr/>
                </a:pPr>
                <a:r>
                  <a:rPr lang="en-US" sz="2000" dirty="0">
                    <a:ln w="1905"/>
                    <a:solidFill>
                      <a:schemeClr val="bg1"/>
                    </a:solidFill>
                    <a:effectLst>
                      <a:outerShdw blurRad="38100" dist="38100" dir="2700000" algn="tl">
                        <a:srgbClr val="000000">
                          <a:alpha val="43137"/>
                        </a:srgbClr>
                      </a:outerShdw>
                    </a:effectLst>
                    <a:latin typeface="Calibri" pitchFamily="34" charset="0"/>
                    <a:cs typeface="Calibri" pitchFamily="34" charset="0"/>
                  </a:rPr>
                  <a:t>IPU</a:t>
                </a:r>
                <a:endParaRPr lang="en-US" dirty="0">
                  <a:ln w="1905"/>
                  <a:solidFill>
                    <a:schemeClr val="bg1"/>
                  </a:solidFill>
                  <a:effectLst>
                    <a:outerShdw blurRad="38100" dist="38100" dir="2700000" algn="tl">
                      <a:srgbClr val="000000">
                        <a:alpha val="43137"/>
                      </a:srgbClr>
                    </a:outerShdw>
                  </a:effectLst>
                  <a:latin typeface="Calibri" pitchFamily="34" charset="0"/>
                  <a:cs typeface="Calibri" pitchFamily="34" charset="0"/>
                </a:endParaRPr>
              </a:p>
            </p:txBody>
          </p:sp>
        </p:grpSp>
        <p:cxnSp>
          <p:nvCxnSpPr>
            <p:cNvPr id="129" name="Straight Arrow Connector 128"/>
            <p:cNvCxnSpPr/>
            <p:nvPr/>
          </p:nvCxnSpPr>
          <p:spPr>
            <a:xfrm rot="16200000" flipV="1">
              <a:off x="4553341" y="3463920"/>
              <a:ext cx="228651" cy="0"/>
            </a:xfrm>
            <a:prstGeom prst="straightConnector1">
              <a:avLst/>
            </a:prstGeom>
            <a:ln w="28575">
              <a:solidFill>
                <a:srgbClr val="FFFF99"/>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30" name="Straight Arrow Connector 129"/>
            <p:cNvCxnSpPr/>
            <p:nvPr/>
          </p:nvCxnSpPr>
          <p:spPr>
            <a:xfrm rot="16200000" flipV="1">
              <a:off x="4549797" y="1606135"/>
              <a:ext cx="244529"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1" name="Straight Arrow Connector 130"/>
            <p:cNvCxnSpPr/>
            <p:nvPr/>
          </p:nvCxnSpPr>
          <p:spPr>
            <a:xfrm rot="16200000" flipV="1">
              <a:off x="4542471" y="2539791"/>
              <a:ext cx="244529"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cxnSp>
        <p:nvCxnSpPr>
          <p:cNvPr id="3" name="Straight Connector 2"/>
          <p:cNvCxnSpPr/>
          <p:nvPr/>
        </p:nvCxnSpPr>
        <p:spPr>
          <a:xfrm>
            <a:off x="5040313" y="4437112"/>
            <a:ext cx="1223962"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106" name="Text Box 21"/>
          <p:cNvSpPr txBox="1">
            <a:spLocks noChangeArrowheads="1"/>
          </p:cNvSpPr>
          <p:nvPr/>
        </p:nvSpPr>
        <p:spPr bwMode="auto">
          <a:xfrm>
            <a:off x="5035550" y="4953000"/>
            <a:ext cx="1568450" cy="461963"/>
          </a:xfrm>
          <a:prstGeom prst="rect">
            <a:avLst/>
          </a:prstGeom>
          <a:ln>
            <a:solidFill>
              <a:srgbClr val="00B0F0"/>
            </a:solidFill>
            <a:headEnd type="none" w="sm" len="sm"/>
            <a:tailEnd type="none" w="sm" len="sm"/>
          </a:ln>
        </p:spPr>
        <p:style>
          <a:lnRef idx="3">
            <a:schemeClr val="lt1"/>
          </a:lnRef>
          <a:fillRef idx="1">
            <a:schemeClr val="accent1"/>
          </a:fillRef>
          <a:effectRef idx="1">
            <a:schemeClr val="accent1"/>
          </a:effectRef>
          <a:fontRef idx="minor">
            <a:schemeClr val="lt1"/>
          </a:fontRef>
        </p:style>
        <p:txBody>
          <a:bodyPr anchor="ctr">
            <a:spAutoFit/>
          </a:bodyPr>
          <a:lstStyle/>
          <a:p>
            <a:pPr algn="ctr">
              <a:defRPr/>
            </a:pPr>
            <a:r>
              <a:rPr lang="en-US" sz="1200" dirty="0">
                <a:solidFill>
                  <a:schemeClr val="bg1"/>
                </a:solidFill>
                <a:latin typeface="Calibri" pitchFamily="34" charset="0"/>
                <a:cs typeface="Calibri" pitchFamily="34" charset="0"/>
              </a:rPr>
              <a:t>R P L</a:t>
            </a:r>
          </a:p>
          <a:p>
            <a:pPr algn="ctr">
              <a:defRPr/>
            </a:pPr>
            <a:r>
              <a:rPr lang="en-US" sz="1200" dirty="0">
                <a:solidFill>
                  <a:schemeClr val="bg1"/>
                </a:solidFill>
                <a:latin typeface="Calibri" pitchFamily="34" charset="0"/>
                <a:cs typeface="Calibri" pitchFamily="34" charset="0"/>
              </a:rPr>
              <a:t>PT </a:t>
            </a:r>
            <a:r>
              <a:rPr lang="en-US" sz="1200" dirty="0" err="1">
                <a:solidFill>
                  <a:schemeClr val="bg1"/>
                </a:solidFill>
                <a:latin typeface="Calibri" pitchFamily="34" charset="0"/>
                <a:cs typeface="Calibri" pitchFamily="34" charset="0"/>
              </a:rPr>
              <a:t>Teknik</a:t>
            </a:r>
            <a:r>
              <a:rPr lang="en-US" sz="1200" dirty="0">
                <a:solidFill>
                  <a:schemeClr val="bg1"/>
                </a:solidFill>
                <a:latin typeface="Calibri" pitchFamily="34" charset="0"/>
                <a:cs typeface="Calibri" pitchFamily="34" charset="0"/>
              </a:rPr>
              <a:t>  + 3 </a:t>
            </a:r>
            <a:r>
              <a:rPr lang="en-US" sz="1200" dirty="0" err="1">
                <a:solidFill>
                  <a:schemeClr val="bg1"/>
                </a:solidFill>
                <a:latin typeface="Calibri" pitchFamily="34" charset="0"/>
                <a:cs typeface="Calibri" pitchFamily="34" charset="0"/>
              </a:rPr>
              <a:t>th</a:t>
            </a:r>
            <a:r>
              <a:rPr lang="en-US" sz="1200" dirty="0">
                <a:solidFill>
                  <a:schemeClr val="bg1"/>
                </a:solidFill>
                <a:latin typeface="Calibri" pitchFamily="34" charset="0"/>
                <a:cs typeface="Calibri" pitchFamily="34" charset="0"/>
              </a:rPr>
              <a:t> </a:t>
            </a:r>
          </a:p>
        </p:txBody>
      </p:sp>
    </p:spTree>
  </p:cSld>
  <p:clrMapOvr>
    <a:masterClrMapping/>
  </p:clrMapOvr>
  <p:transition>
    <p:cover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33825"/>
                                        </p:tgtEl>
                                        <p:attrNameLst>
                                          <p:attrName>style.visibility</p:attrName>
                                        </p:attrNameLst>
                                      </p:cBhvr>
                                      <p:to>
                                        <p:strVal val="visible"/>
                                      </p:to>
                                    </p:set>
                                    <p:animEffect transition="in" filter="wipe(up)">
                                      <p:cBhvr>
                                        <p:cTn id="7" dur="500"/>
                                        <p:tgtEl>
                                          <p:spTgt spid="3382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12"/>
                                        </p:tgtEl>
                                        <p:attrNameLst>
                                          <p:attrName>style.visibility</p:attrName>
                                        </p:attrNameLst>
                                      </p:cBhvr>
                                      <p:to>
                                        <p:strVal val="visible"/>
                                      </p:to>
                                    </p:set>
                                    <p:animEffect transition="in" filter="circle(in)">
                                      <p:cBhvr>
                                        <p:cTn id="12" dur="2000"/>
                                        <p:tgtEl>
                                          <p:spTgt spid="1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Rectangle 18"/>
          <p:cNvSpPr>
            <a:spLocks noChangeArrowheads="1"/>
          </p:cNvSpPr>
          <p:nvPr/>
        </p:nvSpPr>
        <p:spPr bwMode="auto">
          <a:xfrm>
            <a:off x="2309813" y="5312618"/>
            <a:ext cx="7197725" cy="1428750"/>
          </a:xfrm>
          <a:prstGeom prst="rect">
            <a:avLst/>
          </a:prstGeom>
          <a:solidFill>
            <a:schemeClr val="accent5">
              <a:lumMod val="75000"/>
            </a:schemeClr>
          </a:solidFill>
          <a:ln w="9525">
            <a:solidFill>
              <a:schemeClr val="bg2"/>
            </a:solidFill>
            <a:prstDash val="dash"/>
            <a:miter lim="800000"/>
            <a:headEnd/>
            <a:tailEnd/>
          </a:ln>
        </p:spPr>
        <p:txBody>
          <a:bodyPr wrap="none"/>
          <a:lstStyle/>
          <a:p>
            <a:pPr algn="r" eaLnBrk="1" hangingPunct="1">
              <a:lnSpc>
                <a:spcPct val="50000"/>
              </a:lnSpc>
              <a:spcBef>
                <a:spcPct val="45000"/>
              </a:spcBef>
              <a:defRPr/>
            </a:pPr>
            <a:endParaRPr lang="en-US" sz="1200" dirty="0">
              <a:latin typeface="Trebuchet MS" pitchFamily="34" charset="0"/>
            </a:endParaRPr>
          </a:p>
          <a:p>
            <a:pPr algn="r" eaLnBrk="1" hangingPunct="1">
              <a:lnSpc>
                <a:spcPct val="50000"/>
              </a:lnSpc>
              <a:spcBef>
                <a:spcPct val="45000"/>
              </a:spcBef>
              <a:defRPr/>
            </a:pPr>
            <a:r>
              <a:rPr lang="id-ID" sz="1200" dirty="0">
                <a:latin typeface="Trebuchet MS" pitchFamily="34" charset="0"/>
              </a:rPr>
              <a:t>M</a:t>
            </a:r>
            <a:r>
              <a:rPr lang="en-US" sz="1200" dirty="0">
                <a:latin typeface="Trebuchet MS" pitchFamily="34" charset="0"/>
              </a:rPr>
              <a:t>AJELIS</a:t>
            </a:r>
            <a:r>
              <a:rPr lang="id-ID" sz="1200" dirty="0">
                <a:latin typeface="Trebuchet MS" pitchFamily="34" charset="0"/>
              </a:rPr>
              <a:t> P</a:t>
            </a:r>
            <a:r>
              <a:rPr lang="en-US" sz="1200" dirty="0">
                <a:latin typeface="Trebuchet MS" pitchFamily="34" charset="0"/>
              </a:rPr>
              <a:t>ENILAI</a:t>
            </a:r>
            <a:r>
              <a:rPr lang="id-ID" sz="1200" dirty="0">
                <a:latin typeface="Trebuchet MS" pitchFamily="34" charset="0"/>
              </a:rPr>
              <a:t> dari latar belakang:</a:t>
            </a:r>
          </a:p>
          <a:p>
            <a:pPr marL="228600" indent="-228600" algn="r" eaLnBrk="1" hangingPunct="1">
              <a:lnSpc>
                <a:spcPct val="50000"/>
              </a:lnSpc>
              <a:spcBef>
                <a:spcPct val="45000"/>
              </a:spcBef>
              <a:buFontTx/>
              <a:buAutoNum type="arabicParenBoth"/>
              <a:defRPr/>
            </a:pPr>
            <a:r>
              <a:rPr lang="id-ID" sz="1200" dirty="0">
                <a:latin typeface="Trebuchet MS" pitchFamily="34" charset="0"/>
              </a:rPr>
              <a:t>Pendidik Perti Teknik</a:t>
            </a:r>
          </a:p>
          <a:p>
            <a:pPr marL="228600" indent="-228600" algn="r" eaLnBrk="1" hangingPunct="1">
              <a:lnSpc>
                <a:spcPct val="50000"/>
              </a:lnSpc>
              <a:spcBef>
                <a:spcPct val="45000"/>
              </a:spcBef>
              <a:buFontTx/>
              <a:buAutoNum type="arabicParenBoth"/>
              <a:defRPr/>
            </a:pPr>
            <a:r>
              <a:rPr lang="id-ID" sz="1200" dirty="0">
                <a:latin typeface="Trebuchet MS" pitchFamily="34" charset="0"/>
              </a:rPr>
              <a:t>Periset</a:t>
            </a:r>
          </a:p>
          <a:p>
            <a:pPr marL="228600" indent="-228600" algn="r" eaLnBrk="1" hangingPunct="1">
              <a:lnSpc>
                <a:spcPct val="50000"/>
              </a:lnSpc>
              <a:spcBef>
                <a:spcPct val="45000"/>
              </a:spcBef>
              <a:buFontTx/>
              <a:buAutoNum type="arabicParenBoth"/>
              <a:defRPr/>
            </a:pPr>
            <a:r>
              <a:rPr lang="id-ID" sz="1200" dirty="0">
                <a:latin typeface="Trebuchet MS" pitchFamily="34" charset="0"/>
              </a:rPr>
              <a:t>Praktisi Konstruksi, Manufaktur, Pertambangan, Pertanian</a:t>
            </a:r>
          </a:p>
          <a:p>
            <a:pPr marL="228600" indent="-228600" algn="r" eaLnBrk="1" hangingPunct="1">
              <a:lnSpc>
                <a:spcPct val="50000"/>
              </a:lnSpc>
              <a:spcBef>
                <a:spcPct val="45000"/>
              </a:spcBef>
              <a:buFontTx/>
              <a:buAutoNum type="arabicParenBoth"/>
              <a:defRPr/>
            </a:pPr>
            <a:r>
              <a:rPr lang="id-ID" sz="1200" dirty="0">
                <a:latin typeface="Trebuchet MS" pitchFamily="34" charset="0"/>
              </a:rPr>
              <a:t>Pebisnis</a:t>
            </a:r>
          </a:p>
          <a:p>
            <a:pPr marL="228600" indent="-228600" algn="r" eaLnBrk="1" hangingPunct="1">
              <a:lnSpc>
                <a:spcPct val="50000"/>
              </a:lnSpc>
              <a:spcBef>
                <a:spcPct val="45000"/>
              </a:spcBef>
              <a:buFontTx/>
              <a:buAutoNum type="arabicParenBoth"/>
              <a:defRPr/>
            </a:pPr>
            <a:r>
              <a:rPr lang="id-ID" sz="1200" dirty="0">
                <a:latin typeface="Trebuchet MS" pitchFamily="34" charset="0"/>
              </a:rPr>
              <a:t>Pemerintahan</a:t>
            </a:r>
          </a:p>
          <a:p>
            <a:pPr algn="r" eaLnBrk="1" hangingPunct="1">
              <a:lnSpc>
                <a:spcPct val="50000"/>
              </a:lnSpc>
              <a:spcBef>
                <a:spcPct val="45000"/>
              </a:spcBef>
              <a:defRPr/>
            </a:pPr>
            <a:endParaRPr lang="en-US" sz="1200" dirty="0">
              <a:latin typeface="Trebuchet MS" pitchFamily="34" charset="0"/>
            </a:endParaRPr>
          </a:p>
        </p:txBody>
      </p:sp>
      <p:grpSp>
        <p:nvGrpSpPr>
          <p:cNvPr id="3" name="Group 56"/>
          <p:cNvGrpSpPr>
            <a:grpSpLocks/>
          </p:cNvGrpSpPr>
          <p:nvPr/>
        </p:nvGrpSpPr>
        <p:grpSpPr bwMode="auto">
          <a:xfrm>
            <a:off x="6596063" y="2501155"/>
            <a:ext cx="825500" cy="2668588"/>
            <a:chOff x="6400798" y="2511512"/>
            <a:chExt cx="762007" cy="2668284"/>
          </a:xfrm>
        </p:grpSpPr>
        <p:sp>
          <p:nvSpPr>
            <p:cNvPr id="56" name="Rounded Rectangle 55"/>
            <p:cNvSpPr/>
            <p:nvPr/>
          </p:nvSpPr>
          <p:spPr>
            <a:xfrm>
              <a:off x="6400798" y="4722648"/>
              <a:ext cx="762007" cy="457148"/>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50000"/>
                </a:lnSpc>
                <a:spcBef>
                  <a:spcPct val="45000"/>
                </a:spcBef>
                <a:defRPr/>
              </a:pPr>
              <a:endParaRPr lang="id-ID"/>
            </a:p>
          </p:txBody>
        </p:sp>
        <p:sp>
          <p:nvSpPr>
            <p:cNvPr id="55" name="Rounded Rectangle 54"/>
            <p:cNvSpPr/>
            <p:nvPr/>
          </p:nvSpPr>
          <p:spPr>
            <a:xfrm>
              <a:off x="6400798" y="3722637"/>
              <a:ext cx="762007" cy="457148"/>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50000"/>
                </a:lnSpc>
                <a:spcBef>
                  <a:spcPct val="45000"/>
                </a:spcBef>
                <a:defRPr/>
              </a:pPr>
              <a:endParaRPr lang="id-ID"/>
            </a:p>
          </p:txBody>
        </p:sp>
        <p:sp>
          <p:nvSpPr>
            <p:cNvPr id="54" name="Rounded Rectangle 53"/>
            <p:cNvSpPr/>
            <p:nvPr/>
          </p:nvSpPr>
          <p:spPr>
            <a:xfrm>
              <a:off x="6400798" y="2651196"/>
              <a:ext cx="762007" cy="457148"/>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50000"/>
                </a:lnSpc>
                <a:spcBef>
                  <a:spcPct val="45000"/>
                </a:spcBef>
                <a:defRPr/>
              </a:pPr>
              <a:endParaRPr lang="id-ID"/>
            </a:p>
          </p:txBody>
        </p:sp>
        <p:sp>
          <p:nvSpPr>
            <p:cNvPr id="13397" name="Rectangle 1"/>
            <p:cNvSpPr>
              <a:spLocks noChangeArrowheads="1"/>
            </p:cNvSpPr>
            <p:nvPr/>
          </p:nvSpPr>
          <p:spPr bwMode="auto">
            <a:xfrm>
              <a:off x="6477005" y="4536854"/>
              <a:ext cx="685800" cy="63094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pPr algn="ctr">
                <a:lnSpc>
                  <a:spcPct val="50000"/>
                </a:lnSpc>
                <a:spcBef>
                  <a:spcPct val="45000"/>
                </a:spcBef>
              </a:pPr>
              <a:endParaRPr lang="en-US" sz="1400">
                <a:latin typeface="Arial Narrow" pitchFamily="34" charset="0"/>
              </a:endParaRPr>
            </a:p>
            <a:p>
              <a:pPr algn="ctr"/>
              <a:r>
                <a:rPr lang="en-US" sz="1400">
                  <a:latin typeface="Arial Narrow" pitchFamily="34" charset="0"/>
                </a:rPr>
                <a:t>B</a:t>
              </a:r>
              <a:r>
                <a:rPr lang="id-ID" sz="1400">
                  <a:latin typeface="Arial Narrow" pitchFamily="34" charset="0"/>
                </a:rPr>
                <a:t>erlaku 5 tahun</a:t>
              </a:r>
              <a:endParaRPr lang="en-US" sz="1400">
                <a:latin typeface="Arial Narrow" pitchFamily="34" charset="0"/>
              </a:endParaRPr>
            </a:p>
          </p:txBody>
        </p:sp>
        <p:sp>
          <p:nvSpPr>
            <p:cNvPr id="13398" name="Rectangle 2"/>
            <p:cNvSpPr>
              <a:spLocks noChangeArrowheads="1"/>
            </p:cNvSpPr>
            <p:nvPr/>
          </p:nvSpPr>
          <p:spPr bwMode="auto">
            <a:xfrm>
              <a:off x="6477000" y="3583082"/>
              <a:ext cx="685800" cy="63094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pPr algn="ctr">
                <a:lnSpc>
                  <a:spcPct val="50000"/>
                </a:lnSpc>
                <a:spcBef>
                  <a:spcPct val="45000"/>
                </a:spcBef>
              </a:pPr>
              <a:endParaRPr lang="en-US" sz="1400">
                <a:latin typeface="Arial Narrow" pitchFamily="34" charset="0"/>
              </a:endParaRPr>
            </a:p>
            <a:p>
              <a:pPr algn="ctr"/>
              <a:r>
                <a:rPr lang="id-ID" sz="1400">
                  <a:latin typeface="Arial Narrow" pitchFamily="34" charset="0"/>
                </a:rPr>
                <a:t>Berlaku 5 tahun</a:t>
              </a:r>
              <a:endParaRPr lang="en-US" sz="1400">
                <a:latin typeface="Arial Narrow" pitchFamily="34" charset="0"/>
              </a:endParaRPr>
            </a:p>
          </p:txBody>
        </p:sp>
        <p:sp>
          <p:nvSpPr>
            <p:cNvPr id="13399" name="Rectangle 3"/>
            <p:cNvSpPr>
              <a:spLocks noChangeArrowheads="1"/>
            </p:cNvSpPr>
            <p:nvPr/>
          </p:nvSpPr>
          <p:spPr bwMode="auto">
            <a:xfrm>
              <a:off x="6440370" y="2511512"/>
              <a:ext cx="685800" cy="63094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pPr algn="ctr">
                <a:lnSpc>
                  <a:spcPct val="50000"/>
                </a:lnSpc>
                <a:spcBef>
                  <a:spcPct val="45000"/>
                </a:spcBef>
              </a:pPr>
              <a:endParaRPr lang="en-US" sz="1400">
                <a:latin typeface="Arial Narrow" pitchFamily="34" charset="0"/>
              </a:endParaRPr>
            </a:p>
            <a:p>
              <a:pPr algn="ctr"/>
              <a:r>
                <a:rPr lang="en-US" sz="1400">
                  <a:latin typeface="Arial Narrow" pitchFamily="34" charset="0"/>
                </a:rPr>
                <a:t>B</a:t>
              </a:r>
              <a:r>
                <a:rPr lang="id-ID" sz="1400">
                  <a:latin typeface="Arial Narrow" pitchFamily="34" charset="0"/>
                </a:rPr>
                <a:t>erlaku 5 tahun</a:t>
              </a:r>
              <a:endParaRPr lang="en-US" sz="1400">
                <a:latin typeface="Arial Narrow" pitchFamily="34" charset="0"/>
              </a:endParaRPr>
            </a:p>
          </p:txBody>
        </p:sp>
      </p:grpSp>
      <p:sp>
        <p:nvSpPr>
          <p:cNvPr id="14340" name="AutoShape 20"/>
          <p:cNvSpPr>
            <a:spLocks noChangeArrowheads="1"/>
          </p:cNvSpPr>
          <p:nvPr/>
        </p:nvSpPr>
        <p:spPr bwMode="auto">
          <a:xfrm rot="5400000">
            <a:off x="4467225" y="3002805"/>
            <a:ext cx="228600" cy="247650"/>
          </a:xfrm>
          <a:prstGeom prst="upArrow">
            <a:avLst>
              <a:gd name="adj1" fmla="val 34370"/>
              <a:gd name="adj2" fmla="val 54167"/>
            </a:avLst>
          </a:prstGeom>
          <a:solidFill>
            <a:srgbClr val="FF9900"/>
          </a:solidFill>
          <a:ln w="9525">
            <a:solidFill>
              <a:schemeClr val="bg2"/>
            </a:solidFill>
            <a:miter lim="800000"/>
            <a:headEnd/>
            <a:tailEnd/>
          </a:ln>
        </p:spPr>
        <p:txBody>
          <a:bodyPr vert="eaVert" wrap="none" anchor="ctr"/>
          <a:lstStyle/>
          <a:p>
            <a:pPr algn="ctr" eaLnBrk="1" hangingPunct="1">
              <a:lnSpc>
                <a:spcPct val="50000"/>
              </a:lnSpc>
              <a:spcBef>
                <a:spcPct val="45000"/>
              </a:spcBef>
            </a:pPr>
            <a:endParaRPr lang="id-ID"/>
          </a:p>
        </p:txBody>
      </p:sp>
      <p:sp>
        <p:nvSpPr>
          <p:cNvPr id="14341" name="AutoShape 20"/>
          <p:cNvSpPr>
            <a:spLocks noChangeArrowheads="1"/>
          </p:cNvSpPr>
          <p:nvPr/>
        </p:nvSpPr>
        <p:spPr bwMode="auto">
          <a:xfrm rot="5400000">
            <a:off x="4467225" y="3517155"/>
            <a:ext cx="228600" cy="247650"/>
          </a:xfrm>
          <a:prstGeom prst="upArrow">
            <a:avLst>
              <a:gd name="adj1" fmla="val 34370"/>
              <a:gd name="adj2" fmla="val 54167"/>
            </a:avLst>
          </a:prstGeom>
          <a:solidFill>
            <a:srgbClr val="FF9900"/>
          </a:solidFill>
          <a:ln w="9525">
            <a:solidFill>
              <a:schemeClr val="bg2"/>
            </a:solidFill>
            <a:miter lim="800000"/>
            <a:headEnd/>
            <a:tailEnd/>
          </a:ln>
        </p:spPr>
        <p:txBody>
          <a:bodyPr vert="eaVert" wrap="none" anchor="ctr"/>
          <a:lstStyle/>
          <a:p>
            <a:pPr algn="ctr" eaLnBrk="1" hangingPunct="1">
              <a:lnSpc>
                <a:spcPct val="50000"/>
              </a:lnSpc>
              <a:spcBef>
                <a:spcPct val="45000"/>
              </a:spcBef>
            </a:pPr>
            <a:endParaRPr lang="id-ID"/>
          </a:p>
        </p:txBody>
      </p:sp>
      <p:sp>
        <p:nvSpPr>
          <p:cNvPr id="14342" name="AutoShape 20"/>
          <p:cNvSpPr>
            <a:spLocks noChangeArrowheads="1"/>
          </p:cNvSpPr>
          <p:nvPr/>
        </p:nvSpPr>
        <p:spPr bwMode="auto">
          <a:xfrm rot="5400000">
            <a:off x="4467225" y="4017218"/>
            <a:ext cx="228600" cy="247650"/>
          </a:xfrm>
          <a:prstGeom prst="upArrow">
            <a:avLst>
              <a:gd name="adj1" fmla="val 34370"/>
              <a:gd name="adj2" fmla="val 54167"/>
            </a:avLst>
          </a:prstGeom>
          <a:solidFill>
            <a:srgbClr val="FF9900"/>
          </a:solidFill>
          <a:ln w="9525">
            <a:solidFill>
              <a:schemeClr val="bg2"/>
            </a:solidFill>
            <a:miter lim="800000"/>
            <a:headEnd/>
            <a:tailEnd/>
          </a:ln>
        </p:spPr>
        <p:txBody>
          <a:bodyPr vert="eaVert" wrap="none" anchor="ctr"/>
          <a:lstStyle/>
          <a:p>
            <a:pPr algn="ctr" eaLnBrk="1" hangingPunct="1">
              <a:lnSpc>
                <a:spcPct val="50000"/>
              </a:lnSpc>
              <a:spcBef>
                <a:spcPct val="45000"/>
              </a:spcBef>
            </a:pPr>
            <a:endParaRPr lang="id-ID"/>
          </a:p>
        </p:txBody>
      </p:sp>
      <p:sp>
        <p:nvSpPr>
          <p:cNvPr id="14343" name="AutoShape 20"/>
          <p:cNvSpPr>
            <a:spLocks noChangeArrowheads="1"/>
          </p:cNvSpPr>
          <p:nvPr/>
        </p:nvSpPr>
        <p:spPr bwMode="auto">
          <a:xfrm rot="5400000">
            <a:off x="6159500" y="2409080"/>
            <a:ext cx="228600" cy="330200"/>
          </a:xfrm>
          <a:prstGeom prst="upArrow">
            <a:avLst>
              <a:gd name="adj1" fmla="val 34370"/>
              <a:gd name="adj2" fmla="val 54167"/>
            </a:avLst>
          </a:prstGeom>
          <a:solidFill>
            <a:srgbClr val="FF9900"/>
          </a:solidFill>
          <a:ln w="9525">
            <a:solidFill>
              <a:schemeClr val="bg2"/>
            </a:solidFill>
            <a:miter lim="800000"/>
            <a:headEnd/>
            <a:tailEnd/>
          </a:ln>
        </p:spPr>
        <p:txBody>
          <a:bodyPr vert="eaVert" wrap="none" anchor="ctr"/>
          <a:lstStyle/>
          <a:p>
            <a:pPr algn="ctr" eaLnBrk="1" hangingPunct="1">
              <a:lnSpc>
                <a:spcPct val="50000"/>
              </a:lnSpc>
              <a:spcBef>
                <a:spcPct val="45000"/>
              </a:spcBef>
            </a:pPr>
            <a:endParaRPr lang="id-ID"/>
          </a:p>
        </p:txBody>
      </p:sp>
      <p:sp>
        <p:nvSpPr>
          <p:cNvPr id="14344" name="AutoShape 20"/>
          <p:cNvSpPr>
            <a:spLocks noChangeArrowheads="1"/>
          </p:cNvSpPr>
          <p:nvPr/>
        </p:nvSpPr>
        <p:spPr bwMode="auto">
          <a:xfrm rot="5400000">
            <a:off x="6159500" y="3399680"/>
            <a:ext cx="228600" cy="330200"/>
          </a:xfrm>
          <a:prstGeom prst="upArrow">
            <a:avLst>
              <a:gd name="adj1" fmla="val 34370"/>
              <a:gd name="adj2" fmla="val 54167"/>
            </a:avLst>
          </a:prstGeom>
          <a:solidFill>
            <a:srgbClr val="FF9900"/>
          </a:solidFill>
          <a:ln w="9525">
            <a:solidFill>
              <a:schemeClr val="bg2"/>
            </a:solidFill>
            <a:miter lim="800000"/>
            <a:headEnd/>
            <a:tailEnd/>
          </a:ln>
        </p:spPr>
        <p:txBody>
          <a:bodyPr vert="eaVert" wrap="none" anchor="ctr"/>
          <a:lstStyle/>
          <a:p>
            <a:pPr algn="ctr" eaLnBrk="1" hangingPunct="1">
              <a:lnSpc>
                <a:spcPct val="50000"/>
              </a:lnSpc>
              <a:spcBef>
                <a:spcPct val="45000"/>
              </a:spcBef>
            </a:pPr>
            <a:endParaRPr lang="id-ID"/>
          </a:p>
        </p:txBody>
      </p:sp>
      <p:sp>
        <p:nvSpPr>
          <p:cNvPr id="13321" name="Rectangle 18"/>
          <p:cNvSpPr>
            <a:spLocks noChangeArrowheads="1"/>
          </p:cNvSpPr>
          <p:nvPr/>
        </p:nvSpPr>
        <p:spPr bwMode="auto">
          <a:xfrm>
            <a:off x="2146300" y="3069480"/>
            <a:ext cx="990600" cy="1295400"/>
          </a:xfrm>
          <a:prstGeom prst="rect">
            <a:avLst/>
          </a:prstGeom>
          <a:solidFill>
            <a:schemeClr val="bg1"/>
          </a:solidFill>
          <a:ln w="9525">
            <a:solidFill>
              <a:schemeClr val="bg2"/>
            </a:solidFill>
            <a:miter lim="800000"/>
            <a:headEnd/>
            <a:tailEnd/>
          </a:ln>
        </p:spPr>
        <p:txBody>
          <a:bodyPr wrap="none" anchor="ctr"/>
          <a:lstStyle/>
          <a:p>
            <a:pPr algn="ctr" eaLnBrk="1" hangingPunct="1">
              <a:lnSpc>
                <a:spcPct val="50000"/>
              </a:lnSpc>
              <a:spcBef>
                <a:spcPct val="45000"/>
              </a:spcBef>
            </a:pPr>
            <a:endParaRPr lang="id-ID" sz="1400">
              <a:latin typeface="Trebuchet MS" pitchFamily="34" charset="0"/>
            </a:endParaRPr>
          </a:p>
        </p:txBody>
      </p:sp>
      <p:sp>
        <p:nvSpPr>
          <p:cNvPr id="13322" name="Rectangle 18"/>
          <p:cNvSpPr>
            <a:spLocks noChangeArrowheads="1"/>
          </p:cNvSpPr>
          <p:nvPr/>
        </p:nvSpPr>
        <p:spPr bwMode="auto">
          <a:xfrm>
            <a:off x="2063750" y="2993280"/>
            <a:ext cx="990600" cy="1295400"/>
          </a:xfrm>
          <a:prstGeom prst="rect">
            <a:avLst/>
          </a:prstGeom>
          <a:solidFill>
            <a:schemeClr val="bg1"/>
          </a:solidFill>
          <a:ln w="9525">
            <a:solidFill>
              <a:schemeClr val="bg2"/>
            </a:solidFill>
            <a:miter lim="800000"/>
            <a:headEnd/>
            <a:tailEnd/>
          </a:ln>
        </p:spPr>
        <p:txBody>
          <a:bodyPr wrap="none" anchor="ctr"/>
          <a:lstStyle/>
          <a:p>
            <a:pPr algn="ctr" eaLnBrk="1" hangingPunct="1">
              <a:lnSpc>
                <a:spcPct val="50000"/>
              </a:lnSpc>
              <a:spcBef>
                <a:spcPct val="45000"/>
              </a:spcBef>
            </a:pPr>
            <a:endParaRPr lang="id-ID" sz="1400">
              <a:latin typeface="Trebuchet MS" pitchFamily="34" charset="0"/>
            </a:endParaRPr>
          </a:p>
        </p:txBody>
      </p:sp>
      <p:sp>
        <p:nvSpPr>
          <p:cNvPr id="13323" name="Rectangle 18"/>
          <p:cNvSpPr>
            <a:spLocks noChangeArrowheads="1"/>
          </p:cNvSpPr>
          <p:nvPr/>
        </p:nvSpPr>
        <p:spPr bwMode="auto">
          <a:xfrm>
            <a:off x="495300" y="2612280"/>
            <a:ext cx="1238250" cy="1905000"/>
          </a:xfrm>
          <a:prstGeom prst="rect">
            <a:avLst/>
          </a:prstGeom>
          <a:solidFill>
            <a:schemeClr val="bg1"/>
          </a:solidFill>
          <a:ln w="9525">
            <a:solidFill>
              <a:schemeClr val="bg2"/>
            </a:solidFill>
            <a:miter lim="800000"/>
            <a:headEnd/>
            <a:tailEnd/>
          </a:ln>
        </p:spPr>
        <p:txBody>
          <a:bodyPr wrap="none" anchor="ctr"/>
          <a:lstStyle/>
          <a:p>
            <a:pPr algn="ctr" eaLnBrk="1" hangingPunct="1">
              <a:lnSpc>
                <a:spcPct val="50000"/>
              </a:lnSpc>
              <a:spcBef>
                <a:spcPct val="45000"/>
              </a:spcBef>
            </a:pPr>
            <a:endParaRPr lang="id-ID" sz="1400">
              <a:latin typeface="Trebuchet MS" pitchFamily="34" charset="0"/>
            </a:endParaRPr>
          </a:p>
        </p:txBody>
      </p:sp>
      <p:sp>
        <p:nvSpPr>
          <p:cNvPr id="13325" name="Rectangle 18"/>
          <p:cNvSpPr>
            <a:spLocks noChangeArrowheads="1"/>
          </p:cNvSpPr>
          <p:nvPr/>
        </p:nvSpPr>
        <p:spPr bwMode="auto">
          <a:xfrm>
            <a:off x="577850" y="2688480"/>
            <a:ext cx="1073150" cy="533400"/>
          </a:xfrm>
          <a:prstGeom prst="rect">
            <a:avLst/>
          </a:prstGeom>
          <a:solidFill>
            <a:srgbClr val="99FF33"/>
          </a:solidFill>
          <a:ln w="9525">
            <a:solidFill>
              <a:schemeClr val="bg2"/>
            </a:solidFill>
            <a:miter lim="800000"/>
            <a:headEnd/>
            <a:tailEnd/>
          </a:ln>
        </p:spPr>
        <p:txBody>
          <a:bodyPr wrap="none" anchor="ctr"/>
          <a:lstStyle/>
          <a:p>
            <a:pPr algn="ctr" eaLnBrk="1" hangingPunct="1">
              <a:lnSpc>
                <a:spcPct val="50000"/>
              </a:lnSpc>
              <a:spcBef>
                <a:spcPct val="45000"/>
              </a:spcBef>
            </a:pPr>
            <a:r>
              <a:rPr lang="en-US" sz="1200">
                <a:solidFill>
                  <a:schemeClr val="bg2"/>
                </a:solidFill>
                <a:latin typeface="Trebuchet MS" pitchFamily="34" charset="0"/>
              </a:rPr>
              <a:t>I</a:t>
            </a:r>
            <a:r>
              <a:rPr lang="id-ID" sz="1200">
                <a:solidFill>
                  <a:schemeClr val="bg2"/>
                </a:solidFill>
                <a:latin typeface="Trebuchet MS" pitchFamily="34" charset="0"/>
              </a:rPr>
              <a:t>JAZAH</a:t>
            </a:r>
            <a:endParaRPr lang="en-US" sz="1200">
              <a:solidFill>
                <a:schemeClr val="bg2"/>
              </a:solidFill>
              <a:latin typeface="Trebuchet MS" pitchFamily="34" charset="0"/>
            </a:endParaRPr>
          </a:p>
          <a:p>
            <a:pPr algn="ctr" eaLnBrk="1" hangingPunct="1">
              <a:lnSpc>
                <a:spcPct val="50000"/>
              </a:lnSpc>
              <a:spcBef>
                <a:spcPct val="45000"/>
              </a:spcBef>
            </a:pPr>
            <a:endParaRPr lang="en-US" sz="1400">
              <a:latin typeface="Trebuchet MS" pitchFamily="34" charset="0"/>
            </a:endParaRPr>
          </a:p>
        </p:txBody>
      </p:sp>
      <p:sp>
        <p:nvSpPr>
          <p:cNvPr id="13326" name="Rectangle 21"/>
          <p:cNvSpPr>
            <a:spLocks noChangeArrowheads="1"/>
          </p:cNvSpPr>
          <p:nvPr/>
        </p:nvSpPr>
        <p:spPr bwMode="auto">
          <a:xfrm>
            <a:off x="677863" y="2955180"/>
            <a:ext cx="838200" cy="285750"/>
          </a:xfrm>
          <a:prstGeom prst="rect">
            <a:avLst/>
          </a:prstGeom>
          <a:solidFill>
            <a:schemeClr val="bg1"/>
          </a:solidFill>
          <a:ln w="9525">
            <a:solidFill>
              <a:schemeClr val="bg2"/>
            </a:solidFill>
            <a:miter lim="800000"/>
            <a:headEnd/>
            <a:tailEnd/>
          </a:ln>
        </p:spPr>
        <p:txBody>
          <a:bodyPr wrap="none" anchor="ctr"/>
          <a:lstStyle/>
          <a:p>
            <a:pPr algn="ctr" eaLnBrk="1" hangingPunct="1">
              <a:lnSpc>
                <a:spcPct val="50000"/>
              </a:lnSpc>
              <a:spcBef>
                <a:spcPct val="45000"/>
              </a:spcBef>
            </a:pPr>
            <a:endParaRPr lang="en-US" sz="1200">
              <a:latin typeface="Trebuchet MS" pitchFamily="34" charset="0"/>
            </a:endParaRPr>
          </a:p>
          <a:p>
            <a:pPr algn="ctr" eaLnBrk="1" hangingPunct="1">
              <a:lnSpc>
                <a:spcPct val="50000"/>
              </a:lnSpc>
              <a:spcBef>
                <a:spcPct val="45000"/>
              </a:spcBef>
            </a:pPr>
            <a:r>
              <a:rPr lang="en-US" sz="1200">
                <a:latin typeface="Trebuchet MS" pitchFamily="34" charset="0"/>
              </a:rPr>
              <a:t>ST (S1)</a:t>
            </a:r>
          </a:p>
        </p:txBody>
      </p:sp>
      <p:sp>
        <p:nvSpPr>
          <p:cNvPr id="13327" name="Rectangle 18"/>
          <p:cNvSpPr>
            <a:spLocks noChangeArrowheads="1"/>
          </p:cNvSpPr>
          <p:nvPr/>
        </p:nvSpPr>
        <p:spPr bwMode="auto">
          <a:xfrm>
            <a:off x="577850" y="3907680"/>
            <a:ext cx="1073150" cy="533400"/>
          </a:xfrm>
          <a:prstGeom prst="rect">
            <a:avLst/>
          </a:prstGeom>
          <a:solidFill>
            <a:srgbClr val="FFFF99"/>
          </a:solidFill>
          <a:ln w="9525">
            <a:solidFill>
              <a:schemeClr val="bg2"/>
            </a:solidFill>
            <a:miter lim="800000"/>
            <a:headEnd/>
            <a:tailEnd/>
          </a:ln>
        </p:spPr>
        <p:txBody>
          <a:bodyPr wrap="none" anchor="ctr"/>
          <a:lstStyle/>
          <a:p>
            <a:pPr algn="ctr" eaLnBrk="1" hangingPunct="1">
              <a:lnSpc>
                <a:spcPct val="50000"/>
              </a:lnSpc>
              <a:spcBef>
                <a:spcPct val="45000"/>
              </a:spcBef>
            </a:pPr>
            <a:r>
              <a:rPr lang="id-ID" sz="1200">
                <a:solidFill>
                  <a:schemeClr val="bg2"/>
                </a:solidFill>
                <a:latin typeface="Trebuchet MS" pitchFamily="34" charset="0"/>
              </a:rPr>
              <a:t>PENGALAMAN</a:t>
            </a:r>
          </a:p>
          <a:p>
            <a:pPr algn="ctr" eaLnBrk="1" hangingPunct="1">
              <a:lnSpc>
                <a:spcPct val="50000"/>
              </a:lnSpc>
              <a:spcBef>
                <a:spcPct val="45000"/>
              </a:spcBef>
            </a:pPr>
            <a:r>
              <a:rPr lang="id-ID" sz="1200">
                <a:solidFill>
                  <a:schemeClr val="bg2"/>
                </a:solidFill>
                <a:latin typeface="Trebuchet MS" pitchFamily="34" charset="0"/>
              </a:rPr>
              <a:t>KERJA</a:t>
            </a:r>
            <a:endParaRPr lang="en-US" sz="1400">
              <a:solidFill>
                <a:schemeClr val="bg2"/>
              </a:solidFill>
              <a:latin typeface="Trebuchet MS" pitchFamily="34" charset="0"/>
            </a:endParaRPr>
          </a:p>
        </p:txBody>
      </p:sp>
      <p:sp>
        <p:nvSpPr>
          <p:cNvPr id="13328" name="Rectangle 18"/>
          <p:cNvSpPr>
            <a:spLocks noChangeArrowheads="1"/>
          </p:cNvSpPr>
          <p:nvPr/>
        </p:nvSpPr>
        <p:spPr bwMode="auto">
          <a:xfrm>
            <a:off x="577850" y="3298080"/>
            <a:ext cx="1073150" cy="533400"/>
          </a:xfrm>
          <a:prstGeom prst="rect">
            <a:avLst/>
          </a:prstGeom>
          <a:solidFill>
            <a:srgbClr val="FF9933"/>
          </a:solidFill>
          <a:ln w="9525">
            <a:solidFill>
              <a:schemeClr val="bg2"/>
            </a:solidFill>
            <a:miter lim="800000"/>
            <a:headEnd/>
            <a:tailEnd/>
          </a:ln>
        </p:spPr>
        <p:txBody>
          <a:bodyPr wrap="none" anchor="ctr"/>
          <a:lstStyle/>
          <a:p>
            <a:pPr algn="ctr" eaLnBrk="1" hangingPunct="1">
              <a:lnSpc>
                <a:spcPct val="50000"/>
              </a:lnSpc>
              <a:spcBef>
                <a:spcPct val="45000"/>
              </a:spcBef>
            </a:pPr>
            <a:r>
              <a:rPr lang="id-ID" sz="1200">
                <a:solidFill>
                  <a:schemeClr val="bg2"/>
                </a:solidFill>
                <a:latin typeface="Trebuchet MS" pitchFamily="34" charset="0"/>
              </a:rPr>
              <a:t>ANGGOTA  PII</a:t>
            </a:r>
            <a:endParaRPr lang="en-US" sz="1200">
              <a:solidFill>
                <a:schemeClr val="bg2"/>
              </a:solidFill>
              <a:latin typeface="Trebuchet MS" pitchFamily="34" charset="0"/>
            </a:endParaRPr>
          </a:p>
          <a:p>
            <a:pPr algn="ctr" eaLnBrk="1" hangingPunct="1">
              <a:lnSpc>
                <a:spcPct val="50000"/>
              </a:lnSpc>
              <a:spcBef>
                <a:spcPct val="45000"/>
              </a:spcBef>
            </a:pPr>
            <a:endParaRPr lang="en-US" sz="1400">
              <a:latin typeface="Trebuchet MS" pitchFamily="34" charset="0"/>
            </a:endParaRPr>
          </a:p>
        </p:txBody>
      </p:sp>
      <p:sp>
        <p:nvSpPr>
          <p:cNvPr id="13329" name="Rectangle 21"/>
          <p:cNvSpPr>
            <a:spLocks noChangeArrowheads="1"/>
          </p:cNvSpPr>
          <p:nvPr/>
        </p:nvSpPr>
        <p:spPr bwMode="auto">
          <a:xfrm>
            <a:off x="660400" y="3507630"/>
            <a:ext cx="839788" cy="304800"/>
          </a:xfrm>
          <a:prstGeom prst="rect">
            <a:avLst/>
          </a:prstGeom>
          <a:solidFill>
            <a:schemeClr val="bg1"/>
          </a:solidFill>
          <a:ln w="9525">
            <a:solidFill>
              <a:schemeClr val="bg2"/>
            </a:solidFill>
            <a:miter lim="800000"/>
            <a:headEnd/>
            <a:tailEnd/>
          </a:ln>
        </p:spPr>
        <p:txBody>
          <a:bodyPr wrap="none" anchor="ctr"/>
          <a:lstStyle/>
          <a:p>
            <a:pPr algn="ctr" eaLnBrk="1" hangingPunct="1">
              <a:lnSpc>
                <a:spcPct val="50000"/>
              </a:lnSpc>
              <a:spcBef>
                <a:spcPct val="45000"/>
              </a:spcBef>
            </a:pPr>
            <a:endParaRPr lang="en-US" sz="1200">
              <a:latin typeface="Trebuchet MS" pitchFamily="34" charset="0"/>
            </a:endParaRPr>
          </a:p>
          <a:p>
            <a:pPr algn="ctr" eaLnBrk="1" hangingPunct="1">
              <a:lnSpc>
                <a:spcPct val="50000"/>
              </a:lnSpc>
              <a:spcBef>
                <a:spcPct val="45000"/>
              </a:spcBef>
            </a:pPr>
            <a:r>
              <a:rPr lang="id-ID" sz="1200">
                <a:latin typeface="Trebuchet MS" pitchFamily="34" charset="0"/>
              </a:rPr>
              <a:t>KTA-PII</a:t>
            </a:r>
            <a:endParaRPr lang="en-US" sz="1200">
              <a:latin typeface="Trebuchet MS" pitchFamily="34" charset="0"/>
            </a:endParaRPr>
          </a:p>
        </p:txBody>
      </p:sp>
      <p:sp>
        <p:nvSpPr>
          <p:cNvPr id="13330" name="Rectangle 18"/>
          <p:cNvSpPr>
            <a:spLocks noChangeArrowheads="1"/>
          </p:cNvSpPr>
          <p:nvPr/>
        </p:nvSpPr>
        <p:spPr bwMode="auto">
          <a:xfrm>
            <a:off x="1981200" y="2917080"/>
            <a:ext cx="990600" cy="1295400"/>
          </a:xfrm>
          <a:prstGeom prst="rect">
            <a:avLst/>
          </a:prstGeom>
          <a:solidFill>
            <a:schemeClr val="bg1"/>
          </a:solidFill>
          <a:ln w="38100">
            <a:solidFill>
              <a:schemeClr val="bg2"/>
            </a:solidFill>
            <a:miter lim="800000"/>
            <a:headEnd/>
            <a:tailEnd/>
          </a:ln>
        </p:spPr>
        <p:txBody>
          <a:bodyPr wrap="none" anchor="ctr"/>
          <a:lstStyle/>
          <a:p>
            <a:pPr algn="ctr" eaLnBrk="1" hangingPunct="1">
              <a:lnSpc>
                <a:spcPct val="50000"/>
              </a:lnSpc>
              <a:spcBef>
                <a:spcPct val="45000"/>
              </a:spcBef>
            </a:pPr>
            <a:r>
              <a:rPr lang="id-ID" sz="1200">
                <a:latin typeface="Trebuchet MS" pitchFamily="34" charset="0"/>
              </a:rPr>
              <a:t>PENGISIAN</a:t>
            </a:r>
          </a:p>
          <a:p>
            <a:pPr algn="ctr" eaLnBrk="1" hangingPunct="1">
              <a:lnSpc>
                <a:spcPct val="50000"/>
              </a:lnSpc>
              <a:spcBef>
                <a:spcPct val="45000"/>
              </a:spcBef>
            </a:pPr>
            <a:r>
              <a:rPr lang="id-ID" sz="1400">
                <a:latin typeface="Trebuchet MS" pitchFamily="34" charset="0"/>
              </a:rPr>
              <a:t>FAIP</a:t>
            </a:r>
          </a:p>
          <a:p>
            <a:pPr algn="ctr" eaLnBrk="1" hangingPunct="1">
              <a:lnSpc>
                <a:spcPct val="50000"/>
              </a:lnSpc>
              <a:spcBef>
                <a:spcPct val="45000"/>
              </a:spcBef>
            </a:pPr>
            <a:r>
              <a:rPr lang="id-ID" sz="1100">
                <a:latin typeface="Trebuchet MS" pitchFamily="34" charset="0"/>
              </a:rPr>
              <a:t>(Formulir</a:t>
            </a:r>
          </a:p>
          <a:p>
            <a:pPr algn="ctr" eaLnBrk="1" hangingPunct="1">
              <a:lnSpc>
                <a:spcPct val="50000"/>
              </a:lnSpc>
              <a:spcBef>
                <a:spcPct val="45000"/>
              </a:spcBef>
            </a:pPr>
            <a:r>
              <a:rPr lang="id-ID" sz="1100">
                <a:latin typeface="Trebuchet MS" pitchFamily="34" charset="0"/>
              </a:rPr>
              <a:t>Aplikasi</a:t>
            </a:r>
          </a:p>
          <a:p>
            <a:pPr algn="ctr" eaLnBrk="1" hangingPunct="1">
              <a:lnSpc>
                <a:spcPct val="50000"/>
              </a:lnSpc>
              <a:spcBef>
                <a:spcPct val="45000"/>
              </a:spcBef>
            </a:pPr>
            <a:r>
              <a:rPr lang="id-ID" sz="1100">
                <a:latin typeface="Trebuchet MS" pitchFamily="34" charset="0"/>
              </a:rPr>
              <a:t>Insinyur</a:t>
            </a:r>
          </a:p>
          <a:p>
            <a:pPr algn="ctr" eaLnBrk="1" hangingPunct="1">
              <a:lnSpc>
                <a:spcPct val="50000"/>
              </a:lnSpc>
              <a:spcBef>
                <a:spcPct val="45000"/>
              </a:spcBef>
            </a:pPr>
            <a:r>
              <a:rPr lang="id-ID" sz="1100">
                <a:latin typeface="Trebuchet MS" pitchFamily="34" charset="0"/>
              </a:rPr>
              <a:t>Profesional)</a:t>
            </a:r>
          </a:p>
          <a:p>
            <a:pPr algn="ctr" eaLnBrk="1" hangingPunct="1">
              <a:lnSpc>
                <a:spcPct val="50000"/>
              </a:lnSpc>
              <a:spcBef>
                <a:spcPct val="45000"/>
              </a:spcBef>
            </a:pPr>
            <a:r>
              <a:rPr lang="id-ID" sz="1200">
                <a:latin typeface="Trebuchet MS" pitchFamily="34" charset="0"/>
              </a:rPr>
              <a:t>W1-4, P5-11</a:t>
            </a:r>
            <a:endParaRPr lang="en-US" sz="1400">
              <a:latin typeface="Trebuchet MS" pitchFamily="34" charset="0"/>
            </a:endParaRPr>
          </a:p>
        </p:txBody>
      </p:sp>
      <p:sp>
        <p:nvSpPr>
          <p:cNvPr id="95" name="Rectangle 18"/>
          <p:cNvSpPr>
            <a:spLocks noChangeArrowheads="1"/>
          </p:cNvSpPr>
          <p:nvPr/>
        </p:nvSpPr>
        <p:spPr bwMode="auto">
          <a:xfrm>
            <a:off x="3384550" y="2993280"/>
            <a:ext cx="1073150" cy="1295400"/>
          </a:xfrm>
          <a:prstGeom prst="rect">
            <a:avLst/>
          </a:prstGeom>
          <a:solidFill>
            <a:schemeClr val="accent3">
              <a:lumMod val="40000"/>
              <a:lumOff val="60000"/>
            </a:schemeClr>
          </a:solidFill>
          <a:ln w="38100">
            <a:solidFill>
              <a:schemeClr val="bg2"/>
            </a:solidFill>
            <a:miter lim="800000"/>
            <a:headEnd/>
            <a:tailEnd/>
          </a:ln>
          <a:effectLst>
            <a:outerShdw blurRad="44450" dist="27940" dir="5400000" algn="ctr">
              <a:srgbClr val="000000">
                <a:alpha val="32000"/>
              </a:srgbClr>
            </a:outerShdw>
          </a:effectLst>
        </p:spPr>
        <p:txBody>
          <a:bodyPr wrap="none" anchor="ctr"/>
          <a:lstStyle/>
          <a:p>
            <a:pPr algn="ctr" eaLnBrk="1" hangingPunct="1">
              <a:lnSpc>
                <a:spcPct val="50000"/>
              </a:lnSpc>
              <a:spcBef>
                <a:spcPct val="45000"/>
              </a:spcBef>
              <a:defRPr/>
            </a:pPr>
            <a:r>
              <a:rPr lang="id-ID" sz="1200" dirty="0">
                <a:solidFill>
                  <a:schemeClr val="bg2"/>
                </a:solidFill>
                <a:latin typeface="Trebuchet MS" pitchFamily="34" charset="0"/>
              </a:rPr>
              <a:t>PEMERIKSAAN</a:t>
            </a:r>
          </a:p>
          <a:p>
            <a:pPr algn="ctr" eaLnBrk="1" hangingPunct="1">
              <a:lnSpc>
                <a:spcPct val="50000"/>
              </a:lnSpc>
              <a:spcBef>
                <a:spcPct val="45000"/>
              </a:spcBef>
              <a:defRPr/>
            </a:pPr>
            <a:r>
              <a:rPr lang="id-ID" sz="1200" dirty="0">
                <a:solidFill>
                  <a:schemeClr val="bg2"/>
                </a:solidFill>
                <a:latin typeface="Trebuchet MS" pitchFamily="34" charset="0"/>
              </a:rPr>
              <a:t>&amp;</a:t>
            </a:r>
          </a:p>
          <a:p>
            <a:pPr algn="ctr" eaLnBrk="1" hangingPunct="1">
              <a:lnSpc>
                <a:spcPct val="50000"/>
              </a:lnSpc>
              <a:spcBef>
                <a:spcPct val="45000"/>
              </a:spcBef>
              <a:defRPr/>
            </a:pPr>
            <a:r>
              <a:rPr lang="id-ID" sz="1200" dirty="0">
                <a:solidFill>
                  <a:schemeClr val="bg2"/>
                </a:solidFill>
                <a:latin typeface="Trebuchet MS" pitchFamily="34" charset="0"/>
              </a:rPr>
              <a:t>PENILAIAN</a:t>
            </a:r>
          </a:p>
          <a:p>
            <a:pPr algn="ctr" eaLnBrk="1" hangingPunct="1">
              <a:lnSpc>
                <a:spcPct val="50000"/>
              </a:lnSpc>
              <a:spcBef>
                <a:spcPct val="45000"/>
              </a:spcBef>
              <a:defRPr/>
            </a:pPr>
            <a:r>
              <a:rPr lang="id-ID" sz="1200" dirty="0">
                <a:solidFill>
                  <a:schemeClr val="bg2"/>
                </a:solidFill>
                <a:latin typeface="Trebuchet MS" pitchFamily="34" charset="0"/>
              </a:rPr>
              <a:t>oleh</a:t>
            </a:r>
          </a:p>
          <a:p>
            <a:pPr algn="ctr" eaLnBrk="1" hangingPunct="1">
              <a:lnSpc>
                <a:spcPct val="50000"/>
              </a:lnSpc>
              <a:spcBef>
                <a:spcPct val="45000"/>
              </a:spcBef>
              <a:defRPr/>
            </a:pPr>
            <a:r>
              <a:rPr lang="id-ID" sz="1300" dirty="0">
                <a:solidFill>
                  <a:schemeClr val="bg2"/>
                </a:solidFill>
                <a:latin typeface="Trebuchet MS" pitchFamily="34" charset="0"/>
              </a:rPr>
              <a:t>MAJELIS</a:t>
            </a:r>
          </a:p>
          <a:p>
            <a:pPr algn="ctr" eaLnBrk="1" hangingPunct="1">
              <a:lnSpc>
                <a:spcPct val="50000"/>
              </a:lnSpc>
              <a:spcBef>
                <a:spcPct val="45000"/>
              </a:spcBef>
              <a:defRPr/>
            </a:pPr>
            <a:r>
              <a:rPr lang="id-ID" sz="1300" dirty="0">
                <a:solidFill>
                  <a:schemeClr val="bg2"/>
                </a:solidFill>
                <a:latin typeface="Trebuchet MS" pitchFamily="34" charset="0"/>
              </a:rPr>
              <a:t>PENILAI (MP)</a:t>
            </a:r>
            <a:endParaRPr lang="en-US" sz="1300" dirty="0">
              <a:solidFill>
                <a:schemeClr val="bg2"/>
              </a:solidFill>
              <a:latin typeface="Trebuchet MS" pitchFamily="34" charset="0"/>
            </a:endParaRPr>
          </a:p>
        </p:txBody>
      </p:sp>
      <p:sp>
        <p:nvSpPr>
          <p:cNvPr id="14356" name="Rectangle 18"/>
          <p:cNvSpPr>
            <a:spLocks noChangeArrowheads="1"/>
          </p:cNvSpPr>
          <p:nvPr/>
        </p:nvSpPr>
        <p:spPr bwMode="auto">
          <a:xfrm>
            <a:off x="4705350" y="3983880"/>
            <a:ext cx="577850" cy="457200"/>
          </a:xfrm>
          <a:prstGeom prst="rect">
            <a:avLst/>
          </a:prstGeom>
          <a:solidFill>
            <a:schemeClr val="bg1"/>
          </a:solidFill>
          <a:ln w="38100">
            <a:solidFill>
              <a:schemeClr val="bg2"/>
            </a:solidFill>
            <a:miter lim="800000"/>
            <a:headEnd/>
            <a:tailEnd/>
          </a:ln>
        </p:spPr>
        <p:txBody>
          <a:bodyPr wrap="none" anchor="ctr"/>
          <a:lstStyle/>
          <a:p>
            <a:pPr algn="ctr" eaLnBrk="1" hangingPunct="1">
              <a:lnSpc>
                <a:spcPct val="50000"/>
              </a:lnSpc>
              <a:spcBef>
                <a:spcPct val="45000"/>
              </a:spcBef>
            </a:pPr>
            <a:r>
              <a:rPr lang="id-ID" sz="1200">
                <a:latin typeface="Trebuchet MS" pitchFamily="34" charset="0"/>
              </a:rPr>
              <a:t>Score</a:t>
            </a:r>
          </a:p>
          <a:p>
            <a:pPr algn="ctr" eaLnBrk="1" hangingPunct="1">
              <a:lnSpc>
                <a:spcPct val="50000"/>
              </a:lnSpc>
              <a:spcBef>
                <a:spcPct val="45000"/>
              </a:spcBef>
            </a:pPr>
            <a:r>
              <a:rPr lang="id-ID" sz="1200">
                <a:latin typeface="Trebuchet MS" pitchFamily="34" charset="0"/>
              </a:rPr>
              <a:t>&gt;600</a:t>
            </a:r>
            <a:endParaRPr lang="en-US" sz="1400">
              <a:latin typeface="Trebuchet MS" pitchFamily="34" charset="0"/>
            </a:endParaRPr>
          </a:p>
        </p:txBody>
      </p:sp>
      <p:sp>
        <p:nvSpPr>
          <p:cNvPr id="14357" name="Rectangle 18"/>
          <p:cNvSpPr>
            <a:spLocks noChangeArrowheads="1"/>
          </p:cNvSpPr>
          <p:nvPr/>
        </p:nvSpPr>
        <p:spPr bwMode="auto">
          <a:xfrm>
            <a:off x="4705350" y="3374280"/>
            <a:ext cx="577850" cy="457200"/>
          </a:xfrm>
          <a:prstGeom prst="rect">
            <a:avLst/>
          </a:prstGeom>
          <a:solidFill>
            <a:schemeClr val="bg1"/>
          </a:solidFill>
          <a:ln w="38100">
            <a:solidFill>
              <a:schemeClr val="bg2"/>
            </a:solidFill>
            <a:miter lim="800000"/>
            <a:headEnd/>
            <a:tailEnd/>
          </a:ln>
        </p:spPr>
        <p:txBody>
          <a:bodyPr wrap="none" anchor="ctr"/>
          <a:lstStyle/>
          <a:p>
            <a:pPr algn="ctr" eaLnBrk="1" hangingPunct="1">
              <a:lnSpc>
                <a:spcPct val="50000"/>
              </a:lnSpc>
              <a:spcBef>
                <a:spcPct val="45000"/>
              </a:spcBef>
            </a:pPr>
            <a:r>
              <a:rPr lang="id-ID" sz="1200">
                <a:latin typeface="Trebuchet MS" pitchFamily="34" charset="0"/>
              </a:rPr>
              <a:t>Score</a:t>
            </a:r>
          </a:p>
          <a:p>
            <a:pPr algn="ctr" eaLnBrk="1" hangingPunct="1">
              <a:lnSpc>
                <a:spcPct val="50000"/>
              </a:lnSpc>
              <a:spcBef>
                <a:spcPct val="45000"/>
              </a:spcBef>
            </a:pPr>
            <a:r>
              <a:rPr lang="id-ID" sz="1200">
                <a:latin typeface="Trebuchet MS" pitchFamily="34" charset="0"/>
              </a:rPr>
              <a:t>&gt;3000</a:t>
            </a:r>
            <a:endParaRPr lang="en-US" sz="1400">
              <a:latin typeface="Trebuchet MS" pitchFamily="34" charset="0"/>
            </a:endParaRPr>
          </a:p>
        </p:txBody>
      </p:sp>
      <p:sp>
        <p:nvSpPr>
          <p:cNvPr id="14358" name="Rectangle 18"/>
          <p:cNvSpPr>
            <a:spLocks noChangeArrowheads="1"/>
          </p:cNvSpPr>
          <p:nvPr/>
        </p:nvSpPr>
        <p:spPr bwMode="auto">
          <a:xfrm>
            <a:off x="4705350" y="2764680"/>
            <a:ext cx="577850" cy="457200"/>
          </a:xfrm>
          <a:prstGeom prst="rect">
            <a:avLst/>
          </a:prstGeom>
          <a:solidFill>
            <a:schemeClr val="bg1"/>
          </a:solidFill>
          <a:ln w="38100">
            <a:solidFill>
              <a:schemeClr val="bg2"/>
            </a:solidFill>
            <a:miter lim="800000"/>
            <a:headEnd/>
            <a:tailEnd/>
          </a:ln>
        </p:spPr>
        <p:txBody>
          <a:bodyPr wrap="none" anchor="ctr"/>
          <a:lstStyle/>
          <a:p>
            <a:pPr algn="ctr" eaLnBrk="1" hangingPunct="1">
              <a:lnSpc>
                <a:spcPct val="50000"/>
              </a:lnSpc>
              <a:spcBef>
                <a:spcPct val="45000"/>
              </a:spcBef>
            </a:pPr>
            <a:r>
              <a:rPr lang="id-ID" sz="1200">
                <a:latin typeface="Trebuchet MS" pitchFamily="34" charset="0"/>
              </a:rPr>
              <a:t>Score</a:t>
            </a:r>
          </a:p>
          <a:p>
            <a:pPr algn="ctr" eaLnBrk="1" hangingPunct="1">
              <a:lnSpc>
                <a:spcPct val="50000"/>
              </a:lnSpc>
              <a:spcBef>
                <a:spcPct val="45000"/>
              </a:spcBef>
            </a:pPr>
            <a:r>
              <a:rPr lang="id-ID" sz="1200">
                <a:latin typeface="Trebuchet MS" pitchFamily="34" charset="0"/>
              </a:rPr>
              <a:t>&gt;6000</a:t>
            </a:r>
            <a:endParaRPr lang="en-US" sz="1400">
              <a:latin typeface="Trebuchet MS" pitchFamily="34" charset="0"/>
            </a:endParaRPr>
          </a:p>
        </p:txBody>
      </p:sp>
      <p:sp>
        <p:nvSpPr>
          <p:cNvPr id="107" name="Rectangle 18"/>
          <p:cNvSpPr>
            <a:spLocks noChangeArrowheads="1"/>
          </p:cNvSpPr>
          <p:nvPr/>
        </p:nvSpPr>
        <p:spPr bwMode="auto">
          <a:xfrm>
            <a:off x="6438900" y="4288688"/>
            <a:ext cx="660400" cy="381000"/>
          </a:xfrm>
          <a:prstGeom prst="rect">
            <a:avLst/>
          </a:prstGeom>
          <a:solidFill>
            <a:schemeClr val="accent2">
              <a:lumMod val="75000"/>
            </a:schemeClr>
          </a:solidFill>
          <a:ln w="38100">
            <a:solidFill>
              <a:schemeClr val="bg2"/>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eaLnBrk="1" hangingPunct="1">
              <a:lnSpc>
                <a:spcPct val="50000"/>
              </a:lnSpc>
              <a:spcBef>
                <a:spcPct val="45000"/>
              </a:spcBef>
              <a:defRPr/>
            </a:pPr>
            <a:r>
              <a:rPr lang="id-ID" sz="1400" dirty="0">
                <a:solidFill>
                  <a:srgbClr val="FFFFFF"/>
                </a:solidFill>
                <a:latin typeface="Tahoma" pitchFamily="34" charset="0"/>
                <a:ea typeface="Tahoma" pitchFamily="34" charset="0"/>
                <a:cs typeface="Tahoma" pitchFamily="34" charset="0"/>
              </a:rPr>
              <a:t>IPP</a:t>
            </a:r>
            <a:endParaRPr lang="en-US" sz="1600" dirty="0">
              <a:solidFill>
                <a:srgbClr val="FFFFFF"/>
              </a:solidFill>
              <a:latin typeface="Tahoma" pitchFamily="34" charset="0"/>
              <a:ea typeface="Tahoma" pitchFamily="34" charset="0"/>
              <a:cs typeface="Tahoma" pitchFamily="34" charset="0"/>
            </a:endParaRPr>
          </a:p>
        </p:txBody>
      </p:sp>
      <p:sp>
        <p:nvSpPr>
          <p:cNvPr id="108" name="Rectangle 18"/>
          <p:cNvSpPr>
            <a:spLocks noChangeArrowheads="1"/>
          </p:cNvSpPr>
          <p:nvPr/>
        </p:nvSpPr>
        <p:spPr bwMode="auto">
          <a:xfrm>
            <a:off x="5530850" y="3298080"/>
            <a:ext cx="660400" cy="609600"/>
          </a:xfrm>
          <a:prstGeom prst="rect">
            <a:avLst/>
          </a:prstGeom>
          <a:solidFill>
            <a:schemeClr val="accent3">
              <a:lumMod val="40000"/>
              <a:lumOff val="60000"/>
            </a:schemeClr>
          </a:solidFill>
          <a:ln w="9525">
            <a:solidFill>
              <a:schemeClr val="bg2"/>
            </a:solidFill>
            <a:miter lim="800000"/>
            <a:headEnd/>
            <a:tailEnd/>
          </a:ln>
        </p:spPr>
        <p:txBody>
          <a:bodyPr wrap="none" anchor="ctr"/>
          <a:lstStyle/>
          <a:p>
            <a:pPr algn="ctr" eaLnBrk="1" hangingPunct="1">
              <a:lnSpc>
                <a:spcPct val="50000"/>
              </a:lnSpc>
              <a:spcBef>
                <a:spcPct val="45000"/>
              </a:spcBef>
              <a:defRPr/>
            </a:pPr>
            <a:r>
              <a:rPr lang="id-ID" sz="1200" dirty="0">
                <a:solidFill>
                  <a:schemeClr val="bg2"/>
                </a:solidFill>
                <a:latin typeface="Trebuchet MS" pitchFamily="34" charset="0"/>
              </a:rPr>
              <a:t>Wawan-</a:t>
            </a:r>
          </a:p>
          <a:p>
            <a:pPr algn="ctr" eaLnBrk="1" hangingPunct="1">
              <a:lnSpc>
                <a:spcPct val="50000"/>
              </a:lnSpc>
              <a:spcBef>
                <a:spcPct val="45000"/>
              </a:spcBef>
              <a:defRPr/>
            </a:pPr>
            <a:r>
              <a:rPr lang="id-ID" sz="1200" dirty="0">
                <a:solidFill>
                  <a:schemeClr val="bg2"/>
                </a:solidFill>
                <a:latin typeface="Trebuchet MS" pitchFamily="34" charset="0"/>
              </a:rPr>
              <a:t>cara</a:t>
            </a:r>
          </a:p>
          <a:p>
            <a:pPr algn="ctr" eaLnBrk="1" hangingPunct="1">
              <a:lnSpc>
                <a:spcPct val="50000"/>
              </a:lnSpc>
              <a:spcBef>
                <a:spcPct val="45000"/>
              </a:spcBef>
              <a:defRPr/>
            </a:pPr>
            <a:r>
              <a:rPr lang="id-ID" sz="1200" dirty="0">
                <a:solidFill>
                  <a:schemeClr val="bg2"/>
                </a:solidFill>
                <a:latin typeface="Trebuchet MS" pitchFamily="34" charset="0"/>
              </a:rPr>
              <a:t>MP</a:t>
            </a:r>
            <a:endParaRPr lang="en-US" sz="1400" dirty="0">
              <a:solidFill>
                <a:schemeClr val="bg2"/>
              </a:solidFill>
              <a:latin typeface="Trebuchet MS" pitchFamily="34" charset="0"/>
            </a:endParaRPr>
          </a:p>
        </p:txBody>
      </p:sp>
      <p:sp>
        <p:nvSpPr>
          <p:cNvPr id="109" name="Rectangle 18"/>
          <p:cNvSpPr>
            <a:spLocks noChangeArrowheads="1"/>
          </p:cNvSpPr>
          <p:nvPr/>
        </p:nvSpPr>
        <p:spPr bwMode="auto">
          <a:xfrm>
            <a:off x="6438900" y="3298080"/>
            <a:ext cx="660400" cy="381000"/>
          </a:xfrm>
          <a:prstGeom prst="rect">
            <a:avLst/>
          </a:prstGeom>
          <a:solidFill>
            <a:srgbClr val="FF0000"/>
          </a:solidFill>
          <a:ln w="38100">
            <a:solidFill>
              <a:schemeClr val="bg2"/>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eaLnBrk="1" hangingPunct="1">
              <a:lnSpc>
                <a:spcPct val="50000"/>
              </a:lnSpc>
              <a:spcBef>
                <a:spcPct val="45000"/>
              </a:spcBef>
              <a:defRPr/>
            </a:pPr>
            <a:r>
              <a:rPr lang="id-ID" sz="1400" dirty="0">
                <a:solidFill>
                  <a:srgbClr val="FFFFFF"/>
                </a:solidFill>
                <a:effectLst>
                  <a:outerShdw blurRad="38100" dist="38100" dir="2700000" algn="tl">
                    <a:srgbClr val="000000">
                      <a:alpha val="43137"/>
                    </a:srgbClr>
                  </a:outerShdw>
                </a:effectLst>
                <a:latin typeface="Tahoma" pitchFamily="34" charset="0"/>
                <a:ea typeface="Tahoma" pitchFamily="34" charset="0"/>
                <a:cs typeface="Tahoma" pitchFamily="34" charset="0"/>
              </a:rPr>
              <a:t>IPM</a:t>
            </a:r>
            <a:endParaRPr lang="en-US" sz="1600" dirty="0">
              <a:solidFill>
                <a:srgbClr val="FFFFFF"/>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
        <p:nvSpPr>
          <p:cNvPr id="110" name="Rectangle 18"/>
          <p:cNvSpPr>
            <a:spLocks noChangeArrowheads="1"/>
          </p:cNvSpPr>
          <p:nvPr/>
        </p:nvSpPr>
        <p:spPr bwMode="auto">
          <a:xfrm>
            <a:off x="5530850" y="2459880"/>
            <a:ext cx="660400" cy="609600"/>
          </a:xfrm>
          <a:prstGeom prst="rect">
            <a:avLst/>
          </a:prstGeom>
          <a:solidFill>
            <a:schemeClr val="accent3">
              <a:lumMod val="40000"/>
              <a:lumOff val="60000"/>
            </a:schemeClr>
          </a:solidFill>
          <a:ln w="9525">
            <a:solidFill>
              <a:schemeClr val="bg2"/>
            </a:solidFill>
            <a:miter lim="800000"/>
            <a:headEnd/>
            <a:tailEnd/>
          </a:ln>
        </p:spPr>
        <p:txBody>
          <a:bodyPr wrap="none" anchor="ctr"/>
          <a:lstStyle/>
          <a:p>
            <a:pPr algn="ctr" eaLnBrk="1" hangingPunct="1">
              <a:lnSpc>
                <a:spcPct val="50000"/>
              </a:lnSpc>
              <a:spcBef>
                <a:spcPct val="45000"/>
              </a:spcBef>
              <a:defRPr/>
            </a:pPr>
            <a:r>
              <a:rPr lang="id-ID" sz="1200" dirty="0">
                <a:solidFill>
                  <a:schemeClr val="bg2"/>
                </a:solidFill>
                <a:latin typeface="Trebuchet MS" pitchFamily="34" charset="0"/>
              </a:rPr>
              <a:t>Wawan-</a:t>
            </a:r>
          </a:p>
          <a:p>
            <a:pPr algn="ctr" eaLnBrk="1" hangingPunct="1">
              <a:lnSpc>
                <a:spcPct val="50000"/>
              </a:lnSpc>
              <a:spcBef>
                <a:spcPct val="45000"/>
              </a:spcBef>
              <a:defRPr/>
            </a:pPr>
            <a:r>
              <a:rPr lang="id-ID" sz="1200" dirty="0">
                <a:solidFill>
                  <a:schemeClr val="bg2"/>
                </a:solidFill>
                <a:latin typeface="Trebuchet MS" pitchFamily="34" charset="0"/>
              </a:rPr>
              <a:t>cara</a:t>
            </a:r>
          </a:p>
          <a:p>
            <a:pPr algn="ctr" eaLnBrk="1" hangingPunct="1">
              <a:lnSpc>
                <a:spcPct val="50000"/>
              </a:lnSpc>
              <a:spcBef>
                <a:spcPct val="45000"/>
              </a:spcBef>
              <a:defRPr/>
            </a:pPr>
            <a:r>
              <a:rPr lang="id-ID" sz="1200" dirty="0">
                <a:solidFill>
                  <a:schemeClr val="bg2"/>
                </a:solidFill>
                <a:latin typeface="Trebuchet MS" pitchFamily="34" charset="0"/>
              </a:rPr>
              <a:t>MP</a:t>
            </a:r>
            <a:endParaRPr lang="en-US" sz="1400" dirty="0">
              <a:solidFill>
                <a:schemeClr val="bg2"/>
              </a:solidFill>
              <a:latin typeface="Trebuchet MS" pitchFamily="34" charset="0"/>
            </a:endParaRPr>
          </a:p>
        </p:txBody>
      </p:sp>
      <p:sp>
        <p:nvSpPr>
          <p:cNvPr id="111" name="Rectangle 18"/>
          <p:cNvSpPr>
            <a:spLocks noChangeArrowheads="1"/>
          </p:cNvSpPr>
          <p:nvPr/>
        </p:nvSpPr>
        <p:spPr bwMode="auto">
          <a:xfrm>
            <a:off x="6438900" y="2231280"/>
            <a:ext cx="660400" cy="381000"/>
          </a:xfrm>
          <a:prstGeom prst="rect">
            <a:avLst/>
          </a:prstGeom>
          <a:solidFill>
            <a:srgbClr val="FFFF99"/>
          </a:solidFill>
          <a:ln w="38100">
            <a:solidFill>
              <a:schemeClr val="bg2"/>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eaLnBrk="1" hangingPunct="1">
              <a:lnSpc>
                <a:spcPct val="50000"/>
              </a:lnSpc>
              <a:spcBef>
                <a:spcPct val="45000"/>
              </a:spcBef>
              <a:defRPr/>
            </a:pPr>
            <a:r>
              <a:rPr lang="id-ID" sz="1400" dirty="0">
                <a:solidFill>
                  <a:schemeClr val="bg2"/>
                </a:solidFill>
                <a:latin typeface="Tahoma" pitchFamily="34" charset="0"/>
                <a:ea typeface="Tahoma" pitchFamily="34" charset="0"/>
                <a:cs typeface="Tahoma" pitchFamily="34" charset="0"/>
              </a:rPr>
              <a:t>IPU</a:t>
            </a:r>
            <a:endParaRPr lang="en-US" sz="1600" dirty="0">
              <a:solidFill>
                <a:schemeClr val="bg2"/>
              </a:solidFill>
              <a:latin typeface="Tahoma" pitchFamily="34" charset="0"/>
              <a:ea typeface="Tahoma" pitchFamily="34" charset="0"/>
              <a:cs typeface="Tahoma" pitchFamily="34" charset="0"/>
            </a:endParaRPr>
          </a:p>
        </p:txBody>
      </p:sp>
      <p:grpSp>
        <p:nvGrpSpPr>
          <p:cNvPr id="4" name="Group 144"/>
          <p:cNvGrpSpPr>
            <a:grpSpLocks/>
          </p:cNvGrpSpPr>
          <p:nvPr/>
        </p:nvGrpSpPr>
        <p:grpSpPr bwMode="auto">
          <a:xfrm>
            <a:off x="2309813" y="883493"/>
            <a:ext cx="3219450" cy="2071687"/>
            <a:chOff x="2133600" y="762000"/>
            <a:chExt cx="2971800" cy="2133600"/>
          </a:xfrm>
        </p:grpSpPr>
        <p:sp>
          <p:nvSpPr>
            <p:cNvPr id="2" name="Down Arrow Callout 132"/>
            <p:cNvSpPr/>
            <p:nvPr/>
          </p:nvSpPr>
          <p:spPr>
            <a:xfrm>
              <a:off x="2209800" y="1829617"/>
              <a:ext cx="2819400" cy="1065983"/>
            </a:xfrm>
            <a:prstGeom prst="downArrowCallout">
              <a:avLst>
                <a:gd name="adj1" fmla="val 7601"/>
                <a:gd name="adj2" fmla="val 14765"/>
                <a:gd name="adj3" fmla="val 17324"/>
                <a:gd name="adj4" fmla="val 28644"/>
              </a:avLst>
            </a:prstGeom>
            <a:solidFill>
              <a:srgbClr val="00FFFF"/>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bIns="0" anchor="b"/>
            <a:lstStyle/>
            <a:p>
              <a:pPr algn="ctr" eaLnBrk="1" hangingPunct="1">
                <a:lnSpc>
                  <a:spcPct val="50000"/>
                </a:lnSpc>
                <a:spcBef>
                  <a:spcPct val="45000"/>
                </a:spcBef>
                <a:defRPr/>
              </a:pPr>
              <a:r>
                <a:rPr lang="en-US" sz="1400" dirty="0">
                  <a:solidFill>
                    <a:schemeClr val="bg2"/>
                  </a:solidFill>
                  <a:latin typeface="Calibri" pitchFamily="34" charset="0"/>
                  <a:cs typeface="Arial" pitchFamily="34" charset="0"/>
                </a:rPr>
                <a:t>TER</a:t>
              </a:r>
              <a:r>
                <a:rPr lang="id-ID" sz="1400" dirty="0">
                  <a:solidFill>
                    <a:schemeClr val="bg2"/>
                  </a:solidFill>
                  <a:latin typeface="Calibri" pitchFamily="34" charset="0"/>
                  <a:cs typeface="Arial" pitchFamily="34" charset="0"/>
                </a:rPr>
                <a:t>AKREDITASI</a:t>
              </a:r>
              <a:endParaRPr lang="id-ID" dirty="0">
                <a:solidFill>
                  <a:schemeClr val="bg2"/>
                </a:solidFill>
                <a:latin typeface="Arial" pitchFamily="34" charset="0"/>
                <a:cs typeface="Arial" pitchFamily="34" charset="0"/>
              </a:endParaRPr>
            </a:p>
          </p:txBody>
        </p:sp>
        <p:sp>
          <p:nvSpPr>
            <p:cNvPr id="112" name="Rectangle 18"/>
            <p:cNvSpPr>
              <a:spLocks noChangeArrowheads="1"/>
            </p:cNvSpPr>
            <p:nvPr/>
          </p:nvSpPr>
          <p:spPr bwMode="auto">
            <a:xfrm>
              <a:off x="2133600" y="1294991"/>
              <a:ext cx="914400" cy="609833"/>
            </a:xfrm>
            <a:prstGeom prst="rect">
              <a:avLst/>
            </a:prstGeom>
            <a:solidFill>
              <a:schemeClr val="accent2">
                <a:lumMod val="40000"/>
                <a:lumOff val="60000"/>
              </a:schemeClr>
            </a:solidFill>
            <a:ln w="9525">
              <a:solidFill>
                <a:schemeClr val="bg2"/>
              </a:solidFill>
              <a:miter lim="800000"/>
              <a:headEnd/>
              <a:tailEnd/>
            </a:ln>
          </p:spPr>
          <p:txBody>
            <a:bodyPr wrap="none" anchor="ctr"/>
            <a:lstStyle/>
            <a:p>
              <a:pPr algn="ctr" eaLnBrk="1" hangingPunct="1">
                <a:lnSpc>
                  <a:spcPct val="50000"/>
                </a:lnSpc>
                <a:spcBef>
                  <a:spcPct val="45000"/>
                </a:spcBef>
                <a:defRPr/>
              </a:pPr>
              <a:r>
                <a:rPr lang="id-ID" sz="1300" dirty="0">
                  <a:solidFill>
                    <a:schemeClr val="bg2"/>
                  </a:solidFill>
                  <a:latin typeface="Trebuchet MS" pitchFamily="34" charset="0"/>
                </a:rPr>
                <a:t>LPJK</a:t>
              </a:r>
            </a:p>
            <a:p>
              <a:pPr algn="ctr" eaLnBrk="1" hangingPunct="1">
                <a:lnSpc>
                  <a:spcPct val="50000"/>
                </a:lnSpc>
                <a:spcBef>
                  <a:spcPct val="45000"/>
                </a:spcBef>
                <a:defRPr/>
              </a:pPr>
              <a:r>
                <a:rPr lang="id-ID" sz="1300" dirty="0">
                  <a:solidFill>
                    <a:schemeClr val="bg2"/>
                  </a:solidFill>
                  <a:latin typeface="Trebuchet MS" pitchFamily="34" charset="0"/>
                </a:rPr>
                <a:t>(Konstruksi)</a:t>
              </a:r>
              <a:endParaRPr lang="en-US" sz="1300" dirty="0">
                <a:solidFill>
                  <a:schemeClr val="bg2"/>
                </a:solidFill>
                <a:latin typeface="Trebuchet MS" pitchFamily="34" charset="0"/>
              </a:endParaRPr>
            </a:p>
          </p:txBody>
        </p:sp>
        <p:sp>
          <p:nvSpPr>
            <p:cNvPr id="113" name="Rectangle 18"/>
            <p:cNvSpPr>
              <a:spLocks noChangeArrowheads="1"/>
            </p:cNvSpPr>
            <p:nvPr/>
          </p:nvSpPr>
          <p:spPr bwMode="auto">
            <a:xfrm>
              <a:off x="4191000" y="1294991"/>
              <a:ext cx="914400" cy="609833"/>
            </a:xfrm>
            <a:prstGeom prst="rect">
              <a:avLst/>
            </a:prstGeom>
            <a:solidFill>
              <a:schemeClr val="accent2">
                <a:lumMod val="40000"/>
                <a:lumOff val="60000"/>
              </a:schemeClr>
            </a:solidFill>
            <a:ln w="9525">
              <a:solidFill>
                <a:schemeClr val="bg2"/>
              </a:solidFill>
              <a:miter lim="800000"/>
              <a:headEnd/>
              <a:tailEnd/>
            </a:ln>
          </p:spPr>
          <p:txBody>
            <a:bodyPr wrap="none" anchor="ctr"/>
            <a:lstStyle/>
            <a:p>
              <a:pPr algn="ctr" eaLnBrk="1" hangingPunct="1">
                <a:lnSpc>
                  <a:spcPct val="50000"/>
                </a:lnSpc>
                <a:spcBef>
                  <a:spcPct val="45000"/>
                </a:spcBef>
                <a:defRPr/>
              </a:pPr>
              <a:r>
                <a:rPr lang="id-ID" sz="1200" dirty="0">
                  <a:solidFill>
                    <a:schemeClr val="bg2"/>
                  </a:solidFill>
                  <a:latin typeface="Trebuchet MS" pitchFamily="34" charset="0"/>
                </a:rPr>
                <a:t>ASEAN Eng</a:t>
              </a:r>
            </a:p>
            <a:p>
              <a:pPr algn="ctr" eaLnBrk="1" hangingPunct="1">
                <a:lnSpc>
                  <a:spcPct val="50000"/>
                </a:lnSpc>
                <a:spcBef>
                  <a:spcPct val="45000"/>
                </a:spcBef>
                <a:defRPr/>
              </a:pPr>
              <a:r>
                <a:rPr lang="id-ID" sz="1200" dirty="0">
                  <a:solidFill>
                    <a:schemeClr val="bg2"/>
                  </a:solidFill>
                  <a:latin typeface="Trebuchet MS" pitchFamily="34" charset="0"/>
                </a:rPr>
                <a:t>APEC Eng</a:t>
              </a:r>
            </a:p>
            <a:p>
              <a:pPr algn="ctr" eaLnBrk="1" hangingPunct="1">
                <a:lnSpc>
                  <a:spcPct val="50000"/>
                </a:lnSpc>
                <a:spcBef>
                  <a:spcPct val="45000"/>
                </a:spcBef>
                <a:defRPr/>
              </a:pPr>
              <a:r>
                <a:rPr lang="id-ID" sz="1200" dirty="0">
                  <a:solidFill>
                    <a:schemeClr val="bg2"/>
                  </a:solidFill>
                  <a:latin typeface="Trebuchet MS" pitchFamily="34" charset="0"/>
                </a:rPr>
                <a:t>(Internasional)</a:t>
              </a:r>
              <a:endParaRPr lang="en-US" sz="1200" dirty="0">
                <a:solidFill>
                  <a:schemeClr val="bg2"/>
                </a:solidFill>
                <a:latin typeface="Trebuchet MS" pitchFamily="34" charset="0"/>
              </a:endParaRPr>
            </a:p>
          </p:txBody>
        </p:sp>
        <p:sp>
          <p:nvSpPr>
            <p:cNvPr id="13393" name="Rectangle 18"/>
            <p:cNvSpPr>
              <a:spLocks noChangeArrowheads="1"/>
            </p:cNvSpPr>
            <p:nvPr/>
          </p:nvSpPr>
          <p:spPr bwMode="auto">
            <a:xfrm>
              <a:off x="3124200" y="762000"/>
              <a:ext cx="990600" cy="1143000"/>
            </a:xfrm>
            <a:prstGeom prst="rect">
              <a:avLst/>
            </a:prstGeom>
            <a:solidFill>
              <a:schemeClr val="bg1"/>
            </a:solidFill>
            <a:ln w="9525">
              <a:solidFill>
                <a:schemeClr val="bg2"/>
              </a:solidFill>
              <a:miter lim="800000"/>
              <a:headEnd/>
              <a:tailEnd/>
            </a:ln>
          </p:spPr>
          <p:txBody>
            <a:bodyPr wrap="none" anchor="ctr"/>
            <a:lstStyle/>
            <a:p>
              <a:pPr algn="ctr" eaLnBrk="1" hangingPunct="1">
                <a:lnSpc>
                  <a:spcPct val="50000"/>
                </a:lnSpc>
                <a:spcBef>
                  <a:spcPct val="45000"/>
                </a:spcBef>
              </a:pPr>
              <a:r>
                <a:rPr lang="en-US" sz="1200">
                  <a:latin typeface="Trebuchet MS" pitchFamily="34" charset="0"/>
                </a:rPr>
                <a:t>HARMONISASI</a:t>
              </a:r>
              <a:r>
                <a:rPr lang="id-ID" sz="1200">
                  <a:latin typeface="Trebuchet MS" pitchFamily="34" charset="0"/>
                </a:rPr>
                <a:t> </a:t>
              </a:r>
            </a:p>
            <a:p>
              <a:pPr algn="ctr" eaLnBrk="1" hangingPunct="1">
                <a:lnSpc>
                  <a:spcPct val="50000"/>
                </a:lnSpc>
                <a:spcBef>
                  <a:spcPct val="45000"/>
                </a:spcBef>
              </a:pPr>
              <a:r>
                <a:rPr lang="id-ID" sz="1200">
                  <a:latin typeface="Trebuchet MS" pitchFamily="34" charset="0"/>
                </a:rPr>
                <a:t>D</a:t>
              </a:r>
              <a:r>
                <a:rPr lang="en-US" sz="1200">
                  <a:latin typeface="Trebuchet MS" pitchFamily="34" charset="0"/>
                </a:rPr>
                <a:t>gn </a:t>
              </a:r>
              <a:r>
                <a:rPr lang="id-ID" sz="1200">
                  <a:latin typeface="Trebuchet MS" pitchFamily="34" charset="0"/>
                </a:rPr>
                <a:t>S</a:t>
              </a:r>
              <a:r>
                <a:rPr lang="en-US" sz="1200">
                  <a:latin typeface="Trebuchet MS" pitchFamily="34" charset="0"/>
                </a:rPr>
                <a:t>ISTEM</a:t>
              </a:r>
              <a:endParaRPr lang="id-ID" sz="1200">
                <a:latin typeface="Trebuchet MS" pitchFamily="34" charset="0"/>
              </a:endParaRPr>
            </a:p>
            <a:p>
              <a:pPr algn="ctr" eaLnBrk="1" hangingPunct="1">
                <a:lnSpc>
                  <a:spcPct val="50000"/>
                </a:lnSpc>
                <a:spcBef>
                  <a:spcPct val="45000"/>
                </a:spcBef>
              </a:pPr>
              <a:r>
                <a:rPr lang="id-ID" sz="1200">
                  <a:latin typeface="Trebuchet MS" pitchFamily="34" charset="0"/>
                </a:rPr>
                <a:t>BNSP </a:t>
              </a:r>
            </a:p>
            <a:p>
              <a:pPr algn="ctr" eaLnBrk="1" hangingPunct="1">
                <a:lnSpc>
                  <a:spcPct val="50000"/>
                </a:lnSpc>
                <a:spcBef>
                  <a:spcPct val="45000"/>
                </a:spcBef>
              </a:pPr>
              <a:r>
                <a:rPr lang="id-ID" sz="1200">
                  <a:latin typeface="Trebuchet MS" pitchFamily="34" charset="0"/>
                </a:rPr>
                <a:t>sebagai LSP</a:t>
              </a:r>
            </a:p>
            <a:p>
              <a:pPr algn="ctr" eaLnBrk="1" hangingPunct="1">
                <a:lnSpc>
                  <a:spcPct val="50000"/>
                </a:lnSpc>
                <a:spcBef>
                  <a:spcPct val="45000"/>
                </a:spcBef>
              </a:pPr>
              <a:r>
                <a:rPr lang="id-ID" sz="1200">
                  <a:latin typeface="Trebuchet MS" pitchFamily="34" charset="0"/>
                </a:rPr>
                <a:t>(Non </a:t>
              </a:r>
            </a:p>
            <a:p>
              <a:pPr algn="ctr" eaLnBrk="1" hangingPunct="1">
                <a:lnSpc>
                  <a:spcPct val="50000"/>
                </a:lnSpc>
                <a:spcBef>
                  <a:spcPct val="45000"/>
                </a:spcBef>
              </a:pPr>
              <a:r>
                <a:rPr lang="id-ID" sz="1200">
                  <a:latin typeface="Trebuchet MS" pitchFamily="34" charset="0"/>
                </a:rPr>
                <a:t>Konstruksi)</a:t>
              </a:r>
            </a:p>
          </p:txBody>
        </p:sp>
      </p:grpSp>
      <p:sp>
        <p:nvSpPr>
          <p:cNvPr id="13347" name="AutoShape 20"/>
          <p:cNvSpPr>
            <a:spLocks noChangeArrowheads="1"/>
          </p:cNvSpPr>
          <p:nvPr/>
        </p:nvSpPr>
        <p:spPr bwMode="auto">
          <a:xfrm rot="5400000">
            <a:off x="1743075" y="3440955"/>
            <a:ext cx="228600" cy="247650"/>
          </a:xfrm>
          <a:prstGeom prst="upArrow">
            <a:avLst>
              <a:gd name="adj1" fmla="val 34370"/>
              <a:gd name="adj2" fmla="val 54167"/>
            </a:avLst>
          </a:prstGeom>
          <a:solidFill>
            <a:srgbClr val="FF9900"/>
          </a:solidFill>
          <a:ln w="9525">
            <a:solidFill>
              <a:schemeClr val="bg2"/>
            </a:solidFill>
            <a:miter lim="800000"/>
            <a:headEnd/>
            <a:tailEnd/>
          </a:ln>
        </p:spPr>
        <p:txBody>
          <a:bodyPr vert="eaVert" wrap="none" anchor="ctr"/>
          <a:lstStyle/>
          <a:p>
            <a:pPr algn="ctr" eaLnBrk="1" hangingPunct="1">
              <a:lnSpc>
                <a:spcPct val="50000"/>
              </a:lnSpc>
              <a:spcBef>
                <a:spcPct val="45000"/>
              </a:spcBef>
            </a:pPr>
            <a:endParaRPr lang="id-ID"/>
          </a:p>
        </p:txBody>
      </p:sp>
      <p:sp>
        <p:nvSpPr>
          <p:cNvPr id="13348" name="AutoShape 20"/>
          <p:cNvSpPr>
            <a:spLocks noChangeArrowheads="1"/>
          </p:cNvSpPr>
          <p:nvPr/>
        </p:nvSpPr>
        <p:spPr bwMode="auto">
          <a:xfrm rot="5400000">
            <a:off x="3105150" y="3399680"/>
            <a:ext cx="228600" cy="330200"/>
          </a:xfrm>
          <a:prstGeom prst="upArrow">
            <a:avLst>
              <a:gd name="adj1" fmla="val 34370"/>
              <a:gd name="adj2" fmla="val 54167"/>
            </a:avLst>
          </a:prstGeom>
          <a:solidFill>
            <a:srgbClr val="FF9900"/>
          </a:solidFill>
          <a:ln w="9525">
            <a:solidFill>
              <a:schemeClr val="bg2"/>
            </a:solidFill>
            <a:miter lim="800000"/>
            <a:headEnd/>
            <a:tailEnd/>
          </a:ln>
        </p:spPr>
        <p:txBody>
          <a:bodyPr vert="eaVert" wrap="none" anchor="ctr"/>
          <a:lstStyle/>
          <a:p>
            <a:pPr algn="ctr" eaLnBrk="1" hangingPunct="1">
              <a:lnSpc>
                <a:spcPct val="50000"/>
              </a:lnSpc>
              <a:spcBef>
                <a:spcPct val="45000"/>
              </a:spcBef>
            </a:pPr>
            <a:endParaRPr lang="id-ID"/>
          </a:p>
        </p:txBody>
      </p:sp>
      <p:sp>
        <p:nvSpPr>
          <p:cNvPr id="14373" name="AutoShape 20"/>
          <p:cNvSpPr>
            <a:spLocks noChangeArrowheads="1"/>
          </p:cNvSpPr>
          <p:nvPr/>
        </p:nvSpPr>
        <p:spPr bwMode="auto">
          <a:xfrm rot="5400000">
            <a:off x="5746750" y="3777505"/>
            <a:ext cx="228600" cy="1155700"/>
          </a:xfrm>
          <a:prstGeom prst="upArrow">
            <a:avLst>
              <a:gd name="adj1" fmla="val 34370"/>
              <a:gd name="adj2" fmla="val 54160"/>
            </a:avLst>
          </a:prstGeom>
          <a:solidFill>
            <a:srgbClr val="FF9900"/>
          </a:solidFill>
          <a:ln w="9525">
            <a:solidFill>
              <a:schemeClr val="bg2"/>
            </a:solidFill>
            <a:miter lim="800000"/>
            <a:headEnd/>
            <a:tailEnd/>
          </a:ln>
        </p:spPr>
        <p:txBody>
          <a:bodyPr vert="eaVert" wrap="none" anchor="ctr"/>
          <a:lstStyle/>
          <a:p>
            <a:pPr algn="ctr" eaLnBrk="1" hangingPunct="1">
              <a:lnSpc>
                <a:spcPct val="50000"/>
              </a:lnSpc>
              <a:spcBef>
                <a:spcPct val="45000"/>
              </a:spcBef>
            </a:pPr>
            <a:endParaRPr lang="id-ID"/>
          </a:p>
        </p:txBody>
      </p:sp>
      <p:sp>
        <p:nvSpPr>
          <p:cNvPr id="124" name="Plus 123"/>
          <p:cNvSpPr/>
          <p:nvPr/>
        </p:nvSpPr>
        <p:spPr>
          <a:xfrm>
            <a:off x="5283200" y="2764680"/>
            <a:ext cx="247650" cy="228600"/>
          </a:xfrm>
          <a:prstGeom prst="mathPlus">
            <a:avLst/>
          </a:prstGeom>
          <a:solidFill>
            <a:srgbClr val="FF9900"/>
          </a:solidFill>
          <a:ln w="952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50000"/>
              </a:lnSpc>
              <a:spcBef>
                <a:spcPct val="45000"/>
              </a:spcBef>
              <a:defRPr/>
            </a:pPr>
            <a:endParaRPr lang="id-ID"/>
          </a:p>
        </p:txBody>
      </p:sp>
      <p:sp>
        <p:nvSpPr>
          <p:cNvPr id="125" name="Plus 124"/>
          <p:cNvSpPr/>
          <p:nvPr/>
        </p:nvSpPr>
        <p:spPr>
          <a:xfrm>
            <a:off x="5283200" y="3450480"/>
            <a:ext cx="247650" cy="228600"/>
          </a:xfrm>
          <a:prstGeom prst="mathPlus">
            <a:avLst/>
          </a:prstGeom>
          <a:solidFill>
            <a:srgbClr val="FF9900"/>
          </a:solidFill>
          <a:ln w="952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50000"/>
              </a:lnSpc>
              <a:spcBef>
                <a:spcPct val="45000"/>
              </a:spcBef>
              <a:defRPr/>
            </a:pPr>
            <a:endParaRPr lang="id-ID"/>
          </a:p>
        </p:txBody>
      </p:sp>
      <p:sp>
        <p:nvSpPr>
          <p:cNvPr id="13352" name="AutoShape 20"/>
          <p:cNvSpPr>
            <a:spLocks noChangeArrowheads="1"/>
          </p:cNvSpPr>
          <p:nvPr/>
        </p:nvSpPr>
        <p:spPr bwMode="auto">
          <a:xfrm>
            <a:off x="990600" y="4441080"/>
            <a:ext cx="330200" cy="533400"/>
          </a:xfrm>
          <a:prstGeom prst="upArrow">
            <a:avLst>
              <a:gd name="adj1" fmla="val 34370"/>
              <a:gd name="adj2" fmla="val 54168"/>
            </a:avLst>
          </a:prstGeom>
          <a:solidFill>
            <a:srgbClr val="FF9900"/>
          </a:solidFill>
          <a:ln w="9525">
            <a:solidFill>
              <a:schemeClr val="bg2"/>
            </a:solidFill>
            <a:miter lim="800000"/>
            <a:headEnd/>
            <a:tailEnd/>
          </a:ln>
        </p:spPr>
        <p:txBody>
          <a:bodyPr vert="eaVert" wrap="none" anchor="ctr"/>
          <a:lstStyle/>
          <a:p>
            <a:pPr algn="ctr" eaLnBrk="1" hangingPunct="1">
              <a:lnSpc>
                <a:spcPct val="50000"/>
              </a:lnSpc>
              <a:spcBef>
                <a:spcPct val="45000"/>
              </a:spcBef>
            </a:pPr>
            <a:endParaRPr lang="id-ID"/>
          </a:p>
        </p:txBody>
      </p:sp>
      <p:sp>
        <p:nvSpPr>
          <p:cNvPr id="13353" name="Rectangle 18"/>
          <p:cNvSpPr>
            <a:spLocks noChangeArrowheads="1"/>
          </p:cNvSpPr>
          <p:nvPr/>
        </p:nvSpPr>
        <p:spPr bwMode="auto">
          <a:xfrm>
            <a:off x="495299" y="4898280"/>
            <a:ext cx="1362075" cy="533400"/>
          </a:xfrm>
          <a:prstGeom prst="rect">
            <a:avLst/>
          </a:prstGeom>
          <a:solidFill>
            <a:schemeClr val="tx1"/>
          </a:solidFill>
          <a:ln w="9525">
            <a:solidFill>
              <a:srgbClr val="000000"/>
            </a:solidFill>
            <a:miter lim="800000"/>
            <a:headEnd/>
            <a:tailEnd/>
          </a:ln>
        </p:spPr>
        <p:txBody>
          <a:bodyPr wrap="none" anchor="ctr"/>
          <a:lstStyle/>
          <a:p>
            <a:pPr algn="ctr" eaLnBrk="1" hangingPunct="1">
              <a:lnSpc>
                <a:spcPct val="50000"/>
              </a:lnSpc>
              <a:spcBef>
                <a:spcPct val="45000"/>
              </a:spcBef>
            </a:pPr>
            <a:r>
              <a:rPr lang="id-ID" sz="1200" dirty="0">
                <a:solidFill>
                  <a:schemeClr val="bg2"/>
                </a:solidFill>
                <a:latin typeface="Trebuchet MS" pitchFamily="34" charset="0"/>
              </a:rPr>
              <a:t>REKAM KINERJA</a:t>
            </a:r>
          </a:p>
          <a:p>
            <a:pPr algn="ctr" eaLnBrk="1" hangingPunct="1">
              <a:lnSpc>
                <a:spcPct val="50000"/>
              </a:lnSpc>
              <a:spcBef>
                <a:spcPct val="45000"/>
              </a:spcBef>
            </a:pPr>
            <a:r>
              <a:rPr lang="id-ID" sz="1200" dirty="0">
                <a:solidFill>
                  <a:schemeClr val="bg2"/>
                </a:solidFill>
                <a:latin typeface="Trebuchet MS" pitchFamily="34" charset="0"/>
              </a:rPr>
              <a:t>(LOG-BOOK)</a:t>
            </a:r>
            <a:endParaRPr lang="en-US" sz="1400" dirty="0">
              <a:solidFill>
                <a:schemeClr val="bg2"/>
              </a:solidFill>
              <a:latin typeface="Trebuchet MS" pitchFamily="34" charset="0"/>
            </a:endParaRPr>
          </a:p>
        </p:txBody>
      </p:sp>
      <p:grpSp>
        <p:nvGrpSpPr>
          <p:cNvPr id="5" name="Group 143"/>
          <p:cNvGrpSpPr>
            <a:grpSpLocks/>
          </p:cNvGrpSpPr>
          <p:nvPr/>
        </p:nvGrpSpPr>
        <p:grpSpPr bwMode="auto">
          <a:xfrm>
            <a:off x="2724150" y="4312493"/>
            <a:ext cx="2393950" cy="2428875"/>
            <a:chOff x="2514600" y="4191000"/>
            <a:chExt cx="2209800" cy="2428892"/>
          </a:xfrm>
        </p:grpSpPr>
        <p:sp>
          <p:nvSpPr>
            <p:cNvPr id="36928" name="Rectangle 18"/>
            <p:cNvSpPr>
              <a:spLocks noChangeArrowheads="1"/>
            </p:cNvSpPr>
            <p:nvPr/>
          </p:nvSpPr>
          <p:spPr bwMode="auto">
            <a:xfrm>
              <a:off x="3385038" y="6238889"/>
              <a:ext cx="990600" cy="381003"/>
            </a:xfrm>
            <a:prstGeom prst="rect">
              <a:avLst/>
            </a:prstGeom>
            <a:solidFill>
              <a:schemeClr val="accent3">
                <a:lumMod val="40000"/>
                <a:lumOff val="60000"/>
              </a:schemeClr>
            </a:solidFill>
            <a:ln w="9525">
              <a:solidFill>
                <a:schemeClr val="bg2"/>
              </a:solidFill>
              <a:miter lim="800000"/>
              <a:headEnd/>
              <a:tailEnd/>
            </a:ln>
          </p:spPr>
          <p:txBody>
            <a:bodyPr wrap="none" anchor="ctr"/>
            <a:lstStyle/>
            <a:p>
              <a:pPr algn="ctr" eaLnBrk="1" hangingPunct="1">
                <a:lnSpc>
                  <a:spcPct val="50000"/>
                </a:lnSpc>
                <a:spcBef>
                  <a:spcPct val="45000"/>
                </a:spcBef>
                <a:defRPr/>
              </a:pPr>
              <a:endParaRPr lang="id-ID" sz="1400" dirty="0">
                <a:solidFill>
                  <a:schemeClr val="bg2"/>
                </a:solidFill>
                <a:latin typeface="Trebuchet MS" pitchFamily="34" charset="0"/>
              </a:endParaRPr>
            </a:p>
          </p:txBody>
        </p:sp>
        <p:sp>
          <p:nvSpPr>
            <p:cNvPr id="36929" name="Rectangle 18"/>
            <p:cNvSpPr>
              <a:spLocks noChangeArrowheads="1"/>
            </p:cNvSpPr>
            <p:nvPr/>
          </p:nvSpPr>
          <p:spPr bwMode="auto">
            <a:xfrm>
              <a:off x="3253154" y="6167451"/>
              <a:ext cx="990600" cy="381003"/>
            </a:xfrm>
            <a:prstGeom prst="rect">
              <a:avLst/>
            </a:prstGeom>
            <a:solidFill>
              <a:schemeClr val="accent3">
                <a:lumMod val="40000"/>
                <a:lumOff val="60000"/>
              </a:schemeClr>
            </a:solidFill>
            <a:ln w="9525">
              <a:solidFill>
                <a:schemeClr val="bg2"/>
              </a:solidFill>
              <a:miter lim="800000"/>
              <a:headEnd/>
              <a:tailEnd/>
            </a:ln>
          </p:spPr>
          <p:txBody>
            <a:bodyPr wrap="none" anchor="ctr"/>
            <a:lstStyle/>
            <a:p>
              <a:pPr algn="ctr" eaLnBrk="1" hangingPunct="1">
                <a:lnSpc>
                  <a:spcPct val="50000"/>
                </a:lnSpc>
                <a:spcBef>
                  <a:spcPct val="45000"/>
                </a:spcBef>
                <a:defRPr/>
              </a:pPr>
              <a:endParaRPr lang="en-US" sz="1100" dirty="0">
                <a:solidFill>
                  <a:schemeClr val="bg2"/>
                </a:solidFill>
                <a:latin typeface="Trebuchet MS" pitchFamily="34" charset="0"/>
              </a:endParaRPr>
            </a:p>
          </p:txBody>
        </p:sp>
        <p:sp>
          <p:nvSpPr>
            <p:cNvPr id="36930" name="Rectangle 18"/>
            <p:cNvSpPr>
              <a:spLocks noChangeArrowheads="1"/>
            </p:cNvSpPr>
            <p:nvPr/>
          </p:nvSpPr>
          <p:spPr bwMode="auto">
            <a:xfrm>
              <a:off x="2514600" y="5257807"/>
              <a:ext cx="838200" cy="381003"/>
            </a:xfrm>
            <a:prstGeom prst="rect">
              <a:avLst/>
            </a:prstGeom>
            <a:solidFill>
              <a:schemeClr val="accent3">
                <a:lumMod val="40000"/>
                <a:lumOff val="60000"/>
              </a:schemeClr>
            </a:solidFill>
            <a:ln w="9525">
              <a:solidFill>
                <a:schemeClr val="bg2"/>
              </a:solidFill>
              <a:miter lim="800000"/>
              <a:headEnd/>
              <a:tailEnd/>
            </a:ln>
          </p:spPr>
          <p:txBody>
            <a:bodyPr wrap="none" anchor="ctr"/>
            <a:lstStyle/>
            <a:p>
              <a:pPr algn="ctr" eaLnBrk="1" hangingPunct="1">
                <a:lnSpc>
                  <a:spcPct val="50000"/>
                </a:lnSpc>
                <a:spcBef>
                  <a:spcPct val="45000"/>
                </a:spcBef>
                <a:defRPr/>
              </a:pPr>
              <a:r>
                <a:rPr lang="id-ID" sz="1100" dirty="0">
                  <a:solidFill>
                    <a:schemeClr val="bg2"/>
                  </a:solidFill>
                  <a:latin typeface="Trebuchet MS" pitchFamily="34" charset="0"/>
                </a:rPr>
                <a:t>MP</a:t>
              </a:r>
            </a:p>
            <a:p>
              <a:pPr algn="ctr" eaLnBrk="1" hangingPunct="1">
                <a:lnSpc>
                  <a:spcPct val="50000"/>
                </a:lnSpc>
                <a:spcBef>
                  <a:spcPct val="45000"/>
                </a:spcBef>
                <a:defRPr/>
              </a:pPr>
              <a:r>
                <a:rPr lang="id-ID" sz="1100" dirty="0">
                  <a:solidFill>
                    <a:schemeClr val="bg2"/>
                  </a:solidFill>
                  <a:latin typeface="Trebuchet MS" pitchFamily="34" charset="0"/>
                </a:rPr>
                <a:t>BK SIPIL</a:t>
              </a:r>
              <a:endParaRPr lang="en-US" sz="1100" dirty="0">
                <a:solidFill>
                  <a:schemeClr val="bg2"/>
                </a:solidFill>
                <a:latin typeface="Trebuchet MS" pitchFamily="34" charset="0"/>
              </a:endParaRPr>
            </a:p>
          </p:txBody>
        </p:sp>
        <p:sp>
          <p:nvSpPr>
            <p:cNvPr id="36931" name="Rectangle 18"/>
            <p:cNvSpPr>
              <a:spLocks noChangeArrowheads="1"/>
            </p:cNvSpPr>
            <p:nvPr/>
          </p:nvSpPr>
          <p:spPr bwMode="auto">
            <a:xfrm>
              <a:off x="3886200" y="5262569"/>
              <a:ext cx="838200" cy="381003"/>
            </a:xfrm>
            <a:prstGeom prst="rect">
              <a:avLst/>
            </a:prstGeom>
            <a:solidFill>
              <a:schemeClr val="accent3">
                <a:lumMod val="40000"/>
                <a:lumOff val="60000"/>
              </a:schemeClr>
            </a:solidFill>
            <a:ln w="9525">
              <a:solidFill>
                <a:schemeClr val="bg2"/>
              </a:solidFill>
              <a:miter lim="800000"/>
              <a:headEnd/>
              <a:tailEnd/>
            </a:ln>
          </p:spPr>
          <p:txBody>
            <a:bodyPr wrap="none" anchor="ctr"/>
            <a:lstStyle/>
            <a:p>
              <a:pPr algn="ctr" eaLnBrk="1" hangingPunct="1">
                <a:lnSpc>
                  <a:spcPct val="50000"/>
                </a:lnSpc>
                <a:spcBef>
                  <a:spcPct val="45000"/>
                </a:spcBef>
                <a:defRPr/>
              </a:pPr>
              <a:r>
                <a:rPr lang="id-ID" sz="1100" dirty="0">
                  <a:solidFill>
                    <a:schemeClr val="bg2"/>
                  </a:solidFill>
                  <a:latin typeface="Trebuchet MS" pitchFamily="34" charset="0"/>
                </a:rPr>
                <a:t>MP</a:t>
              </a:r>
            </a:p>
            <a:p>
              <a:pPr algn="ctr" eaLnBrk="1" hangingPunct="1">
                <a:lnSpc>
                  <a:spcPct val="50000"/>
                </a:lnSpc>
                <a:spcBef>
                  <a:spcPct val="45000"/>
                </a:spcBef>
                <a:defRPr/>
              </a:pPr>
              <a:r>
                <a:rPr lang="id-ID" sz="1100" dirty="0">
                  <a:solidFill>
                    <a:schemeClr val="bg2"/>
                  </a:solidFill>
                  <a:latin typeface="Trebuchet MS" pitchFamily="34" charset="0"/>
                </a:rPr>
                <a:t>BK MESIN</a:t>
              </a:r>
              <a:endParaRPr lang="en-US" sz="1100" dirty="0">
                <a:solidFill>
                  <a:schemeClr val="bg2"/>
                </a:solidFill>
                <a:latin typeface="Trebuchet MS" pitchFamily="34" charset="0"/>
              </a:endParaRPr>
            </a:p>
          </p:txBody>
        </p:sp>
        <p:sp>
          <p:nvSpPr>
            <p:cNvPr id="36932" name="Rectangle 18"/>
            <p:cNvSpPr>
              <a:spLocks noChangeArrowheads="1"/>
            </p:cNvSpPr>
            <p:nvPr/>
          </p:nvSpPr>
          <p:spPr bwMode="auto">
            <a:xfrm>
              <a:off x="2743200" y="5691197"/>
              <a:ext cx="838200" cy="381003"/>
            </a:xfrm>
            <a:prstGeom prst="rect">
              <a:avLst/>
            </a:prstGeom>
            <a:solidFill>
              <a:schemeClr val="accent3">
                <a:lumMod val="40000"/>
                <a:lumOff val="60000"/>
              </a:schemeClr>
            </a:solidFill>
            <a:ln w="9525">
              <a:solidFill>
                <a:schemeClr val="bg2"/>
              </a:solidFill>
              <a:miter lim="800000"/>
              <a:headEnd/>
              <a:tailEnd/>
            </a:ln>
          </p:spPr>
          <p:txBody>
            <a:bodyPr wrap="none" anchor="ctr"/>
            <a:lstStyle/>
            <a:p>
              <a:pPr algn="ctr" eaLnBrk="1" hangingPunct="1">
                <a:lnSpc>
                  <a:spcPct val="50000"/>
                </a:lnSpc>
                <a:spcBef>
                  <a:spcPct val="45000"/>
                </a:spcBef>
                <a:defRPr/>
              </a:pPr>
              <a:r>
                <a:rPr lang="id-ID" sz="1100" dirty="0">
                  <a:solidFill>
                    <a:schemeClr val="bg2"/>
                  </a:solidFill>
                  <a:latin typeface="Trebuchet MS" pitchFamily="34" charset="0"/>
                </a:rPr>
                <a:t>MP</a:t>
              </a:r>
            </a:p>
            <a:p>
              <a:pPr algn="ctr" eaLnBrk="1" hangingPunct="1">
                <a:lnSpc>
                  <a:spcPct val="50000"/>
                </a:lnSpc>
                <a:spcBef>
                  <a:spcPct val="45000"/>
                </a:spcBef>
                <a:defRPr/>
              </a:pPr>
              <a:r>
                <a:rPr lang="id-ID" sz="1100" dirty="0">
                  <a:solidFill>
                    <a:schemeClr val="bg2"/>
                  </a:solidFill>
                  <a:latin typeface="Trebuchet MS" pitchFamily="34" charset="0"/>
                </a:rPr>
                <a:t>BK ELEKTRO</a:t>
              </a:r>
              <a:endParaRPr lang="en-US" sz="1100" dirty="0">
                <a:solidFill>
                  <a:schemeClr val="bg2"/>
                </a:solidFill>
                <a:latin typeface="Trebuchet MS" pitchFamily="34" charset="0"/>
              </a:endParaRPr>
            </a:p>
          </p:txBody>
        </p:sp>
        <p:sp>
          <p:nvSpPr>
            <p:cNvPr id="36933" name="Rectangle 18"/>
            <p:cNvSpPr>
              <a:spLocks noChangeArrowheads="1"/>
            </p:cNvSpPr>
            <p:nvPr/>
          </p:nvSpPr>
          <p:spPr bwMode="auto">
            <a:xfrm>
              <a:off x="3657600" y="5691197"/>
              <a:ext cx="838200" cy="381003"/>
            </a:xfrm>
            <a:prstGeom prst="rect">
              <a:avLst/>
            </a:prstGeom>
            <a:solidFill>
              <a:schemeClr val="accent3">
                <a:lumMod val="40000"/>
                <a:lumOff val="60000"/>
              </a:schemeClr>
            </a:solidFill>
            <a:ln w="9525">
              <a:solidFill>
                <a:schemeClr val="bg2"/>
              </a:solidFill>
              <a:miter lim="800000"/>
              <a:headEnd/>
              <a:tailEnd/>
            </a:ln>
          </p:spPr>
          <p:txBody>
            <a:bodyPr wrap="none" anchor="ctr"/>
            <a:lstStyle/>
            <a:p>
              <a:pPr algn="ctr" eaLnBrk="1" hangingPunct="1">
                <a:lnSpc>
                  <a:spcPct val="50000"/>
                </a:lnSpc>
                <a:spcBef>
                  <a:spcPct val="45000"/>
                </a:spcBef>
                <a:defRPr/>
              </a:pPr>
              <a:r>
                <a:rPr lang="id-ID" sz="1100" dirty="0">
                  <a:solidFill>
                    <a:schemeClr val="bg2"/>
                  </a:solidFill>
                  <a:latin typeface="Trebuchet MS" pitchFamily="34" charset="0"/>
                </a:rPr>
                <a:t>MP</a:t>
              </a:r>
            </a:p>
            <a:p>
              <a:pPr algn="ctr" eaLnBrk="1" hangingPunct="1">
                <a:lnSpc>
                  <a:spcPct val="50000"/>
                </a:lnSpc>
                <a:spcBef>
                  <a:spcPct val="45000"/>
                </a:spcBef>
                <a:defRPr/>
              </a:pPr>
              <a:r>
                <a:rPr lang="id-ID" sz="1100" dirty="0">
                  <a:solidFill>
                    <a:schemeClr val="bg2"/>
                  </a:solidFill>
                  <a:latin typeface="Trebuchet MS" pitchFamily="34" charset="0"/>
                </a:rPr>
                <a:t>BK KIMIA</a:t>
              </a:r>
              <a:endParaRPr lang="en-US" sz="1100" dirty="0">
                <a:solidFill>
                  <a:schemeClr val="bg2"/>
                </a:solidFill>
                <a:latin typeface="Trebuchet MS" pitchFamily="34" charset="0"/>
              </a:endParaRPr>
            </a:p>
          </p:txBody>
        </p:sp>
        <p:sp>
          <p:nvSpPr>
            <p:cNvPr id="36934" name="Rectangle 18"/>
            <p:cNvSpPr>
              <a:spLocks noChangeArrowheads="1"/>
            </p:cNvSpPr>
            <p:nvPr/>
          </p:nvSpPr>
          <p:spPr bwMode="auto">
            <a:xfrm>
              <a:off x="3124200" y="6096013"/>
              <a:ext cx="990600" cy="381003"/>
            </a:xfrm>
            <a:prstGeom prst="rect">
              <a:avLst/>
            </a:prstGeom>
            <a:solidFill>
              <a:schemeClr val="accent3">
                <a:lumMod val="40000"/>
                <a:lumOff val="60000"/>
              </a:schemeClr>
            </a:solidFill>
            <a:ln w="9525">
              <a:solidFill>
                <a:schemeClr val="bg2"/>
              </a:solidFill>
              <a:miter lim="800000"/>
              <a:headEnd/>
              <a:tailEnd/>
            </a:ln>
          </p:spPr>
          <p:txBody>
            <a:bodyPr wrap="none" anchor="ctr"/>
            <a:lstStyle/>
            <a:p>
              <a:pPr algn="ctr" eaLnBrk="1" hangingPunct="1">
                <a:lnSpc>
                  <a:spcPct val="50000"/>
                </a:lnSpc>
                <a:spcBef>
                  <a:spcPct val="45000"/>
                </a:spcBef>
                <a:defRPr/>
              </a:pPr>
              <a:r>
                <a:rPr lang="id-ID" sz="1100" dirty="0">
                  <a:solidFill>
                    <a:schemeClr val="bg2"/>
                  </a:solidFill>
                  <a:latin typeface="Trebuchet MS" pitchFamily="34" charset="0"/>
                </a:rPr>
                <a:t>MP</a:t>
              </a:r>
            </a:p>
            <a:p>
              <a:pPr algn="ctr" eaLnBrk="1" hangingPunct="1">
                <a:lnSpc>
                  <a:spcPct val="50000"/>
                </a:lnSpc>
                <a:spcBef>
                  <a:spcPct val="45000"/>
                </a:spcBef>
                <a:defRPr/>
              </a:pPr>
              <a:r>
                <a:rPr lang="id-ID" sz="1100" dirty="0">
                  <a:solidFill>
                    <a:schemeClr val="bg2"/>
                  </a:solidFill>
                  <a:latin typeface="Trebuchet MS" pitchFamily="34" charset="0"/>
                </a:rPr>
                <a:t>BK LAIN-</a:t>
              </a:r>
              <a:r>
                <a:rPr lang="en-US" sz="1100" dirty="0">
                  <a:solidFill>
                    <a:schemeClr val="bg2"/>
                  </a:solidFill>
                  <a:latin typeface="Trebuchet MS" pitchFamily="34" charset="0"/>
                </a:rPr>
                <a:t>NYA</a:t>
              </a:r>
            </a:p>
          </p:txBody>
        </p:sp>
        <p:sp>
          <p:nvSpPr>
            <p:cNvPr id="13381" name="AutoShape 45"/>
            <p:cNvSpPr>
              <a:spLocks noChangeArrowheads="1"/>
            </p:cNvSpPr>
            <p:nvPr/>
          </p:nvSpPr>
          <p:spPr bwMode="auto">
            <a:xfrm>
              <a:off x="3124200" y="4876800"/>
              <a:ext cx="228600" cy="381000"/>
            </a:xfrm>
            <a:prstGeom prst="upArrow">
              <a:avLst>
                <a:gd name="adj1" fmla="val 34370"/>
                <a:gd name="adj2" fmla="val 54167"/>
              </a:avLst>
            </a:prstGeom>
            <a:solidFill>
              <a:schemeClr val="bg1"/>
            </a:solidFill>
            <a:ln w="9525">
              <a:solidFill>
                <a:schemeClr val="bg2"/>
              </a:solidFill>
              <a:miter lim="800000"/>
              <a:headEnd/>
              <a:tailEnd/>
            </a:ln>
          </p:spPr>
          <p:txBody>
            <a:bodyPr vert="eaVert" wrap="none" anchor="ctr"/>
            <a:lstStyle/>
            <a:p>
              <a:pPr algn="ctr" eaLnBrk="1" hangingPunct="1">
                <a:lnSpc>
                  <a:spcPct val="50000"/>
                </a:lnSpc>
                <a:spcBef>
                  <a:spcPct val="45000"/>
                </a:spcBef>
              </a:pPr>
              <a:endParaRPr lang="id-ID">
                <a:solidFill>
                  <a:schemeClr val="bg2"/>
                </a:solidFill>
              </a:endParaRPr>
            </a:p>
          </p:txBody>
        </p:sp>
        <p:sp>
          <p:nvSpPr>
            <p:cNvPr id="13382" name="AutoShape 45"/>
            <p:cNvSpPr>
              <a:spLocks noChangeArrowheads="1"/>
            </p:cNvSpPr>
            <p:nvPr/>
          </p:nvSpPr>
          <p:spPr bwMode="auto">
            <a:xfrm>
              <a:off x="3886200" y="4876800"/>
              <a:ext cx="228600" cy="381000"/>
            </a:xfrm>
            <a:prstGeom prst="upArrow">
              <a:avLst>
                <a:gd name="adj1" fmla="val 34370"/>
                <a:gd name="adj2" fmla="val 54167"/>
              </a:avLst>
            </a:prstGeom>
            <a:solidFill>
              <a:schemeClr val="bg1"/>
            </a:solidFill>
            <a:ln w="9525">
              <a:solidFill>
                <a:schemeClr val="bg2"/>
              </a:solidFill>
              <a:miter lim="800000"/>
              <a:headEnd/>
              <a:tailEnd/>
            </a:ln>
          </p:spPr>
          <p:txBody>
            <a:bodyPr vert="eaVert" wrap="none" anchor="ctr"/>
            <a:lstStyle/>
            <a:p>
              <a:pPr algn="ctr" eaLnBrk="1" hangingPunct="1">
                <a:lnSpc>
                  <a:spcPct val="50000"/>
                </a:lnSpc>
                <a:spcBef>
                  <a:spcPct val="45000"/>
                </a:spcBef>
              </a:pPr>
              <a:endParaRPr lang="id-ID">
                <a:solidFill>
                  <a:schemeClr val="bg2"/>
                </a:solidFill>
              </a:endParaRPr>
            </a:p>
          </p:txBody>
        </p:sp>
        <p:sp>
          <p:nvSpPr>
            <p:cNvPr id="13383" name="AutoShape 45"/>
            <p:cNvSpPr>
              <a:spLocks noChangeArrowheads="1"/>
            </p:cNvSpPr>
            <p:nvPr/>
          </p:nvSpPr>
          <p:spPr bwMode="auto">
            <a:xfrm>
              <a:off x="3352800" y="4876800"/>
              <a:ext cx="228600" cy="838200"/>
            </a:xfrm>
            <a:prstGeom prst="upArrow">
              <a:avLst>
                <a:gd name="adj1" fmla="val 34370"/>
                <a:gd name="adj2" fmla="val 54168"/>
              </a:avLst>
            </a:prstGeom>
            <a:solidFill>
              <a:schemeClr val="bg1"/>
            </a:solidFill>
            <a:ln w="9525">
              <a:solidFill>
                <a:schemeClr val="bg2"/>
              </a:solidFill>
              <a:miter lim="800000"/>
              <a:headEnd/>
              <a:tailEnd/>
            </a:ln>
          </p:spPr>
          <p:txBody>
            <a:bodyPr vert="eaVert" wrap="none" anchor="ctr"/>
            <a:lstStyle/>
            <a:p>
              <a:pPr algn="ctr" eaLnBrk="1" hangingPunct="1">
                <a:lnSpc>
                  <a:spcPct val="50000"/>
                </a:lnSpc>
                <a:spcBef>
                  <a:spcPct val="45000"/>
                </a:spcBef>
              </a:pPr>
              <a:endParaRPr lang="id-ID">
                <a:solidFill>
                  <a:schemeClr val="bg2"/>
                </a:solidFill>
              </a:endParaRPr>
            </a:p>
          </p:txBody>
        </p:sp>
        <p:sp>
          <p:nvSpPr>
            <p:cNvPr id="13384" name="AutoShape 45"/>
            <p:cNvSpPr>
              <a:spLocks noChangeArrowheads="1"/>
            </p:cNvSpPr>
            <p:nvPr/>
          </p:nvSpPr>
          <p:spPr bwMode="auto">
            <a:xfrm>
              <a:off x="3657600" y="4876800"/>
              <a:ext cx="228600" cy="838200"/>
            </a:xfrm>
            <a:prstGeom prst="upArrow">
              <a:avLst>
                <a:gd name="adj1" fmla="val 34370"/>
                <a:gd name="adj2" fmla="val 54168"/>
              </a:avLst>
            </a:prstGeom>
            <a:solidFill>
              <a:schemeClr val="bg1"/>
            </a:solidFill>
            <a:ln w="9525">
              <a:solidFill>
                <a:schemeClr val="bg2"/>
              </a:solidFill>
              <a:miter lim="800000"/>
              <a:headEnd/>
              <a:tailEnd/>
            </a:ln>
          </p:spPr>
          <p:txBody>
            <a:bodyPr vert="eaVert" wrap="none" anchor="ctr"/>
            <a:lstStyle/>
            <a:p>
              <a:pPr algn="ctr" eaLnBrk="1" hangingPunct="1">
                <a:lnSpc>
                  <a:spcPct val="50000"/>
                </a:lnSpc>
                <a:spcBef>
                  <a:spcPct val="45000"/>
                </a:spcBef>
              </a:pPr>
              <a:endParaRPr lang="id-ID">
                <a:solidFill>
                  <a:schemeClr val="bg2"/>
                </a:solidFill>
              </a:endParaRPr>
            </a:p>
          </p:txBody>
        </p:sp>
        <p:sp>
          <p:nvSpPr>
            <p:cNvPr id="13385" name="Rectangle 18"/>
            <p:cNvSpPr>
              <a:spLocks noChangeArrowheads="1"/>
            </p:cNvSpPr>
            <p:nvPr/>
          </p:nvSpPr>
          <p:spPr bwMode="auto">
            <a:xfrm>
              <a:off x="2989374" y="4476762"/>
              <a:ext cx="1219200" cy="428628"/>
            </a:xfrm>
            <a:prstGeom prst="rect">
              <a:avLst/>
            </a:prstGeom>
            <a:solidFill>
              <a:srgbClr val="66FFFF"/>
            </a:solidFill>
            <a:ln w="9525">
              <a:solidFill>
                <a:schemeClr val="bg2"/>
              </a:solidFill>
              <a:miter lim="800000"/>
              <a:headEnd/>
              <a:tailEnd/>
            </a:ln>
          </p:spPr>
          <p:txBody>
            <a:bodyPr wrap="none" anchor="ctr"/>
            <a:lstStyle/>
            <a:p>
              <a:pPr algn="ctr" eaLnBrk="1" hangingPunct="1">
                <a:lnSpc>
                  <a:spcPct val="50000"/>
                </a:lnSpc>
                <a:spcBef>
                  <a:spcPct val="45000"/>
                </a:spcBef>
              </a:pPr>
              <a:endParaRPr lang="en-US" sz="1200">
                <a:solidFill>
                  <a:schemeClr val="bg2"/>
                </a:solidFill>
                <a:latin typeface="Trebuchet MS" pitchFamily="34" charset="0"/>
              </a:endParaRPr>
            </a:p>
            <a:p>
              <a:pPr algn="ctr" eaLnBrk="1" hangingPunct="1">
                <a:lnSpc>
                  <a:spcPct val="50000"/>
                </a:lnSpc>
                <a:spcBef>
                  <a:spcPct val="45000"/>
                </a:spcBef>
              </a:pPr>
              <a:r>
                <a:rPr lang="id-ID" sz="1200">
                  <a:solidFill>
                    <a:schemeClr val="bg2"/>
                  </a:solidFill>
                  <a:latin typeface="Arial Black" pitchFamily="34" charset="0"/>
                </a:rPr>
                <a:t>BAKUAN</a:t>
              </a:r>
            </a:p>
            <a:p>
              <a:pPr algn="ctr" eaLnBrk="1" hangingPunct="1">
                <a:lnSpc>
                  <a:spcPct val="50000"/>
                </a:lnSpc>
                <a:spcBef>
                  <a:spcPct val="45000"/>
                </a:spcBef>
              </a:pPr>
              <a:r>
                <a:rPr lang="id-ID" sz="1200">
                  <a:solidFill>
                    <a:schemeClr val="bg2"/>
                  </a:solidFill>
                  <a:latin typeface="Arial Black" pitchFamily="34" charset="0"/>
                </a:rPr>
                <a:t>KOMPETENSI</a:t>
              </a:r>
            </a:p>
          </p:txBody>
        </p:sp>
        <p:sp>
          <p:nvSpPr>
            <p:cNvPr id="13386" name="AutoShape 45"/>
            <p:cNvSpPr>
              <a:spLocks noChangeArrowheads="1"/>
            </p:cNvSpPr>
            <p:nvPr/>
          </p:nvSpPr>
          <p:spPr bwMode="auto">
            <a:xfrm>
              <a:off x="3124200" y="4191000"/>
              <a:ext cx="228600" cy="304800"/>
            </a:xfrm>
            <a:prstGeom prst="upArrow">
              <a:avLst>
                <a:gd name="adj1" fmla="val 34370"/>
                <a:gd name="adj2" fmla="val 54167"/>
              </a:avLst>
            </a:prstGeom>
            <a:solidFill>
              <a:schemeClr val="bg1"/>
            </a:solidFill>
            <a:ln w="9525">
              <a:solidFill>
                <a:schemeClr val="bg2"/>
              </a:solidFill>
              <a:miter lim="800000"/>
              <a:headEnd/>
              <a:tailEnd/>
            </a:ln>
          </p:spPr>
          <p:txBody>
            <a:bodyPr vert="eaVert" wrap="none" anchor="ctr"/>
            <a:lstStyle/>
            <a:p>
              <a:pPr algn="ctr" eaLnBrk="1" hangingPunct="1">
                <a:lnSpc>
                  <a:spcPct val="50000"/>
                </a:lnSpc>
                <a:spcBef>
                  <a:spcPct val="45000"/>
                </a:spcBef>
              </a:pPr>
              <a:endParaRPr lang="id-ID">
                <a:solidFill>
                  <a:schemeClr val="bg2"/>
                </a:solidFill>
              </a:endParaRPr>
            </a:p>
          </p:txBody>
        </p:sp>
        <p:sp>
          <p:nvSpPr>
            <p:cNvPr id="13387" name="AutoShape 45"/>
            <p:cNvSpPr>
              <a:spLocks noChangeArrowheads="1"/>
            </p:cNvSpPr>
            <p:nvPr/>
          </p:nvSpPr>
          <p:spPr bwMode="auto">
            <a:xfrm>
              <a:off x="3352800" y="4191000"/>
              <a:ext cx="228600" cy="304800"/>
            </a:xfrm>
            <a:prstGeom prst="upArrow">
              <a:avLst>
                <a:gd name="adj1" fmla="val 34370"/>
                <a:gd name="adj2" fmla="val 54167"/>
              </a:avLst>
            </a:prstGeom>
            <a:solidFill>
              <a:schemeClr val="bg1"/>
            </a:solidFill>
            <a:ln w="9525">
              <a:solidFill>
                <a:schemeClr val="bg2"/>
              </a:solidFill>
              <a:miter lim="800000"/>
              <a:headEnd/>
              <a:tailEnd/>
            </a:ln>
          </p:spPr>
          <p:txBody>
            <a:bodyPr vert="eaVert" wrap="none" anchor="ctr"/>
            <a:lstStyle/>
            <a:p>
              <a:pPr algn="ctr" eaLnBrk="1" hangingPunct="1">
                <a:lnSpc>
                  <a:spcPct val="50000"/>
                </a:lnSpc>
                <a:spcBef>
                  <a:spcPct val="45000"/>
                </a:spcBef>
              </a:pPr>
              <a:endParaRPr lang="id-ID">
                <a:solidFill>
                  <a:schemeClr val="bg2"/>
                </a:solidFill>
              </a:endParaRPr>
            </a:p>
          </p:txBody>
        </p:sp>
        <p:sp>
          <p:nvSpPr>
            <p:cNvPr id="13388" name="AutoShape 45"/>
            <p:cNvSpPr>
              <a:spLocks noChangeArrowheads="1"/>
            </p:cNvSpPr>
            <p:nvPr/>
          </p:nvSpPr>
          <p:spPr bwMode="auto">
            <a:xfrm>
              <a:off x="3657600" y="4191000"/>
              <a:ext cx="228600" cy="304800"/>
            </a:xfrm>
            <a:prstGeom prst="upArrow">
              <a:avLst>
                <a:gd name="adj1" fmla="val 34370"/>
                <a:gd name="adj2" fmla="val 54167"/>
              </a:avLst>
            </a:prstGeom>
            <a:solidFill>
              <a:schemeClr val="bg1"/>
            </a:solidFill>
            <a:ln w="9525">
              <a:solidFill>
                <a:schemeClr val="bg2"/>
              </a:solidFill>
              <a:miter lim="800000"/>
              <a:headEnd/>
              <a:tailEnd/>
            </a:ln>
          </p:spPr>
          <p:txBody>
            <a:bodyPr vert="eaVert" wrap="none" anchor="ctr"/>
            <a:lstStyle/>
            <a:p>
              <a:pPr algn="ctr" eaLnBrk="1" hangingPunct="1">
                <a:lnSpc>
                  <a:spcPct val="50000"/>
                </a:lnSpc>
                <a:spcBef>
                  <a:spcPct val="45000"/>
                </a:spcBef>
              </a:pPr>
              <a:endParaRPr lang="id-ID">
                <a:solidFill>
                  <a:schemeClr val="bg2"/>
                </a:solidFill>
              </a:endParaRPr>
            </a:p>
          </p:txBody>
        </p:sp>
        <p:sp>
          <p:nvSpPr>
            <p:cNvPr id="13389" name="AutoShape 45"/>
            <p:cNvSpPr>
              <a:spLocks noChangeArrowheads="1"/>
            </p:cNvSpPr>
            <p:nvPr/>
          </p:nvSpPr>
          <p:spPr bwMode="auto">
            <a:xfrm>
              <a:off x="3886200" y="4191000"/>
              <a:ext cx="228600" cy="304800"/>
            </a:xfrm>
            <a:prstGeom prst="upArrow">
              <a:avLst>
                <a:gd name="adj1" fmla="val 34370"/>
                <a:gd name="adj2" fmla="val 54167"/>
              </a:avLst>
            </a:prstGeom>
            <a:solidFill>
              <a:schemeClr val="bg1"/>
            </a:solidFill>
            <a:ln w="9525">
              <a:solidFill>
                <a:schemeClr val="bg2"/>
              </a:solidFill>
              <a:miter lim="800000"/>
              <a:headEnd/>
              <a:tailEnd/>
            </a:ln>
          </p:spPr>
          <p:txBody>
            <a:bodyPr vert="eaVert" wrap="none" anchor="ctr"/>
            <a:lstStyle/>
            <a:p>
              <a:pPr algn="ctr" eaLnBrk="1" hangingPunct="1">
                <a:lnSpc>
                  <a:spcPct val="50000"/>
                </a:lnSpc>
                <a:spcBef>
                  <a:spcPct val="45000"/>
                </a:spcBef>
              </a:pPr>
              <a:endParaRPr lang="id-ID">
                <a:solidFill>
                  <a:schemeClr val="bg2"/>
                </a:solidFill>
              </a:endParaRPr>
            </a:p>
          </p:txBody>
        </p:sp>
      </p:grpSp>
      <p:sp>
        <p:nvSpPr>
          <p:cNvPr id="13355" name="Rectangle 18"/>
          <p:cNvSpPr>
            <a:spLocks noChangeArrowheads="1"/>
          </p:cNvSpPr>
          <p:nvPr/>
        </p:nvSpPr>
        <p:spPr bwMode="auto">
          <a:xfrm>
            <a:off x="495300" y="1469280"/>
            <a:ext cx="1238250" cy="685800"/>
          </a:xfrm>
          <a:prstGeom prst="rect">
            <a:avLst/>
          </a:prstGeom>
          <a:solidFill>
            <a:schemeClr val="bg1"/>
          </a:solidFill>
          <a:ln w="9525">
            <a:solidFill>
              <a:schemeClr val="bg2"/>
            </a:solidFill>
            <a:miter lim="800000"/>
            <a:headEnd/>
            <a:tailEnd/>
          </a:ln>
        </p:spPr>
        <p:txBody>
          <a:bodyPr wrap="none" anchor="ctr"/>
          <a:lstStyle/>
          <a:p>
            <a:pPr algn="ctr" eaLnBrk="1" hangingPunct="1">
              <a:lnSpc>
                <a:spcPct val="50000"/>
              </a:lnSpc>
              <a:spcBef>
                <a:spcPct val="45000"/>
              </a:spcBef>
            </a:pPr>
            <a:r>
              <a:rPr lang="id-ID" sz="1200">
                <a:latin typeface="Arial Narrow" pitchFamily="34" charset="0"/>
              </a:rPr>
              <a:t>PENDIDIKAN PT</a:t>
            </a:r>
          </a:p>
          <a:p>
            <a:pPr algn="ctr" eaLnBrk="1" hangingPunct="1">
              <a:lnSpc>
                <a:spcPct val="50000"/>
              </a:lnSpc>
              <a:spcBef>
                <a:spcPct val="45000"/>
              </a:spcBef>
            </a:pPr>
            <a:r>
              <a:rPr lang="id-ID" sz="1200">
                <a:latin typeface="Arial Narrow" pitchFamily="34" charset="0"/>
              </a:rPr>
              <a:t>BERAKREDITASI</a:t>
            </a:r>
          </a:p>
          <a:p>
            <a:pPr algn="ctr" eaLnBrk="1" hangingPunct="1">
              <a:lnSpc>
                <a:spcPct val="50000"/>
              </a:lnSpc>
              <a:spcBef>
                <a:spcPct val="45000"/>
              </a:spcBef>
            </a:pPr>
            <a:r>
              <a:rPr lang="id-ID" sz="1400">
                <a:latin typeface="Trebuchet MS" pitchFamily="34" charset="0"/>
              </a:rPr>
              <a:t>A/B</a:t>
            </a:r>
          </a:p>
        </p:txBody>
      </p:sp>
      <p:sp>
        <p:nvSpPr>
          <p:cNvPr id="13356" name="AutoShape 20"/>
          <p:cNvSpPr>
            <a:spLocks noChangeArrowheads="1"/>
          </p:cNvSpPr>
          <p:nvPr/>
        </p:nvSpPr>
        <p:spPr bwMode="auto">
          <a:xfrm rot="10800000">
            <a:off x="990600" y="2155080"/>
            <a:ext cx="330200" cy="533400"/>
          </a:xfrm>
          <a:prstGeom prst="upArrow">
            <a:avLst>
              <a:gd name="adj1" fmla="val 34370"/>
              <a:gd name="adj2" fmla="val 54168"/>
            </a:avLst>
          </a:prstGeom>
          <a:solidFill>
            <a:srgbClr val="FF9900"/>
          </a:solidFill>
          <a:ln w="9525">
            <a:solidFill>
              <a:schemeClr val="bg2"/>
            </a:solidFill>
            <a:miter lim="800000"/>
            <a:headEnd/>
            <a:tailEnd/>
          </a:ln>
        </p:spPr>
        <p:txBody>
          <a:bodyPr vert="eaVert" wrap="none" anchor="ctr"/>
          <a:lstStyle/>
          <a:p>
            <a:pPr algn="ctr" eaLnBrk="1" hangingPunct="1">
              <a:lnSpc>
                <a:spcPct val="50000"/>
              </a:lnSpc>
              <a:spcBef>
                <a:spcPct val="45000"/>
              </a:spcBef>
            </a:pPr>
            <a:endParaRPr lang="id-ID"/>
          </a:p>
        </p:txBody>
      </p:sp>
      <p:grpSp>
        <p:nvGrpSpPr>
          <p:cNvPr id="6" name="Group 142"/>
          <p:cNvGrpSpPr>
            <a:grpSpLocks/>
          </p:cNvGrpSpPr>
          <p:nvPr/>
        </p:nvGrpSpPr>
        <p:grpSpPr bwMode="auto">
          <a:xfrm>
            <a:off x="7239000" y="2002680"/>
            <a:ext cx="2584450" cy="2971800"/>
            <a:chOff x="6682168" y="1905000"/>
            <a:chExt cx="2385632" cy="2971800"/>
          </a:xfrm>
        </p:grpSpPr>
        <p:cxnSp>
          <p:nvCxnSpPr>
            <p:cNvPr id="68" name="Straight Connector 67"/>
            <p:cNvCxnSpPr/>
            <p:nvPr/>
          </p:nvCxnSpPr>
          <p:spPr>
            <a:xfrm>
              <a:off x="6682168" y="3352800"/>
              <a:ext cx="1371592" cy="0"/>
            </a:xfrm>
            <a:prstGeom prst="line">
              <a:avLst/>
            </a:prstGeom>
            <a:ln w="76200">
              <a:solidFill>
                <a:schemeClr val="bg2"/>
              </a:solidFill>
              <a:prstDash val="sysDash"/>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6705614" y="4572000"/>
              <a:ext cx="1371592" cy="0"/>
            </a:xfrm>
            <a:prstGeom prst="line">
              <a:avLst/>
            </a:prstGeom>
            <a:ln w="76200">
              <a:solidFill>
                <a:schemeClr val="bg2"/>
              </a:solidFill>
              <a:prstDash val="sysDash"/>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a:off x="6705614" y="2133600"/>
              <a:ext cx="1371592" cy="0"/>
            </a:xfrm>
            <a:prstGeom prst="line">
              <a:avLst/>
            </a:prstGeom>
            <a:ln w="76200">
              <a:solidFill>
                <a:schemeClr val="bg2"/>
              </a:solidFill>
              <a:prstDash val="sysDash"/>
            </a:ln>
          </p:spPr>
          <p:style>
            <a:lnRef idx="1">
              <a:schemeClr val="accent1"/>
            </a:lnRef>
            <a:fillRef idx="0">
              <a:schemeClr val="accent1"/>
            </a:fillRef>
            <a:effectRef idx="0">
              <a:schemeClr val="accent1"/>
            </a:effectRef>
            <a:fontRef idx="minor">
              <a:schemeClr val="tx1"/>
            </a:fontRef>
          </p:style>
        </p:cxnSp>
        <p:sp>
          <p:nvSpPr>
            <p:cNvPr id="13368" name="Rectangle 2"/>
            <p:cNvSpPr>
              <a:spLocks noChangeArrowheads="1"/>
            </p:cNvSpPr>
            <p:nvPr/>
          </p:nvSpPr>
          <p:spPr bwMode="auto">
            <a:xfrm>
              <a:off x="6923967" y="4651357"/>
              <a:ext cx="1143000" cy="212751"/>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pPr algn="ctr">
                <a:lnSpc>
                  <a:spcPct val="50000"/>
                </a:lnSpc>
                <a:spcBef>
                  <a:spcPct val="45000"/>
                </a:spcBef>
              </a:pPr>
              <a:r>
                <a:rPr lang="id-ID" sz="1400">
                  <a:solidFill>
                    <a:schemeClr val="bg2"/>
                  </a:solidFill>
                  <a:latin typeface="Arial Narrow" pitchFamily="34" charset="0"/>
                </a:rPr>
                <a:t>Lakukan CPD</a:t>
              </a:r>
              <a:endParaRPr lang="en-US" sz="1400">
                <a:solidFill>
                  <a:schemeClr val="bg2"/>
                </a:solidFill>
                <a:latin typeface="Arial Narrow" pitchFamily="34" charset="0"/>
              </a:endParaRPr>
            </a:p>
          </p:txBody>
        </p:sp>
        <p:sp>
          <p:nvSpPr>
            <p:cNvPr id="13369" name="Rectangle 2"/>
            <p:cNvSpPr>
              <a:spLocks noChangeArrowheads="1"/>
            </p:cNvSpPr>
            <p:nvPr/>
          </p:nvSpPr>
          <p:spPr bwMode="auto">
            <a:xfrm>
              <a:off x="6858000" y="2222465"/>
              <a:ext cx="1143000" cy="212751"/>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pPr algn="ctr">
                <a:lnSpc>
                  <a:spcPct val="50000"/>
                </a:lnSpc>
                <a:spcBef>
                  <a:spcPct val="45000"/>
                </a:spcBef>
              </a:pPr>
              <a:r>
                <a:rPr lang="id-ID" sz="1400" dirty="0">
                  <a:solidFill>
                    <a:schemeClr val="bg2"/>
                  </a:solidFill>
                  <a:latin typeface="Arial Narrow" pitchFamily="34" charset="0"/>
                </a:rPr>
                <a:t>Lakukan CPD</a:t>
              </a:r>
              <a:endParaRPr lang="en-US" sz="1400" dirty="0">
                <a:solidFill>
                  <a:schemeClr val="bg2"/>
                </a:solidFill>
                <a:latin typeface="Arial Narrow" pitchFamily="34" charset="0"/>
              </a:endParaRPr>
            </a:p>
          </p:txBody>
        </p:sp>
        <p:sp>
          <p:nvSpPr>
            <p:cNvPr id="13370" name="Rectangle 2"/>
            <p:cNvSpPr>
              <a:spLocks noChangeArrowheads="1"/>
            </p:cNvSpPr>
            <p:nvPr/>
          </p:nvSpPr>
          <p:spPr bwMode="auto">
            <a:xfrm>
              <a:off x="6923967" y="3436911"/>
              <a:ext cx="1143000" cy="212751"/>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pPr algn="ctr">
                <a:lnSpc>
                  <a:spcPct val="50000"/>
                </a:lnSpc>
                <a:spcBef>
                  <a:spcPct val="45000"/>
                </a:spcBef>
              </a:pPr>
              <a:r>
                <a:rPr lang="id-ID" sz="1400">
                  <a:solidFill>
                    <a:schemeClr val="bg2"/>
                  </a:solidFill>
                  <a:latin typeface="Arial Narrow" pitchFamily="34" charset="0"/>
                </a:rPr>
                <a:t>Lakukan CPD</a:t>
              </a:r>
              <a:endParaRPr lang="en-US" sz="1400">
                <a:solidFill>
                  <a:schemeClr val="bg2"/>
                </a:solidFill>
                <a:latin typeface="Arial Narrow" pitchFamily="34" charset="0"/>
              </a:endParaRPr>
            </a:p>
          </p:txBody>
        </p:sp>
        <p:sp>
          <p:nvSpPr>
            <p:cNvPr id="13371" name="Rectangle 18"/>
            <p:cNvSpPr>
              <a:spLocks noChangeArrowheads="1"/>
            </p:cNvSpPr>
            <p:nvPr/>
          </p:nvSpPr>
          <p:spPr bwMode="auto">
            <a:xfrm>
              <a:off x="8153400" y="4343400"/>
              <a:ext cx="914400" cy="533400"/>
            </a:xfrm>
            <a:prstGeom prst="rect">
              <a:avLst/>
            </a:prstGeom>
            <a:solidFill>
              <a:schemeClr val="bg1"/>
            </a:solidFill>
            <a:ln w="9525">
              <a:solidFill>
                <a:schemeClr val="bg2"/>
              </a:solidFill>
              <a:miter lim="800000"/>
              <a:headEnd/>
              <a:tailEnd/>
            </a:ln>
          </p:spPr>
          <p:txBody>
            <a:bodyPr wrap="none" anchor="ctr"/>
            <a:lstStyle/>
            <a:p>
              <a:pPr algn="ctr" eaLnBrk="1" hangingPunct="1">
                <a:lnSpc>
                  <a:spcPct val="50000"/>
                </a:lnSpc>
                <a:spcBef>
                  <a:spcPct val="45000"/>
                </a:spcBef>
              </a:pPr>
              <a:r>
                <a:rPr lang="id-ID" sz="1200">
                  <a:latin typeface="Arial Narrow" pitchFamily="34" charset="0"/>
                </a:rPr>
                <a:t>Perpanjangan</a:t>
              </a:r>
            </a:p>
            <a:p>
              <a:pPr algn="ctr" eaLnBrk="1" hangingPunct="1">
                <a:lnSpc>
                  <a:spcPct val="50000"/>
                </a:lnSpc>
                <a:spcBef>
                  <a:spcPct val="45000"/>
                </a:spcBef>
              </a:pPr>
              <a:r>
                <a:rPr lang="id-ID" sz="1200">
                  <a:latin typeface="Arial Narrow" pitchFamily="34" charset="0"/>
                </a:rPr>
                <a:t>IPP</a:t>
              </a:r>
            </a:p>
            <a:p>
              <a:pPr algn="ctr" eaLnBrk="1" hangingPunct="1">
                <a:lnSpc>
                  <a:spcPct val="50000"/>
                </a:lnSpc>
                <a:spcBef>
                  <a:spcPct val="45000"/>
                </a:spcBef>
              </a:pPr>
              <a:r>
                <a:rPr lang="id-ID" sz="1200">
                  <a:latin typeface="Arial Narrow" pitchFamily="34" charset="0"/>
                </a:rPr>
                <a:t>berdasar CPD</a:t>
              </a:r>
              <a:endParaRPr lang="id-ID" sz="1400">
                <a:latin typeface="Trebuchet MS" pitchFamily="34" charset="0"/>
              </a:endParaRPr>
            </a:p>
          </p:txBody>
        </p:sp>
        <p:sp>
          <p:nvSpPr>
            <p:cNvPr id="13372" name="Rectangle 18"/>
            <p:cNvSpPr>
              <a:spLocks noChangeArrowheads="1"/>
            </p:cNvSpPr>
            <p:nvPr/>
          </p:nvSpPr>
          <p:spPr bwMode="auto">
            <a:xfrm>
              <a:off x="8153400" y="3124200"/>
              <a:ext cx="914400" cy="533400"/>
            </a:xfrm>
            <a:prstGeom prst="rect">
              <a:avLst/>
            </a:prstGeom>
            <a:solidFill>
              <a:schemeClr val="bg1"/>
            </a:solidFill>
            <a:ln w="9525">
              <a:solidFill>
                <a:schemeClr val="bg2"/>
              </a:solidFill>
              <a:miter lim="800000"/>
              <a:headEnd/>
              <a:tailEnd/>
            </a:ln>
          </p:spPr>
          <p:txBody>
            <a:bodyPr wrap="none" anchor="ctr"/>
            <a:lstStyle/>
            <a:p>
              <a:pPr algn="ctr" eaLnBrk="1" hangingPunct="1">
                <a:lnSpc>
                  <a:spcPct val="50000"/>
                </a:lnSpc>
                <a:spcBef>
                  <a:spcPct val="45000"/>
                </a:spcBef>
              </a:pPr>
              <a:r>
                <a:rPr lang="id-ID" sz="1200">
                  <a:latin typeface="Arial Narrow" pitchFamily="34" charset="0"/>
                </a:rPr>
                <a:t>Perpanjangan</a:t>
              </a:r>
            </a:p>
            <a:p>
              <a:pPr algn="ctr" eaLnBrk="1" hangingPunct="1">
                <a:lnSpc>
                  <a:spcPct val="50000"/>
                </a:lnSpc>
                <a:spcBef>
                  <a:spcPct val="45000"/>
                </a:spcBef>
              </a:pPr>
              <a:r>
                <a:rPr lang="id-ID" sz="1200">
                  <a:latin typeface="Arial Narrow" pitchFamily="34" charset="0"/>
                </a:rPr>
                <a:t>IPM</a:t>
              </a:r>
            </a:p>
            <a:p>
              <a:pPr algn="ctr" eaLnBrk="1" hangingPunct="1">
                <a:lnSpc>
                  <a:spcPct val="50000"/>
                </a:lnSpc>
                <a:spcBef>
                  <a:spcPct val="45000"/>
                </a:spcBef>
              </a:pPr>
              <a:r>
                <a:rPr lang="id-ID" sz="1200">
                  <a:latin typeface="Arial Narrow" pitchFamily="34" charset="0"/>
                </a:rPr>
                <a:t>berdasar CPD</a:t>
              </a:r>
              <a:endParaRPr lang="id-ID" sz="1400">
                <a:latin typeface="Trebuchet MS" pitchFamily="34" charset="0"/>
              </a:endParaRPr>
            </a:p>
          </p:txBody>
        </p:sp>
        <p:sp>
          <p:nvSpPr>
            <p:cNvPr id="13373" name="Rectangle 18"/>
            <p:cNvSpPr>
              <a:spLocks noChangeArrowheads="1"/>
            </p:cNvSpPr>
            <p:nvPr/>
          </p:nvSpPr>
          <p:spPr bwMode="auto">
            <a:xfrm>
              <a:off x="8153400" y="1905000"/>
              <a:ext cx="914400" cy="533400"/>
            </a:xfrm>
            <a:prstGeom prst="rect">
              <a:avLst/>
            </a:prstGeom>
            <a:solidFill>
              <a:schemeClr val="bg1"/>
            </a:solidFill>
            <a:ln w="9525">
              <a:solidFill>
                <a:schemeClr val="bg2"/>
              </a:solidFill>
              <a:miter lim="800000"/>
              <a:headEnd/>
              <a:tailEnd/>
            </a:ln>
          </p:spPr>
          <p:txBody>
            <a:bodyPr wrap="none" anchor="ctr"/>
            <a:lstStyle/>
            <a:p>
              <a:pPr algn="ctr" eaLnBrk="1" hangingPunct="1">
                <a:lnSpc>
                  <a:spcPct val="50000"/>
                </a:lnSpc>
                <a:spcBef>
                  <a:spcPct val="45000"/>
                </a:spcBef>
              </a:pPr>
              <a:r>
                <a:rPr lang="id-ID" sz="1200">
                  <a:latin typeface="Arial Narrow" pitchFamily="34" charset="0"/>
                </a:rPr>
                <a:t>Perpanjangan</a:t>
              </a:r>
            </a:p>
            <a:p>
              <a:pPr algn="ctr" eaLnBrk="1" hangingPunct="1">
                <a:lnSpc>
                  <a:spcPct val="50000"/>
                </a:lnSpc>
                <a:spcBef>
                  <a:spcPct val="45000"/>
                </a:spcBef>
              </a:pPr>
              <a:r>
                <a:rPr lang="id-ID" sz="1200">
                  <a:latin typeface="Arial Narrow" pitchFamily="34" charset="0"/>
                </a:rPr>
                <a:t>IPU</a:t>
              </a:r>
            </a:p>
            <a:p>
              <a:pPr algn="ctr" eaLnBrk="1" hangingPunct="1">
                <a:lnSpc>
                  <a:spcPct val="50000"/>
                </a:lnSpc>
                <a:spcBef>
                  <a:spcPct val="45000"/>
                </a:spcBef>
              </a:pPr>
              <a:r>
                <a:rPr lang="id-ID" sz="1200">
                  <a:latin typeface="Arial Narrow" pitchFamily="34" charset="0"/>
                </a:rPr>
                <a:t>berdasar CPD</a:t>
              </a:r>
              <a:endParaRPr lang="id-ID" sz="1400">
                <a:latin typeface="Trebuchet MS" pitchFamily="34" charset="0"/>
              </a:endParaRPr>
            </a:p>
          </p:txBody>
        </p:sp>
      </p:grpSp>
      <p:grpSp>
        <p:nvGrpSpPr>
          <p:cNvPr id="7" name="Group 141"/>
          <p:cNvGrpSpPr>
            <a:grpSpLocks/>
          </p:cNvGrpSpPr>
          <p:nvPr/>
        </p:nvGrpSpPr>
        <p:grpSpPr bwMode="auto">
          <a:xfrm>
            <a:off x="7759700" y="2764680"/>
            <a:ext cx="1320800" cy="1905000"/>
            <a:chOff x="7162800" y="2667000"/>
            <a:chExt cx="1219200" cy="1905000"/>
          </a:xfrm>
        </p:grpSpPr>
        <p:sp>
          <p:nvSpPr>
            <p:cNvPr id="13361" name="AutoShape 20"/>
            <p:cNvSpPr>
              <a:spLocks noChangeArrowheads="1"/>
            </p:cNvSpPr>
            <p:nvPr/>
          </p:nvSpPr>
          <p:spPr bwMode="auto">
            <a:xfrm>
              <a:off x="7442710" y="4267200"/>
              <a:ext cx="228600" cy="304800"/>
            </a:xfrm>
            <a:prstGeom prst="upArrow">
              <a:avLst>
                <a:gd name="adj1" fmla="val 34370"/>
                <a:gd name="adj2" fmla="val 54167"/>
              </a:avLst>
            </a:prstGeom>
            <a:solidFill>
              <a:srgbClr val="FF9900"/>
            </a:solidFill>
            <a:ln w="9525">
              <a:solidFill>
                <a:srgbClr val="000000"/>
              </a:solidFill>
              <a:miter lim="800000"/>
              <a:headEnd/>
              <a:tailEnd/>
            </a:ln>
          </p:spPr>
          <p:txBody>
            <a:bodyPr vert="eaVert" wrap="none" anchor="ctr"/>
            <a:lstStyle/>
            <a:p>
              <a:pPr algn="ctr" eaLnBrk="1" hangingPunct="1">
                <a:lnSpc>
                  <a:spcPct val="50000"/>
                </a:lnSpc>
                <a:spcBef>
                  <a:spcPct val="45000"/>
                </a:spcBef>
              </a:pPr>
              <a:endParaRPr lang="id-ID"/>
            </a:p>
          </p:txBody>
        </p:sp>
        <p:sp>
          <p:nvSpPr>
            <p:cNvPr id="13362" name="AutoShape 20"/>
            <p:cNvSpPr>
              <a:spLocks noChangeArrowheads="1"/>
            </p:cNvSpPr>
            <p:nvPr/>
          </p:nvSpPr>
          <p:spPr bwMode="auto">
            <a:xfrm>
              <a:off x="7473482" y="3048000"/>
              <a:ext cx="228600" cy="304800"/>
            </a:xfrm>
            <a:prstGeom prst="upArrow">
              <a:avLst>
                <a:gd name="adj1" fmla="val 34370"/>
                <a:gd name="adj2" fmla="val 54167"/>
              </a:avLst>
            </a:prstGeom>
            <a:solidFill>
              <a:srgbClr val="FF9900"/>
            </a:solidFill>
            <a:ln w="9525">
              <a:solidFill>
                <a:srgbClr val="000000"/>
              </a:solidFill>
              <a:miter lim="800000"/>
              <a:headEnd/>
              <a:tailEnd/>
            </a:ln>
          </p:spPr>
          <p:txBody>
            <a:bodyPr vert="eaVert" wrap="none" anchor="ctr"/>
            <a:lstStyle/>
            <a:p>
              <a:pPr algn="ctr" eaLnBrk="1" hangingPunct="1">
                <a:lnSpc>
                  <a:spcPct val="50000"/>
                </a:lnSpc>
                <a:spcBef>
                  <a:spcPct val="45000"/>
                </a:spcBef>
              </a:pPr>
              <a:endParaRPr lang="id-ID"/>
            </a:p>
          </p:txBody>
        </p:sp>
        <p:sp>
          <p:nvSpPr>
            <p:cNvPr id="13363" name="Rectangle 18"/>
            <p:cNvSpPr>
              <a:spLocks noChangeArrowheads="1"/>
            </p:cNvSpPr>
            <p:nvPr/>
          </p:nvSpPr>
          <p:spPr bwMode="auto">
            <a:xfrm>
              <a:off x="7162800" y="2667000"/>
              <a:ext cx="1219200" cy="381000"/>
            </a:xfrm>
            <a:prstGeom prst="rect">
              <a:avLst/>
            </a:prstGeom>
            <a:solidFill>
              <a:schemeClr val="bg1"/>
            </a:solidFill>
            <a:ln w="9525">
              <a:solidFill>
                <a:schemeClr val="bg2"/>
              </a:solidFill>
              <a:miter lim="800000"/>
              <a:headEnd/>
              <a:tailEnd/>
            </a:ln>
          </p:spPr>
          <p:txBody>
            <a:bodyPr wrap="none" anchor="ctr"/>
            <a:lstStyle/>
            <a:p>
              <a:pPr algn="ctr" eaLnBrk="1" hangingPunct="1">
                <a:lnSpc>
                  <a:spcPct val="50000"/>
                </a:lnSpc>
                <a:spcBef>
                  <a:spcPct val="45000"/>
                </a:spcBef>
              </a:pPr>
              <a:r>
                <a:rPr lang="id-ID" sz="1200">
                  <a:latin typeface="Arial Narrow" pitchFamily="34" charset="0"/>
                </a:rPr>
                <a:t>Atau tingkatkan IP</a:t>
              </a:r>
            </a:p>
            <a:p>
              <a:pPr algn="ctr" eaLnBrk="1" hangingPunct="1">
                <a:lnSpc>
                  <a:spcPct val="50000"/>
                </a:lnSpc>
                <a:spcBef>
                  <a:spcPct val="45000"/>
                </a:spcBef>
              </a:pPr>
              <a:r>
                <a:rPr lang="id-ID" sz="1200">
                  <a:latin typeface="Arial Narrow" pitchFamily="34" charset="0"/>
                </a:rPr>
                <a:t>dengan isi FAIP baru</a:t>
              </a:r>
              <a:endParaRPr lang="id-ID" sz="1400">
                <a:latin typeface="Trebuchet MS" pitchFamily="34" charset="0"/>
              </a:endParaRPr>
            </a:p>
          </p:txBody>
        </p:sp>
        <p:sp>
          <p:nvSpPr>
            <p:cNvPr id="13364" name="Rectangle 18"/>
            <p:cNvSpPr>
              <a:spLocks noChangeArrowheads="1"/>
            </p:cNvSpPr>
            <p:nvPr/>
          </p:nvSpPr>
          <p:spPr bwMode="auto">
            <a:xfrm>
              <a:off x="7162800" y="3886200"/>
              <a:ext cx="1219200" cy="381000"/>
            </a:xfrm>
            <a:prstGeom prst="rect">
              <a:avLst/>
            </a:prstGeom>
            <a:solidFill>
              <a:schemeClr val="bg1"/>
            </a:solidFill>
            <a:ln w="9525">
              <a:solidFill>
                <a:schemeClr val="bg2"/>
              </a:solidFill>
              <a:miter lim="800000"/>
              <a:headEnd/>
              <a:tailEnd/>
            </a:ln>
          </p:spPr>
          <p:txBody>
            <a:bodyPr wrap="none" anchor="ctr"/>
            <a:lstStyle/>
            <a:p>
              <a:pPr algn="ctr" eaLnBrk="1" hangingPunct="1">
                <a:lnSpc>
                  <a:spcPct val="50000"/>
                </a:lnSpc>
                <a:spcBef>
                  <a:spcPct val="45000"/>
                </a:spcBef>
              </a:pPr>
              <a:r>
                <a:rPr lang="id-ID" sz="1200">
                  <a:latin typeface="Arial Narrow" pitchFamily="34" charset="0"/>
                </a:rPr>
                <a:t>Atau tingkatkan IP</a:t>
              </a:r>
            </a:p>
            <a:p>
              <a:pPr algn="ctr" eaLnBrk="1" hangingPunct="1">
                <a:lnSpc>
                  <a:spcPct val="50000"/>
                </a:lnSpc>
                <a:spcBef>
                  <a:spcPct val="45000"/>
                </a:spcBef>
              </a:pPr>
              <a:r>
                <a:rPr lang="id-ID" sz="1200">
                  <a:latin typeface="Arial Narrow" pitchFamily="34" charset="0"/>
                </a:rPr>
                <a:t>dengan isi FAIP baru</a:t>
              </a:r>
              <a:endParaRPr lang="id-ID" sz="1400">
                <a:latin typeface="Trebuchet MS" pitchFamily="34" charset="0"/>
              </a:endParaRPr>
            </a:p>
          </p:txBody>
        </p:sp>
      </p:grpSp>
      <p:sp>
        <p:nvSpPr>
          <p:cNvPr id="80" name="Oval 79"/>
          <p:cNvSpPr>
            <a:spLocks noChangeArrowheads="1"/>
          </p:cNvSpPr>
          <p:nvPr/>
        </p:nvSpPr>
        <p:spPr bwMode="auto">
          <a:xfrm>
            <a:off x="3238500" y="4526805"/>
            <a:ext cx="1285875" cy="642938"/>
          </a:xfrm>
          <a:prstGeom prst="ellipse">
            <a:avLst/>
          </a:prstGeom>
          <a:noFill/>
          <a:ln w="57150" algn="ctr">
            <a:solidFill>
              <a:schemeClr val="bg2"/>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pPr algn="ctr" eaLnBrk="1" hangingPunct="1">
              <a:lnSpc>
                <a:spcPct val="50000"/>
              </a:lnSpc>
              <a:spcBef>
                <a:spcPct val="45000"/>
              </a:spcBef>
            </a:pPr>
            <a:endParaRPr lang="id-ID"/>
          </a:p>
        </p:txBody>
      </p:sp>
      <p:sp>
        <p:nvSpPr>
          <p:cNvPr id="81" name="Left-Up Arrow 80"/>
          <p:cNvSpPr/>
          <p:nvPr/>
        </p:nvSpPr>
        <p:spPr bwMode="auto">
          <a:xfrm rot="5400000">
            <a:off x="2451894" y="4384724"/>
            <a:ext cx="536575" cy="677863"/>
          </a:xfrm>
          <a:prstGeom prst="leftUpArrow">
            <a:avLst/>
          </a:prstGeom>
          <a:solidFill>
            <a:schemeClr val="tx2">
              <a:lumMod val="75000"/>
            </a:schemeClr>
          </a:solidFill>
          <a:ln w="57150" cap="flat" cmpd="sng" algn="ctr">
            <a:solidFill>
              <a:schemeClr val="bg2"/>
            </a:solidFill>
            <a:prstDash val="solid"/>
            <a:round/>
            <a:headEnd type="none" w="med" len="med"/>
            <a:tailEnd type="triangle" w="med" len="med"/>
          </a:ln>
          <a:effectLst/>
        </p:spPr>
        <p:txBody>
          <a:bodyPr/>
          <a:lstStyle/>
          <a:p>
            <a:pPr algn="ctr" eaLnBrk="1" hangingPunct="1">
              <a:lnSpc>
                <a:spcPct val="50000"/>
              </a:lnSpc>
              <a:spcBef>
                <a:spcPct val="45000"/>
              </a:spcBef>
              <a:defRPr/>
            </a:pPr>
            <a:endParaRPr lang="en-US">
              <a:latin typeface="Arial" charset="0"/>
            </a:endParaRPr>
          </a:p>
        </p:txBody>
      </p:sp>
      <p:sp>
        <p:nvSpPr>
          <p:cNvPr id="82" name="Rectangle 81"/>
          <p:cNvSpPr/>
          <p:nvPr/>
        </p:nvSpPr>
        <p:spPr bwMode="auto">
          <a:xfrm>
            <a:off x="0" y="0"/>
            <a:ext cx="9906000" cy="785813"/>
          </a:xfrm>
          <a:prstGeom prst="rect">
            <a:avLst/>
          </a:prstGeom>
          <a:solidFill>
            <a:schemeClr val="accent5">
              <a:lumMod val="75000"/>
            </a:schemeClr>
          </a:solidFill>
          <a:ln w="57150" cap="flat" cmpd="sng" algn="ctr">
            <a:no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algn="ctr" eaLnBrk="1" hangingPunct="1">
              <a:lnSpc>
                <a:spcPct val="50000"/>
              </a:lnSpc>
              <a:spcBef>
                <a:spcPct val="45000"/>
              </a:spcBef>
            </a:pPr>
            <a:r>
              <a:rPr lang="id-ID" sz="3600" dirty="0" smtClean="0">
                <a:solidFill>
                  <a:srgbClr val="FFFF00"/>
                </a:solidFill>
                <a:effectLst>
                  <a:outerShdw blurRad="38100" dist="38100" dir="2700000" algn="tl">
                    <a:srgbClr val="000000"/>
                  </a:outerShdw>
                </a:effectLst>
                <a:latin typeface="Trebuchet MS" pitchFamily="34" charset="0"/>
              </a:rPr>
              <a:t>PROSES PENILAIAN INSINYUR PROFESIONAL</a:t>
            </a:r>
            <a:endParaRPr kumimoji="0" lang="en-US" sz="4400" b="1" i="0" u="none" strike="noStrike" cap="none" normalizeH="0" baseline="0" dirty="0" smtClean="0">
              <a:ln>
                <a:noFill/>
              </a:ln>
              <a:solidFill>
                <a:srgbClr val="FFFFCC"/>
              </a:solidFill>
              <a:effectLst/>
              <a:latin typeface="Calibri" pitchFamily="34" charset="0"/>
              <a:cs typeface="Calibri" pitchFamily="34" charset="0"/>
            </a:endParaRPr>
          </a:p>
        </p:txBody>
      </p:sp>
    </p:spTree>
  </p:cSld>
  <p:clrMapOvr>
    <a:masterClrMapping/>
  </p:clrMapOvr>
  <p:transition>
    <p:cover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5" fill="hold" grpId="0" nodeType="clickEffect">
                                  <p:stCondLst>
                                    <p:cond delay="0"/>
                                  </p:stCondLst>
                                  <p:childTnLst>
                                    <p:set>
                                      <p:cBhvr>
                                        <p:cTn id="11" dur="1" fill="hold">
                                          <p:stCondLst>
                                            <p:cond delay="0"/>
                                          </p:stCondLst>
                                        </p:cTn>
                                        <p:tgtEl>
                                          <p:spTgt spid="80"/>
                                        </p:tgtEl>
                                        <p:attrNameLst>
                                          <p:attrName>style.visibility</p:attrName>
                                        </p:attrNameLst>
                                      </p:cBhvr>
                                      <p:to>
                                        <p:strVal val="visible"/>
                                      </p:to>
                                    </p:set>
                                    <p:animEffect transition="in" filter="blinds(vertical)">
                                      <p:cBhvr>
                                        <p:cTn id="12" dur="500"/>
                                        <p:tgtEl>
                                          <p:spTgt spid="80"/>
                                        </p:tgtEl>
                                      </p:cBhvr>
                                    </p:animEffect>
                                  </p:childTnLst>
                                </p:cTn>
                              </p:par>
                              <p:par>
                                <p:cTn id="13" presetID="5" presetClass="entr" presetSubtype="10" fill="hold" grpId="0" nodeType="withEffect">
                                  <p:stCondLst>
                                    <p:cond delay="0"/>
                                  </p:stCondLst>
                                  <p:childTnLst>
                                    <p:set>
                                      <p:cBhvr>
                                        <p:cTn id="14" dur="1" fill="hold">
                                          <p:stCondLst>
                                            <p:cond delay="0"/>
                                          </p:stCondLst>
                                        </p:cTn>
                                        <p:tgtEl>
                                          <p:spTgt spid="81"/>
                                        </p:tgtEl>
                                        <p:attrNameLst>
                                          <p:attrName>style.visibility</p:attrName>
                                        </p:attrNameLst>
                                      </p:cBhvr>
                                      <p:to>
                                        <p:strVal val="visible"/>
                                      </p:to>
                                    </p:set>
                                    <p:animEffect transition="in" filter="checkerboard(across)">
                                      <p:cBhvr>
                                        <p:cTn id="15" dur="500"/>
                                        <p:tgtEl>
                                          <p:spTgt spid="81"/>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14340"/>
                                        </p:tgtEl>
                                        <p:attrNameLst>
                                          <p:attrName>style.visibility</p:attrName>
                                        </p:attrNameLst>
                                      </p:cBhvr>
                                      <p:to>
                                        <p:strVal val="visible"/>
                                      </p:to>
                                    </p:set>
                                    <p:animEffect transition="in" filter="blinds(horizontal)">
                                      <p:cBhvr>
                                        <p:cTn id="20" dur="500"/>
                                        <p:tgtEl>
                                          <p:spTgt spid="14340"/>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14341"/>
                                        </p:tgtEl>
                                        <p:attrNameLst>
                                          <p:attrName>style.visibility</p:attrName>
                                        </p:attrNameLst>
                                      </p:cBhvr>
                                      <p:to>
                                        <p:strVal val="visible"/>
                                      </p:to>
                                    </p:set>
                                    <p:animEffect transition="in" filter="blinds(horizontal)">
                                      <p:cBhvr>
                                        <p:cTn id="23" dur="500"/>
                                        <p:tgtEl>
                                          <p:spTgt spid="14341"/>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14342"/>
                                        </p:tgtEl>
                                        <p:attrNameLst>
                                          <p:attrName>style.visibility</p:attrName>
                                        </p:attrNameLst>
                                      </p:cBhvr>
                                      <p:to>
                                        <p:strVal val="visible"/>
                                      </p:to>
                                    </p:set>
                                    <p:animEffect transition="in" filter="blinds(horizontal)">
                                      <p:cBhvr>
                                        <p:cTn id="26" dur="500"/>
                                        <p:tgtEl>
                                          <p:spTgt spid="14342"/>
                                        </p:tgtEl>
                                      </p:cBhvr>
                                    </p:animEffect>
                                  </p:childTnLst>
                                </p:cTn>
                              </p:par>
                              <p:par>
                                <p:cTn id="27" presetID="2" presetClass="entr" presetSubtype="4" fill="hold" grpId="0" nodeType="withEffect">
                                  <p:stCondLst>
                                    <p:cond delay="0"/>
                                  </p:stCondLst>
                                  <p:childTnLst>
                                    <p:set>
                                      <p:cBhvr>
                                        <p:cTn id="28" dur="1" fill="hold">
                                          <p:stCondLst>
                                            <p:cond delay="0"/>
                                          </p:stCondLst>
                                        </p:cTn>
                                        <p:tgtEl>
                                          <p:spTgt spid="14356"/>
                                        </p:tgtEl>
                                        <p:attrNameLst>
                                          <p:attrName>style.visibility</p:attrName>
                                        </p:attrNameLst>
                                      </p:cBhvr>
                                      <p:to>
                                        <p:strVal val="visible"/>
                                      </p:to>
                                    </p:set>
                                    <p:anim calcmode="lin" valueType="num">
                                      <p:cBhvr additive="base">
                                        <p:cTn id="29" dur="500" fill="hold"/>
                                        <p:tgtEl>
                                          <p:spTgt spid="14356"/>
                                        </p:tgtEl>
                                        <p:attrNameLst>
                                          <p:attrName>ppt_x</p:attrName>
                                        </p:attrNameLst>
                                      </p:cBhvr>
                                      <p:tavLst>
                                        <p:tav tm="0">
                                          <p:val>
                                            <p:strVal val="#ppt_x"/>
                                          </p:val>
                                        </p:tav>
                                        <p:tav tm="100000">
                                          <p:val>
                                            <p:strVal val="#ppt_x"/>
                                          </p:val>
                                        </p:tav>
                                      </p:tavLst>
                                    </p:anim>
                                    <p:anim calcmode="lin" valueType="num">
                                      <p:cBhvr additive="base">
                                        <p:cTn id="30" dur="500" fill="hold"/>
                                        <p:tgtEl>
                                          <p:spTgt spid="14356"/>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14357"/>
                                        </p:tgtEl>
                                        <p:attrNameLst>
                                          <p:attrName>style.visibility</p:attrName>
                                        </p:attrNameLst>
                                      </p:cBhvr>
                                      <p:to>
                                        <p:strVal val="visible"/>
                                      </p:to>
                                    </p:set>
                                    <p:anim calcmode="lin" valueType="num">
                                      <p:cBhvr additive="base">
                                        <p:cTn id="33" dur="500" fill="hold"/>
                                        <p:tgtEl>
                                          <p:spTgt spid="14357"/>
                                        </p:tgtEl>
                                        <p:attrNameLst>
                                          <p:attrName>ppt_x</p:attrName>
                                        </p:attrNameLst>
                                      </p:cBhvr>
                                      <p:tavLst>
                                        <p:tav tm="0">
                                          <p:val>
                                            <p:strVal val="#ppt_x"/>
                                          </p:val>
                                        </p:tav>
                                        <p:tav tm="100000">
                                          <p:val>
                                            <p:strVal val="#ppt_x"/>
                                          </p:val>
                                        </p:tav>
                                      </p:tavLst>
                                    </p:anim>
                                    <p:anim calcmode="lin" valueType="num">
                                      <p:cBhvr additive="base">
                                        <p:cTn id="34" dur="500" fill="hold"/>
                                        <p:tgtEl>
                                          <p:spTgt spid="14357"/>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14358"/>
                                        </p:tgtEl>
                                        <p:attrNameLst>
                                          <p:attrName>style.visibility</p:attrName>
                                        </p:attrNameLst>
                                      </p:cBhvr>
                                      <p:to>
                                        <p:strVal val="visible"/>
                                      </p:to>
                                    </p:set>
                                    <p:anim calcmode="lin" valueType="num">
                                      <p:cBhvr additive="base">
                                        <p:cTn id="37" dur="500" fill="hold"/>
                                        <p:tgtEl>
                                          <p:spTgt spid="14358"/>
                                        </p:tgtEl>
                                        <p:attrNameLst>
                                          <p:attrName>ppt_x</p:attrName>
                                        </p:attrNameLst>
                                      </p:cBhvr>
                                      <p:tavLst>
                                        <p:tav tm="0">
                                          <p:val>
                                            <p:strVal val="#ppt_x"/>
                                          </p:val>
                                        </p:tav>
                                        <p:tav tm="100000">
                                          <p:val>
                                            <p:strVal val="#ppt_x"/>
                                          </p:val>
                                        </p:tav>
                                      </p:tavLst>
                                    </p:anim>
                                    <p:anim calcmode="lin" valueType="num">
                                      <p:cBhvr additive="base">
                                        <p:cTn id="38" dur="500" fill="hold"/>
                                        <p:tgtEl>
                                          <p:spTgt spid="14358"/>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124"/>
                                        </p:tgtEl>
                                        <p:attrNameLst>
                                          <p:attrName>style.visibility</p:attrName>
                                        </p:attrNameLst>
                                      </p:cBhvr>
                                      <p:to>
                                        <p:strVal val="visible"/>
                                      </p:to>
                                    </p:set>
                                    <p:anim calcmode="lin" valueType="num">
                                      <p:cBhvr additive="base">
                                        <p:cTn id="41" dur="500" fill="hold"/>
                                        <p:tgtEl>
                                          <p:spTgt spid="124"/>
                                        </p:tgtEl>
                                        <p:attrNameLst>
                                          <p:attrName>ppt_x</p:attrName>
                                        </p:attrNameLst>
                                      </p:cBhvr>
                                      <p:tavLst>
                                        <p:tav tm="0">
                                          <p:val>
                                            <p:strVal val="#ppt_x"/>
                                          </p:val>
                                        </p:tav>
                                        <p:tav tm="100000">
                                          <p:val>
                                            <p:strVal val="#ppt_x"/>
                                          </p:val>
                                        </p:tav>
                                      </p:tavLst>
                                    </p:anim>
                                    <p:anim calcmode="lin" valueType="num">
                                      <p:cBhvr additive="base">
                                        <p:cTn id="42" dur="500" fill="hold"/>
                                        <p:tgtEl>
                                          <p:spTgt spid="124"/>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125"/>
                                        </p:tgtEl>
                                        <p:attrNameLst>
                                          <p:attrName>style.visibility</p:attrName>
                                        </p:attrNameLst>
                                      </p:cBhvr>
                                      <p:to>
                                        <p:strVal val="visible"/>
                                      </p:to>
                                    </p:set>
                                    <p:anim calcmode="lin" valueType="num">
                                      <p:cBhvr additive="base">
                                        <p:cTn id="45" dur="500" fill="hold"/>
                                        <p:tgtEl>
                                          <p:spTgt spid="125"/>
                                        </p:tgtEl>
                                        <p:attrNameLst>
                                          <p:attrName>ppt_x</p:attrName>
                                        </p:attrNameLst>
                                      </p:cBhvr>
                                      <p:tavLst>
                                        <p:tav tm="0">
                                          <p:val>
                                            <p:strVal val="#ppt_x"/>
                                          </p:val>
                                        </p:tav>
                                        <p:tav tm="100000">
                                          <p:val>
                                            <p:strVal val="#ppt_x"/>
                                          </p:val>
                                        </p:tav>
                                      </p:tavLst>
                                    </p:anim>
                                    <p:anim calcmode="lin" valueType="num">
                                      <p:cBhvr additive="base">
                                        <p:cTn id="46" dur="500" fill="hold"/>
                                        <p:tgtEl>
                                          <p:spTgt spid="125"/>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14373"/>
                                        </p:tgtEl>
                                        <p:attrNameLst>
                                          <p:attrName>style.visibility</p:attrName>
                                        </p:attrNameLst>
                                      </p:cBhvr>
                                      <p:to>
                                        <p:strVal val="visible"/>
                                      </p:to>
                                    </p:set>
                                    <p:anim calcmode="lin" valueType="num">
                                      <p:cBhvr additive="base">
                                        <p:cTn id="49" dur="500" fill="hold"/>
                                        <p:tgtEl>
                                          <p:spTgt spid="14373"/>
                                        </p:tgtEl>
                                        <p:attrNameLst>
                                          <p:attrName>ppt_x</p:attrName>
                                        </p:attrNameLst>
                                      </p:cBhvr>
                                      <p:tavLst>
                                        <p:tav tm="0">
                                          <p:val>
                                            <p:strVal val="#ppt_x"/>
                                          </p:val>
                                        </p:tav>
                                        <p:tav tm="100000">
                                          <p:val>
                                            <p:strVal val="#ppt_x"/>
                                          </p:val>
                                        </p:tav>
                                      </p:tavLst>
                                    </p:anim>
                                    <p:anim calcmode="lin" valueType="num">
                                      <p:cBhvr additive="base">
                                        <p:cTn id="50" dur="500" fill="hold"/>
                                        <p:tgtEl>
                                          <p:spTgt spid="14373"/>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3" presetClass="entr" presetSubtype="10" fill="hold" grpId="0" nodeType="clickEffect">
                                  <p:stCondLst>
                                    <p:cond delay="0"/>
                                  </p:stCondLst>
                                  <p:childTnLst>
                                    <p:set>
                                      <p:cBhvr>
                                        <p:cTn id="54" dur="1" fill="hold">
                                          <p:stCondLst>
                                            <p:cond delay="0"/>
                                          </p:stCondLst>
                                        </p:cTn>
                                        <p:tgtEl>
                                          <p:spTgt spid="14343"/>
                                        </p:tgtEl>
                                        <p:attrNameLst>
                                          <p:attrName>style.visibility</p:attrName>
                                        </p:attrNameLst>
                                      </p:cBhvr>
                                      <p:to>
                                        <p:strVal val="visible"/>
                                      </p:to>
                                    </p:set>
                                    <p:animEffect transition="in" filter="blinds(horizontal)">
                                      <p:cBhvr>
                                        <p:cTn id="55" dur="500"/>
                                        <p:tgtEl>
                                          <p:spTgt spid="14343"/>
                                        </p:tgtEl>
                                      </p:cBhvr>
                                    </p:animEffect>
                                  </p:childTnLst>
                                </p:cTn>
                              </p:par>
                              <p:par>
                                <p:cTn id="56" presetID="2" presetClass="entr" presetSubtype="4" fill="hold" grpId="0" nodeType="withEffect">
                                  <p:stCondLst>
                                    <p:cond delay="0"/>
                                  </p:stCondLst>
                                  <p:childTnLst>
                                    <p:set>
                                      <p:cBhvr>
                                        <p:cTn id="57" dur="1" fill="hold">
                                          <p:stCondLst>
                                            <p:cond delay="0"/>
                                          </p:stCondLst>
                                        </p:cTn>
                                        <p:tgtEl>
                                          <p:spTgt spid="14344"/>
                                        </p:tgtEl>
                                        <p:attrNameLst>
                                          <p:attrName>style.visibility</p:attrName>
                                        </p:attrNameLst>
                                      </p:cBhvr>
                                      <p:to>
                                        <p:strVal val="visible"/>
                                      </p:to>
                                    </p:set>
                                    <p:anim calcmode="lin" valueType="num">
                                      <p:cBhvr additive="base">
                                        <p:cTn id="58" dur="500" fill="hold"/>
                                        <p:tgtEl>
                                          <p:spTgt spid="14344"/>
                                        </p:tgtEl>
                                        <p:attrNameLst>
                                          <p:attrName>ppt_x</p:attrName>
                                        </p:attrNameLst>
                                      </p:cBhvr>
                                      <p:tavLst>
                                        <p:tav tm="0">
                                          <p:val>
                                            <p:strVal val="#ppt_x"/>
                                          </p:val>
                                        </p:tav>
                                        <p:tav tm="100000">
                                          <p:val>
                                            <p:strVal val="#ppt_x"/>
                                          </p:val>
                                        </p:tav>
                                      </p:tavLst>
                                    </p:anim>
                                    <p:anim calcmode="lin" valueType="num">
                                      <p:cBhvr additive="base">
                                        <p:cTn id="59" dur="500" fill="hold"/>
                                        <p:tgtEl>
                                          <p:spTgt spid="14344"/>
                                        </p:tgtEl>
                                        <p:attrNameLst>
                                          <p:attrName>ppt_y</p:attrName>
                                        </p:attrNameLst>
                                      </p:cBhvr>
                                      <p:tavLst>
                                        <p:tav tm="0">
                                          <p:val>
                                            <p:strVal val="1+#ppt_h/2"/>
                                          </p:val>
                                        </p:tav>
                                        <p:tav tm="100000">
                                          <p:val>
                                            <p:strVal val="#ppt_y"/>
                                          </p:val>
                                        </p:tav>
                                      </p:tavLst>
                                    </p:anim>
                                  </p:childTnLst>
                                </p:cTn>
                              </p:par>
                            </p:childTnLst>
                          </p:cTn>
                        </p:par>
                      </p:childTnLst>
                    </p:cTn>
                  </p:par>
                  <p:par>
                    <p:cTn id="60" fill="hold" nodeType="clickPar">
                      <p:stCondLst>
                        <p:cond delay="indefinite"/>
                      </p:stCondLst>
                      <p:childTnLst>
                        <p:par>
                          <p:cTn id="61" fill="hold" nodeType="withGroup">
                            <p:stCondLst>
                              <p:cond delay="0"/>
                            </p:stCondLst>
                            <p:childTnLst>
                              <p:par>
                                <p:cTn id="62" presetID="2" presetClass="entr" presetSubtype="4" fill="hold" nodeType="clickEffect">
                                  <p:stCondLst>
                                    <p:cond delay="0"/>
                                  </p:stCondLst>
                                  <p:childTnLst>
                                    <p:set>
                                      <p:cBhvr>
                                        <p:cTn id="63" dur="1" fill="hold">
                                          <p:stCondLst>
                                            <p:cond delay="0"/>
                                          </p:stCondLst>
                                        </p:cTn>
                                        <p:tgtEl>
                                          <p:spTgt spid="107"/>
                                        </p:tgtEl>
                                        <p:attrNameLst>
                                          <p:attrName>style.visibility</p:attrName>
                                        </p:attrNameLst>
                                      </p:cBhvr>
                                      <p:to>
                                        <p:strVal val="visible"/>
                                      </p:to>
                                    </p:set>
                                    <p:anim calcmode="lin" valueType="num">
                                      <p:cBhvr additive="base">
                                        <p:cTn id="64" dur="500" fill="hold"/>
                                        <p:tgtEl>
                                          <p:spTgt spid="107"/>
                                        </p:tgtEl>
                                        <p:attrNameLst>
                                          <p:attrName>ppt_x</p:attrName>
                                        </p:attrNameLst>
                                      </p:cBhvr>
                                      <p:tavLst>
                                        <p:tav tm="0">
                                          <p:val>
                                            <p:strVal val="#ppt_x"/>
                                          </p:val>
                                        </p:tav>
                                        <p:tav tm="100000">
                                          <p:val>
                                            <p:strVal val="#ppt_x"/>
                                          </p:val>
                                        </p:tav>
                                      </p:tavLst>
                                    </p:anim>
                                    <p:anim calcmode="lin" valueType="num">
                                      <p:cBhvr additive="base">
                                        <p:cTn id="65" dur="500" fill="hold"/>
                                        <p:tgtEl>
                                          <p:spTgt spid="107"/>
                                        </p:tgtEl>
                                        <p:attrNameLst>
                                          <p:attrName>ppt_y</p:attrName>
                                        </p:attrNameLst>
                                      </p:cBhvr>
                                      <p:tavLst>
                                        <p:tav tm="0">
                                          <p:val>
                                            <p:strVal val="1+#ppt_h/2"/>
                                          </p:val>
                                        </p:tav>
                                        <p:tav tm="100000">
                                          <p:val>
                                            <p:strVal val="#ppt_y"/>
                                          </p:val>
                                        </p:tav>
                                      </p:tavLst>
                                    </p:anim>
                                  </p:childTnLst>
                                </p:cTn>
                              </p:par>
                            </p:childTnLst>
                          </p:cTn>
                        </p:par>
                      </p:childTnLst>
                    </p:cTn>
                  </p:par>
                  <p:par>
                    <p:cTn id="66" fill="hold" nodeType="clickPar">
                      <p:stCondLst>
                        <p:cond delay="indefinite"/>
                      </p:stCondLst>
                      <p:childTnLst>
                        <p:par>
                          <p:cTn id="67" fill="hold" nodeType="withGroup">
                            <p:stCondLst>
                              <p:cond delay="0"/>
                            </p:stCondLst>
                            <p:childTnLst>
                              <p:par>
                                <p:cTn id="68" presetID="3" presetClass="entr" presetSubtype="10" fill="hold" grpId="0" nodeType="clickEffect">
                                  <p:stCondLst>
                                    <p:cond delay="0"/>
                                  </p:stCondLst>
                                  <p:childTnLst>
                                    <p:set>
                                      <p:cBhvr>
                                        <p:cTn id="69" dur="1" fill="hold">
                                          <p:stCondLst>
                                            <p:cond delay="0"/>
                                          </p:stCondLst>
                                        </p:cTn>
                                        <p:tgtEl>
                                          <p:spTgt spid="108"/>
                                        </p:tgtEl>
                                        <p:attrNameLst>
                                          <p:attrName>style.visibility</p:attrName>
                                        </p:attrNameLst>
                                      </p:cBhvr>
                                      <p:to>
                                        <p:strVal val="visible"/>
                                      </p:to>
                                    </p:set>
                                    <p:animEffect transition="in" filter="blinds(horizontal)">
                                      <p:cBhvr>
                                        <p:cTn id="70" dur="500"/>
                                        <p:tgtEl>
                                          <p:spTgt spid="108"/>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2" presetClass="entr" presetSubtype="4" fill="hold" nodeType="clickEffect">
                                  <p:stCondLst>
                                    <p:cond delay="0"/>
                                  </p:stCondLst>
                                  <p:childTnLst>
                                    <p:set>
                                      <p:cBhvr>
                                        <p:cTn id="74" dur="1" fill="hold">
                                          <p:stCondLst>
                                            <p:cond delay="0"/>
                                          </p:stCondLst>
                                        </p:cTn>
                                        <p:tgtEl>
                                          <p:spTgt spid="109"/>
                                        </p:tgtEl>
                                        <p:attrNameLst>
                                          <p:attrName>style.visibility</p:attrName>
                                        </p:attrNameLst>
                                      </p:cBhvr>
                                      <p:to>
                                        <p:strVal val="visible"/>
                                      </p:to>
                                    </p:set>
                                    <p:anim calcmode="lin" valueType="num">
                                      <p:cBhvr additive="base">
                                        <p:cTn id="75" dur="500" fill="hold"/>
                                        <p:tgtEl>
                                          <p:spTgt spid="109"/>
                                        </p:tgtEl>
                                        <p:attrNameLst>
                                          <p:attrName>ppt_x</p:attrName>
                                        </p:attrNameLst>
                                      </p:cBhvr>
                                      <p:tavLst>
                                        <p:tav tm="0">
                                          <p:val>
                                            <p:strVal val="#ppt_x"/>
                                          </p:val>
                                        </p:tav>
                                        <p:tav tm="100000">
                                          <p:val>
                                            <p:strVal val="#ppt_x"/>
                                          </p:val>
                                        </p:tav>
                                      </p:tavLst>
                                    </p:anim>
                                    <p:anim calcmode="lin" valueType="num">
                                      <p:cBhvr additive="base">
                                        <p:cTn id="76" dur="500" fill="hold"/>
                                        <p:tgtEl>
                                          <p:spTgt spid="109"/>
                                        </p:tgtEl>
                                        <p:attrNameLst>
                                          <p:attrName>ppt_y</p:attrName>
                                        </p:attrNameLst>
                                      </p:cBhvr>
                                      <p:tavLst>
                                        <p:tav tm="0">
                                          <p:val>
                                            <p:strVal val="1+#ppt_h/2"/>
                                          </p:val>
                                        </p:tav>
                                        <p:tav tm="100000">
                                          <p:val>
                                            <p:strVal val="#ppt_y"/>
                                          </p:val>
                                        </p:tav>
                                      </p:tavLst>
                                    </p:anim>
                                  </p:childTnLst>
                                </p:cTn>
                              </p:par>
                            </p:childTnLst>
                          </p:cTn>
                        </p:par>
                        <p:par>
                          <p:cTn id="77" fill="hold" nodeType="afterGroup">
                            <p:stCondLst>
                              <p:cond delay="500"/>
                            </p:stCondLst>
                            <p:childTnLst>
                              <p:par>
                                <p:cTn id="78" presetID="3" presetClass="entr" presetSubtype="10" fill="hold" grpId="0" nodeType="afterEffect">
                                  <p:stCondLst>
                                    <p:cond delay="0"/>
                                  </p:stCondLst>
                                  <p:childTnLst>
                                    <p:set>
                                      <p:cBhvr>
                                        <p:cTn id="79" dur="1" fill="hold">
                                          <p:stCondLst>
                                            <p:cond delay="0"/>
                                          </p:stCondLst>
                                        </p:cTn>
                                        <p:tgtEl>
                                          <p:spTgt spid="110"/>
                                        </p:tgtEl>
                                        <p:attrNameLst>
                                          <p:attrName>style.visibility</p:attrName>
                                        </p:attrNameLst>
                                      </p:cBhvr>
                                      <p:to>
                                        <p:strVal val="visible"/>
                                      </p:to>
                                    </p:set>
                                    <p:animEffect transition="in" filter="blinds(horizontal)">
                                      <p:cBhvr>
                                        <p:cTn id="80" dur="500"/>
                                        <p:tgtEl>
                                          <p:spTgt spid="110"/>
                                        </p:tgtEl>
                                      </p:cBhvr>
                                    </p:animEffect>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4" fill="hold" nodeType="clickEffect">
                                  <p:stCondLst>
                                    <p:cond delay="0"/>
                                  </p:stCondLst>
                                  <p:childTnLst>
                                    <p:set>
                                      <p:cBhvr>
                                        <p:cTn id="84" dur="1" fill="hold">
                                          <p:stCondLst>
                                            <p:cond delay="0"/>
                                          </p:stCondLst>
                                        </p:cTn>
                                        <p:tgtEl>
                                          <p:spTgt spid="111"/>
                                        </p:tgtEl>
                                        <p:attrNameLst>
                                          <p:attrName>style.visibility</p:attrName>
                                        </p:attrNameLst>
                                      </p:cBhvr>
                                      <p:to>
                                        <p:strVal val="visible"/>
                                      </p:to>
                                    </p:set>
                                    <p:anim calcmode="lin" valueType="num">
                                      <p:cBhvr additive="base">
                                        <p:cTn id="85" dur="500" fill="hold"/>
                                        <p:tgtEl>
                                          <p:spTgt spid="111"/>
                                        </p:tgtEl>
                                        <p:attrNameLst>
                                          <p:attrName>ppt_x</p:attrName>
                                        </p:attrNameLst>
                                      </p:cBhvr>
                                      <p:tavLst>
                                        <p:tav tm="0">
                                          <p:val>
                                            <p:strVal val="#ppt_x"/>
                                          </p:val>
                                        </p:tav>
                                        <p:tav tm="100000">
                                          <p:val>
                                            <p:strVal val="#ppt_x"/>
                                          </p:val>
                                        </p:tav>
                                      </p:tavLst>
                                    </p:anim>
                                    <p:anim calcmode="lin" valueType="num">
                                      <p:cBhvr additive="base">
                                        <p:cTn id="86" dur="500" fill="hold"/>
                                        <p:tgtEl>
                                          <p:spTgt spid="111"/>
                                        </p:tgtEl>
                                        <p:attrNameLst>
                                          <p:attrName>ppt_y</p:attrName>
                                        </p:attrNameLst>
                                      </p:cBhvr>
                                      <p:tavLst>
                                        <p:tav tm="0">
                                          <p:val>
                                            <p:strVal val="1+#ppt_h/2"/>
                                          </p:val>
                                        </p:tav>
                                        <p:tav tm="100000">
                                          <p:val>
                                            <p:strVal val="#ppt_y"/>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5" presetClass="entr" presetSubtype="10" fill="hold" nodeType="clickEffect">
                                  <p:stCondLst>
                                    <p:cond delay="0"/>
                                  </p:stCondLst>
                                  <p:childTnLst>
                                    <p:set>
                                      <p:cBhvr>
                                        <p:cTn id="90" dur="1" fill="hold">
                                          <p:stCondLst>
                                            <p:cond delay="0"/>
                                          </p:stCondLst>
                                        </p:cTn>
                                        <p:tgtEl>
                                          <p:spTgt spid="3"/>
                                        </p:tgtEl>
                                        <p:attrNameLst>
                                          <p:attrName>style.visibility</p:attrName>
                                        </p:attrNameLst>
                                      </p:cBhvr>
                                      <p:to>
                                        <p:strVal val="visible"/>
                                      </p:to>
                                    </p:set>
                                    <p:animEffect transition="in" filter="checkerboard(across)">
                                      <p:cBhvr>
                                        <p:cTn id="91" dur="500"/>
                                        <p:tgtEl>
                                          <p:spTgt spid="3"/>
                                        </p:tgtEl>
                                      </p:cBhvr>
                                    </p:animEffect>
                                  </p:childTnLst>
                                </p:cTn>
                              </p:par>
                            </p:childTnLst>
                          </p:cTn>
                        </p:par>
                      </p:childTnLst>
                    </p:cTn>
                  </p:par>
                  <p:par>
                    <p:cTn id="92" fill="hold" nodeType="clickPar">
                      <p:stCondLst>
                        <p:cond delay="indefinite"/>
                      </p:stCondLst>
                      <p:childTnLst>
                        <p:par>
                          <p:cTn id="93" fill="hold" nodeType="withGroup">
                            <p:stCondLst>
                              <p:cond delay="0"/>
                            </p:stCondLst>
                            <p:childTnLst>
                              <p:par>
                                <p:cTn id="94" presetID="22" presetClass="entr" presetSubtype="8" fill="hold" nodeType="clickEffect">
                                  <p:stCondLst>
                                    <p:cond delay="0"/>
                                  </p:stCondLst>
                                  <p:childTnLst>
                                    <p:set>
                                      <p:cBhvr>
                                        <p:cTn id="95" dur="1" fill="hold">
                                          <p:stCondLst>
                                            <p:cond delay="0"/>
                                          </p:stCondLst>
                                        </p:cTn>
                                        <p:tgtEl>
                                          <p:spTgt spid="7"/>
                                        </p:tgtEl>
                                        <p:attrNameLst>
                                          <p:attrName>style.visibility</p:attrName>
                                        </p:attrNameLst>
                                      </p:cBhvr>
                                      <p:to>
                                        <p:strVal val="visible"/>
                                      </p:to>
                                    </p:set>
                                    <p:animEffect transition="in" filter="wipe(left)">
                                      <p:cBhvr>
                                        <p:cTn id="96" dur="500"/>
                                        <p:tgtEl>
                                          <p:spTgt spid="7"/>
                                        </p:tgtEl>
                                      </p:cBhvr>
                                    </p:animEffect>
                                  </p:childTnLst>
                                </p:cTn>
                              </p:par>
                              <p:par>
                                <p:cTn id="97" presetID="22" presetClass="entr" presetSubtype="8" fill="hold" nodeType="withEffect">
                                  <p:stCondLst>
                                    <p:cond delay="0"/>
                                  </p:stCondLst>
                                  <p:childTnLst>
                                    <p:set>
                                      <p:cBhvr>
                                        <p:cTn id="98" dur="1" fill="hold">
                                          <p:stCondLst>
                                            <p:cond delay="0"/>
                                          </p:stCondLst>
                                        </p:cTn>
                                        <p:tgtEl>
                                          <p:spTgt spid="6"/>
                                        </p:tgtEl>
                                        <p:attrNameLst>
                                          <p:attrName>style.visibility</p:attrName>
                                        </p:attrNameLst>
                                      </p:cBhvr>
                                      <p:to>
                                        <p:strVal val="visible"/>
                                      </p:to>
                                    </p:set>
                                    <p:animEffect transition="in" filter="wipe(left)">
                                      <p:cBhvr>
                                        <p:cTn id="99" dur="500"/>
                                        <p:tgtEl>
                                          <p:spTgt spid="6"/>
                                        </p:tgtEl>
                                      </p:cBhvr>
                                    </p:animEffect>
                                  </p:childTnLst>
                                </p:cTn>
                              </p:par>
                            </p:childTnLst>
                          </p:cTn>
                        </p:par>
                      </p:childTnLst>
                    </p:cTn>
                  </p:par>
                  <p:par>
                    <p:cTn id="100" fill="hold" nodeType="clickPar">
                      <p:stCondLst>
                        <p:cond delay="indefinite"/>
                      </p:stCondLst>
                      <p:childTnLst>
                        <p:par>
                          <p:cTn id="101" fill="hold" nodeType="withGroup">
                            <p:stCondLst>
                              <p:cond delay="0"/>
                            </p:stCondLst>
                            <p:childTnLst>
                              <p:par>
                                <p:cTn id="102" presetID="22" presetClass="entr" presetSubtype="1" fill="hold" nodeType="clickEffect">
                                  <p:stCondLst>
                                    <p:cond delay="0"/>
                                  </p:stCondLst>
                                  <p:childTnLst>
                                    <p:set>
                                      <p:cBhvr>
                                        <p:cTn id="103" dur="1" fill="hold">
                                          <p:stCondLst>
                                            <p:cond delay="0"/>
                                          </p:stCondLst>
                                        </p:cTn>
                                        <p:tgtEl>
                                          <p:spTgt spid="4"/>
                                        </p:tgtEl>
                                        <p:attrNameLst>
                                          <p:attrName>style.visibility</p:attrName>
                                        </p:attrNameLst>
                                      </p:cBhvr>
                                      <p:to>
                                        <p:strVal val="visible"/>
                                      </p:to>
                                    </p:set>
                                    <p:animEffect transition="in" filter="wipe(up)">
                                      <p:cBhvr>
                                        <p:cTn id="10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animBg="1"/>
      <p:bldP spid="14341" grpId="0" animBg="1"/>
      <p:bldP spid="14342" grpId="0" animBg="1"/>
      <p:bldP spid="14343" grpId="0" animBg="1"/>
      <p:bldP spid="14344" grpId="0" animBg="1"/>
      <p:bldP spid="14356" grpId="0" animBg="1"/>
      <p:bldP spid="14357" grpId="0" animBg="1"/>
      <p:bldP spid="14358" grpId="0" animBg="1"/>
      <p:bldP spid="108" grpId="0" animBg="1"/>
      <p:bldP spid="110" grpId="0" animBg="1"/>
      <p:bldP spid="14373" grpId="0" animBg="1"/>
      <p:bldP spid="124" grpId="0" animBg="1"/>
      <p:bldP spid="125" grpId="0" animBg="1"/>
      <p:bldP spid="80" grpId="0" animBg="1"/>
      <p:bldP spid="8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auto">
          <a:xfrm>
            <a:off x="0" y="0"/>
            <a:ext cx="9906000" cy="785813"/>
          </a:xfrm>
          <a:prstGeom prst="rect">
            <a:avLst/>
          </a:prstGeom>
          <a:solidFill>
            <a:schemeClr val="accent5">
              <a:lumMod val="75000"/>
            </a:schemeClr>
          </a:solidFill>
          <a:ln w="5715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50000"/>
              </a:lnSpc>
              <a:spcBef>
                <a:spcPct val="45000"/>
              </a:spcBef>
              <a:spcAft>
                <a:spcPct val="0"/>
              </a:spcAft>
              <a:buClrTx/>
              <a:buSzTx/>
              <a:buFontTx/>
              <a:buNone/>
              <a:tabLst/>
            </a:pPr>
            <a:endParaRPr kumimoji="0" lang="en-US" sz="4400" b="1" i="0" u="none" strike="noStrike" cap="none" normalizeH="0" baseline="0" dirty="0" smtClean="0">
              <a:ln>
                <a:noFill/>
              </a:ln>
              <a:solidFill>
                <a:srgbClr val="FFFFCC"/>
              </a:solidFill>
              <a:effectLst/>
              <a:latin typeface="Calibri" pitchFamily="34" charset="0"/>
              <a:cs typeface="Calibri" pitchFamily="34" charset="0"/>
            </a:endParaRPr>
          </a:p>
        </p:txBody>
      </p:sp>
      <p:sp>
        <p:nvSpPr>
          <p:cNvPr id="14338" name="Slide Number Placeholder 2"/>
          <p:cNvSpPr>
            <a:spLocks noGrp="1"/>
          </p:cNvSpPr>
          <p:nvPr>
            <p:ph type="sldNum" sz="quarter" idx="11"/>
          </p:nvPr>
        </p:nvSpPr>
        <p:spPr>
          <a:xfrm>
            <a:off x="8382000" y="6543675"/>
            <a:ext cx="1398588"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r>
              <a:rPr lang="en-US" sz="1400" b="0" smtClean="0">
                <a:solidFill>
                  <a:schemeClr val="bg2"/>
                </a:solidFill>
                <a:latin typeface="Tahoma" pitchFamily="34" charset="0"/>
              </a:rPr>
              <a:t>Slide </a:t>
            </a:r>
            <a:fld id="{FE6B9792-B0CB-4DE3-8E29-AB7055F61E52}" type="slidenum">
              <a:rPr lang="en-US" sz="1400" b="0" smtClean="0">
                <a:solidFill>
                  <a:schemeClr val="bg2"/>
                </a:solidFill>
                <a:latin typeface="Tahoma" pitchFamily="34" charset="0"/>
              </a:rPr>
              <a:pPr/>
              <a:t>12</a:t>
            </a:fld>
            <a:endParaRPr lang="en-US" sz="1400" b="0" smtClean="0">
              <a:solidFill>
                <a:schemeClr val="bg2"/>
              </a:solidFill>
              <a:latin typeface="Tahoma" pitchFamily="34" charset="0"/>
            </a:endParaRPr>
          </a:p>
        </p:txBody>
      </p:sp>
      <p:sp>
        <p:nvSpPr>
          <p:cNvPr id="417794" name="Text Box 2"/>
          <p:cNvSpPr txBox="1">
            <a:spLocks noChangeArrowheads="1"/>
          </p:cNvSpPr>
          <p:nvPr/>
        </p:nvSpPr>
        <p:spPr bwMode="auto">
          <a:xfrm>
            <a:off x="632520" y="44624"/>
            <a:ext cx="8712968" cy="707886"/>
          </a:xfrm>
          <a:prstGeom prst="rect">
            <a:avLst/>
          </a:prstGeom>
          <a:noFill/>
          <a:ln w="9525">
            <a:noFill/>
            <a:miter lim="800000"/>
            <a:headEnd/>
            <a:tailEnd/>
          </a:ln>
        </p:spPr>
        <p:txBody>
          <a:bodyPr wrap="square">
            <a:spAutoFit/>
          </a:bodyPr>
          <a:lstStyle/>
          <a:p>
            <a:pPr>
              <a:defRPr/>
            </a:pPr>
            <a:r>
              <a:rPr lang="en-US" sz="4000" dirty="0">
                <a:solidFill>
                  <a:srgbClr val="FFFF00"/>
                </a:solidFill>
                <a:effectLst>
                  <a:outerShdw blurRad="38100" dist="38100" dir="2700000" algn="tl">
                    <a:srgbClr val="000000">
                      <a:alpha val="43137"/>
                    </a:srgbClr>
                  </a:outerShdw>
                </a:effectLst>
                <a:latin typeface="Calibri" pitchFamily="34" charset="0"/>
                <a:cs typeface="Calibri" pitchFamily="34" charset="0"/>
              </a:rPr>
              <a:t>REKAPITULASI NILAI UNIT KOMPETENSI</a:t>
            </a:r>
          </a:p>
        </p:txBody>
      </p:sp>
      <p:graphicFrame>
        <p:nvGraphicFramePr>
          <p:cNvPr id="154" name="Table 153"/>
          <p:cNvGraphicFramePr>
            <a:graphicFrameLocks noGrp="1"/>
          </p:cNvGraphicFramePr>
          <p:nvPr>
            <p:extLst>
              <p:ext uri="{D42A27DB-BD31-4B8C-83A1-F6EECF244321}">
                <p14:modId xmlns:p14="http://schemas.microsoft.com/office/powerpoint/2010/main" val="1960052324"/>
              </p:ext>
            </p:extLst>
          </p:nvPr>
        </p:nvGraphicFramePr>
        <p:xfrm>
          <a:off x="381000" y="1378991"/>
          <a:ext cx="9143999" cy="4786313"/>
        </p:xfrm>
        <a:graphic>
          <a:graphicData uri="http://schemas.openxmlformats.org/drawingml/2006/table">
            <a:tbl>
              <a:tblPr/>
              <a:tblGrid>
                <a:gridCol w="4143372"/>
                <a:gridCol w="1714512"/>
                <a:gridCol w="1643074"/>
                <a:gridCol w="1643041"/>
              </a:tblGrid>
              <a:tr h="596555">
                <a:tc rowSpan="2">
                  <a:txBody>
                    <a:bodyPr/>
                    <a:lstStyle/>
                    <a:p>
                      <a:pPr algn="ctr" fontAlgn="ctr"/>
                      <a:r>
                        <a:rPr lang="en-US" sz="2800" b="1" i="0" u="none" strike="noStrike" dirty="0">
                          <a:solidFill>
                            <a:srgbClr val="000000"/>
                          </a:solidFill>
                          <a:latin typeface="Calibri" pitchFamily="34" charset="0"/>
                          <a:cs typeface="Calibri" pitchFamily="34" charset="0"/>
                        </a:rPr>
                        <a:t>Unit </a:t>
                      </a:r>
                      <a:r>
                        <a:rPr lang="en-US" sz="2800" b="1" i="0" u="none" strike="noStrike" dirty="0" err="1">
                          <a:solidFill>
                            <a:srgbClr val="000000"/>
                          </a:solidFill>
                          <a:latin typeface="Calibri" pitchFamily="34" charset="0"/>
                          <a:cs typeface="Calibri" pitchFamily="34" charset="0"/>
                        </a:rPr>
                        <a:t>Kompetensi</a:t>
                      </a:r>
                      <a:endParaRPr lang="en-US" sz="2800" b="1" i="0" u="none" strike="noStrike" dirty="0">
                        <a:solidFill>
                          <a:srgbClr val="000000"/>
                        </a:solidFill>
                        <a:latin typeface="Calibri" pitchFamily="34" charset="0"/>
                        <a:cs typeface="Calibri" pitchFamily="34" charset="0"/>
                      </a:endParaRPr>
                    </a:p>
                  </a:txBody>
                  <a:tcPr marL="144000" marR="9038" marT="90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gridSpan="3">
                  <a:txBody>
                    <a:bodyPr/>
                    <a:lstStyle/>
                    <a:p>
                      <a:pPr algn="ctr" fontAlgn="ctr"/>
                      <a:r>
                        <a:rPr lang="en-US" sz="2800" b="1" i="0" u="none" strike="noStrike" dirty="0">
                          <a:solidFill>
                            <a:srgbClr val="000000"/>
                          </a:solidFill>
                          <a:latin typeface="Calibri" pitchFamily="34" charset="0"/>
                          <a:cs typeface="Calibri" pitchFamily="34" charset="0"/>
                        </a:rPr>
                        <a:t>Batas </a:t>
                      </a:r>
                      <a:r>
                        <a:rPr lang="en-US" sz="2800" b="1" i="0" u="none" strike="noStrike" dirty="0" err="1">
                          <a:solidFill>
                            <a:srgbClr val="000000"/>
                          </a:solidFill>
                          <a:latin typeface="Calibri" pitchFamily="34" charset="0"/>
                          <a:cs typeface="Calibri" pitchFamily="34" charset="0"/>
                        </a:rPr>
                        <a:t>Nilai</a:t>
                      </a:r>
                      <a:r>
                        <a:rPr lang="en-US" sz="2800" b="1" i="0" u="none" strike="noStrike" dirty="0">
                          <a:solidFill>
                            <a:srgbClr val="000000"/>
                          </a:solidFill>
                          <a:latin typeface="Calibri" pitchFamily="34" charset="0"/>
                          <a:cs typeface="Calibri" pitchFamily="34" charset="0"/>
                        </a:rPr>
                        <a:t> Minimum</a:t>
                      </a:r>
                    </a:p>
                  </a:txBody>
                  <a:tcPr marL="144000" marR="9038" marT="90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hMerge="1">
                  <a:txBody>
                    <a:bodyPr/>
                    <a:lstStyle/>
                    <a:p>
                      <a:endParaRPr lang="en-US"/>
                    </a:p>
                  </a:txBody>
                  <a:tcPr/>
                </a:tc>
                <a:tc hMerge="1">
                  <a:txBody>
                    <a:bodyPr/>
                    <a:lstStyle/>
                    <a:p>
                      <a:endParaRPr lang="en-US"/>
                    </a:p>
                  </a:txBody>
                  <a:tcPr/>
                </a:tc>
              </a:tr>
              <a:tr h="596555">
                <a:tc vMerge="1">
                  <a:txBody>
                    <a:bodyPr/>
                    <a:lstStyle/>
                    <a:p>
                      <a:endParaRPr lang="en-US"/>
                    </a:p>
                  </a:txBody>
                  <a:tcPr/>
                </a:tc>
                <a:tc>
                  <a:txBody>
                    <a:bodyPr/>
                    <a:lstStyle/>
                    <a:p>
                      <a:pPr algn="ctr" fontAlgn="ctr"/>
                      <a:r>
                        <a:rPr lang="en-US" sz="2800" b="1" i="1" u="none" strike="noStrike" dirty="0">
                          <a:solidFill>
                            <a:srgbClr val="000000"/>
                          </a:solidFill>
                          <a:latin typeface="Calibri" pitchFamily="34" charset="0"/>
                          <a:cs typeface="Calibri" pitchFamily="34" charset="0"/>
                        </a:rPr>
                        <a:t>IPP</a:t>
                      </a:r>
                    </a:p>
                  </a:txBody>
                  <a:tcPr marL="144000" marR="9038" marT="90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2800" b="1" i="1" u="none" strike="noStrike" dirty="0">
                          <a:solidFill>
                            <a:srgbClr val="000000"/>
                          </a:solidFill>
                          <a:latin typeface="Calibri" pitchFamily="34" charset="0"/>
                          <a:cs typeface="Calibri" pitchFamily="34" charset="0"/>
                        </a:rPr>
                        <a:t>IPM</a:t>
                      </a:r>
                    </a:p>
                  </a:txBody>
                  <a:tcPr marL="144000" marR="9038" marT="90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fontAlgn="ctr"/>
                      <a:r>
                        <a:rPr lang="en-US" sz="2800" b="1" i="1" u="none" strike="noStrike" dirty="0">
                          <a:solidFill>
                            <a:srgbClr val="000000"/>
                          </a:solidFill>
                          <a:latin typeface="Calibri" pitchFamily="34" charset="0"/>
                          <a:cs typeface="Calibri" pitchFamily="34" charset="0"/>
                        </a:rPr>
                        <a:t>IPU</a:t>
                      </a:r>
                    </a:p>
                  </a:txBody>
                  <a:tcPr marL="144000" marR="9038" marT="90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r>
              <a:tr h="596555">
                <a:tc>
                  <a:txBody>
                    <a:bodyPr/>
                    <a:lstStyle/>
                    <a:p>
                      <a:pPr algn="just" fontAlgn="ctr"/>
                      <a:r>
                        <a:rPr lang="en-US" sz="2400" b="1" i="0" u="none" strike="noStrike" dirty="0" smtClean="0">
                          <a:solidFill>
                            <a:srgbClr val="000000"/>
                          </a:solidFill>
                          <a:latin typeface="Calibri" pitchFamily="34" charset="0"/>
                          <a:cs typeface="Calibri" pitchFamily="34" charset="0"/>
                        </a:rPr>
                        <a:t>W1 </a:t>
                      </a:r>
                      <a:r>
                        <a:rPr lang="en-US" sz="2400" b="1" i="0" u="none" strike="noStrike" dirty="0">
                          <a:solidFill>
                            <a:srgbClr val="000000"/>
                          </a:solidFill>
                          <a:latin typeface="Calibri" pitchFamily="34" charset="0"/>
                          <a:cs typeface="Calibri" pitchFamily="34" charset="0"/>
                        </a:rPr>
                        <a:t>(</a:t>
                      </a:r>
                      <a:r>
                        <a:rPr lang="en-US" sz="2400" b="1" i="0" u="none" strike="noStrike" dirty="0" err="1">
                          <a:solidFill>
                            <a:srgbClr val="000000"/>
                          </a:solidFill>
                          <a:latin typeface="Calibri" pitchFamily="34" charset="0"/>
                          <a:cs typeface="Calibri" pitchFamily="34" charset="0"/>
                        </a:rPr>
                        <a:t>Wajib</a:t>
                      </a:r>
                      <a:r>
                        <a:rPr lang="en-US" sz="2400" b="1" i="0" u="none" strike="noStrike" dirty="0" smtClean="0">
                          <a:solidFill>
                            <a:srgbClr val="000000"/>
                          </a:solidFill>
                          <a:latin typeface="Calibri" pitchFamily="34" charset="0"/>
                          <a:cs typeface="Calibri" pitchFamily="34" charset="0"/>
                        </a:rPr>
                        <a:t>) – 10%</a:t>
                      </a:r>
                      <a:endParaRPr lang="en-US" sz="2400" b="1" i="0" u="none" strike="noStrike" dirty="0">
                        <a:solidFill>
                          <a:srgbClr val="000000"/>
                        </a:solidFill>
                        <a:latin typeface="Calibri" pitchFamily="34" charset="0"/>
                        <a:cs typeface="Calibri" pitchFamily="34" charset="0"/>
                      </a:endParaRPr>
                    </a:p>
                  </a:txBody>
                  <a:tcPr marL="144000" marR="9038" marT="90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algn="ctr" fontAlgn="ctr"/>
                      <a:r>
                        <a:rPr lang="en-US" sz="2400" b="1" i="0" u="none" strike="noStrike" dirty="0">
                          <a:solidFill>
                            <a:srgbClr val="000000"/>
                          </a:solidFill>
                          <a:latin typeface="Calibri" pitchFamily="34" charset="0"/>
                          <a:cs typeface="Calibri" pitchFamily="34" charset="0"/>
                        </a:rPr>
                        <a:t>60</a:t>
                      </a:r>
                    </a:p>
                  </a:txBody>
                  <a:tcPr marL="144000" marR="9038" marT="90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2400" b="1" i="0" u="none" strike="noStrike" dirty="0">
                          <a:solidFill>
                            <a:srgbClr val="000000"/>
                          </a:solidFill>
                          <a:latin typeface="Calibri" pitchFamily="34" charset="0"/>
                          <a:cs typeface="Calibri" pitchFamily="34" charset="0"/>
                        </a:rPr>
                        <a:t>300</a:t>
                      </a:r>
                    </a:p>
                  </a:txBody>
                  <a:tcPr marL="144000" marR="9038" marT="90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fontAlgn="ctr"/>
                      <a:r>
                        <a:rPr lang="en-US" sz="2400" b="1" i="0" u="none" strike="noStrike" dirty="0">
                          <a:solidFill>
                            <a:srgbClr val="000000"/>
                          </a:solidFill>
                          <a:latin typeface="Calibri" pitchFamily="34" charset="0"/>
                          <a:cs typeface="Calibri" pitchFamily="34" charset="0"/>
                        </a:rPr>
                        <a:t>600</a:t>
                      </a:r>
                    </a:p>
                  </a:txBody>
                  <a:tcPr marL="144000" marR="9038" marT="90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r>
              <a:tr h="596555">
                <a:tc>
                  <a:txBody>
                    <a:bodyPr/>
                    <a:lstStyle/>
                    <a:p>
                      <a:pPr algn="just" fontAlgn="ctr"/>
                      <a:r>
                        <a:rPr lang="en-US" sz="2400" b="1" i="0" u="none" strike="noStrike" dirty="0" smtClean="0">
                          <a:solidFill>
                            <a:srgbClr val="000000"/>
                          </a:solidFill>
                          <a:latin typeface="Calibri" pitchFamily="34" charset="0"/>
                          <a:cs typeface="Calibri" pitchFamily="34" charset="0"/>
                        </a:rPr>
                        <a:t>W2 </a:t>
                      </a:r>
                      <a:r>
                        <a:rPr lang="en-US" sz="2400" b="1" i="0" u="none" strike="noStrike" dirty="0">
                          <a:solidFill>
                            <a:srgbClr val="000000"/>
                          </a:solidFill>
                          <a:latin typeface="Calibri" pitchFamily="34" charset="0"/>
                          <a:cs typeface="Calibri" pitchFamily="34" charset="0"/>
                        </a:rPr>
                        <a:t>(</a:t>
                      </a:r>
                      <a:r>
                        <a:rPr lang="en-US" sz="2400" b="1" i="0" u="none" strike="noStrike" dirty="0" err="1">
                          <a:solidFill>
                            <a:srgbClr val="000000"/>
                          </a:solidFill>
                          <a:latin typeface="Calibri" pitchFamily="34" charset="0"/>
                          <a:cs typeface="Calibri" pitchFamily="34" charset="0"/>
                        </a:rPr>
                        <a:t>Wajib</a:t>
                      </a:r>
                      <a:r>
                        <a:rPr lang="en-US" sz="2400" b="1" i="0" u="none" strike="noStrike" dirty="0" smtClean="0">
                          <a:solidFill>
                            <a:srgbClr val="000000"/>
                          </a:solidFill>
                          <a:latin typeface="Calibri" pitchFamily="34" charset="0"/>
                          <a:cs typeface="Calibri" pitchFamily="34" charset="0"/>
                        </a:rPr>
                        <a:t>) – 30%</a:t>
                      </a:r>
                      <a:endParaRPr lang="en-US" sz="2400" b="1" i="0" u="none" strike="noStrike" dirty="0">
                        <a:solidFill>
                          <a:srgbClr val="000000"/>
                        </a:solidFill>
                        <a:latin typeface="Calibri" pitchFamily="34" charset="0"/>
                        <a:cs typeface="Calibri" pitchFamily="34" charset="0"/>
                      </a:endParaRPr>
                    </a:p>
                  </a:txBody>
                  <a:tcPr marL="144000" marR="9038" marT="90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algn="ctr" fontAlgn="ctr"/>
                      <a:r>
                        <a:rPr lang="en-US" sz="2400" b="1" i="0" u="none" strike="noStrike">
                          <a:solidFill>
                            <a:srgbClr val="000000"/>
                          </a:solidFill>
                          <a:latin typeface="Calibri" pitchFamily="34" charset="0"/>
                          <a:cs typeface="Calibri" pitchFamily="34" charset="0"/>
                        </a:rPr>
                        <a:t>180</a:t>
                      </a:r>
                    </a:p>
                  </a:txBody>
                  <a:tcPr marL="144000" marR="9038" marT="90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2400" b="1" i="0" u="none" strike="noStrike">
                          <a:solidFill>
                            <a:srgbClr val="000000"/>
                          </a:solidFill>
                          <a:latin typeface="Calibri" pitchFamily="34" charset="0"/>
                          <a:cs typeface="Calibri" pitchFamily="34" charset="0"/>
                        </a:rPr>
                        <a:t>900</a:t>
                      </a:r>
                    </a:p>
                  </a:txBody>
                  <a:tcPr marL="144000" marR="9038" marT="90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fontAlgn="ctr"/>
                      <a:r>
                        <a:rPr lang="en-US" sz="2400" b="1" i="0" u="none" strike="noStrike">
                          <a:solidFill>
                            <a:srgbClr val="000000"/>
                          </a:solidFill>
                          <a:latin typeface="Calibri" pitchFamily="34" charset="0"/>
                          <a:cs typeface="Calibri" pitchFamily="34" charset="0"/>
                        </a:rPr>
                        <a:t>1.800</a:t>
                      </a:r>
                    </a:p>
                  </a:txBody>
                  <a:tcPr marL="144000" marR="9038" marT="90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r>
              <a:tr h="596555">
                <a:tc>
                  <a:txBody>
                    <a:bodyPr/>
                    <a:lstStyle/>
                    <a:p>
                      <a:pPr algn="just" fontAlgn="ctr"/>
                      <a:r>
                        <a:rPr lang="en-US" sz="2400" b="1" i="0" u="none" strike="noStrike" dirty="0" smtClean="0">
                          <a:solidFill>
                            <a:srgbClr val="000000"/>
                          </a:solidFill>
                          <a:latin typeface="Calibri" pitchFamily="34" charset="0"/>
                          <a:cs typeface="Calibri" pitchFamily="34" charset="0"/>
                        </a:rPr>
                        <a:t>W3 </a:t>
                      </a:r>
                      <a:r>
                        <a:rPr lang="en-US" sz="2400" b="1" i="0" u="none" strike="noStrike" dirty="0">
                          <a:solidFill>
                            <a:srgbClr val="000000"/>
                          </a:solidFill>
                          <a:latin typeface="Calibri" pitchFamily="34" charset="0"/>
                          <a:cs typeface="Calibri" pitchFamily="34" charset="0"/>
                        </a:rPr>
                        <a:t>(</a:t>
                      </a:r>
                      <a:r>
                        <a:rPr lang="en-US" sz="2400" b="1" i="0" u="none" strike="noStrike" dirty="0" err="1">
                          <a:solidFill>
                            <a:srgbClr val="000000"/>
                          </a:solidFill>
                          <a:latin typeface="Calibri" pitchFamily="34" charset="0"/>
                          <a:cs typeface="Calibri" pitchFamily="34" charset="0"/>
                        </a:rPr>
                        <a:t>Wajib</a:t>
                      </a:r>
                      <a:r>
                        <a:rPr lang="en-US" sz="2400" b="1" i="0" u="none" strike="noStrike" dirty="0" smtClean="0">
                          <a:solidFill>
                            <a:srgbClr val="000000"/>
                          </a:solidFill>
                          <a:latin typeface="Calibri" pitchFamily="34" charset="0"/>
                          <a:cs typeface="Calibri" pitchFamily="34" charset="0"/>
                        </a:rPr>
                        <a:t>) – 20%</a:t>
                      </a:r>
                      <a:endParaRPr lang="en-US" sz="2400" b="1" i="0" u="none" strike="noStrike" dirty="0">
                        <a:solidFill>
                          <a:srgbClr val="000000"/>
                        </a:solidFill>
                        <a:latin typeface="Calibri" pitchFamily="34" charset="0"/>
                        <a:cs typeface="Calibri" pitchFamily="34" charset="0"/>
                      </a:endParaRPr>
                    </a:p>
                  </a:txBody>
                  <a:tcPr marL="144000" marR="9038" marT="90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algn="ctr" fontAlgn="ctr"/>
                      <a:r>
                        <a:rPr lang="en-US" sz="2400" b="1" i="0" u="none" strike="noStrike">
                          <a:solidFill>
                            <a:srgbClr val="000000"/>
                          </a:solidFill>
                          <a:latin typeface="Calibri" pitchFamily="34" charset="0"/>
                          <a:cs typeface="Calibri" pitchFamily="34" charset="0"/>
                        </a:rPr>
                        <a:t>120</a:t>
                      </a:r>
                    </a:p>
                  </a:txBody>
                  <a:tcPr marL="144000" marR="9038" marT="90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2400" b="1" i="0" u="none" strike="noStrike" dirty="0">
                          <a:solidFill>
                            <a:srgbClr val="000000"/>
                          </a:solidFill>
                          <a:latin typeface="Calibri" pitchFamily="34" charset="0"/>
                          <a:cs typeface="Calibri" pitchFamily="34" charset="0"/>
                        </a:rPr>
                        <a:t>600</a:t>
                      </a:r>
                    </a:p>
                  </a:txBody>
                  <a:tcPr marL="144000" marR="9038" marT="90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fontAlgn="ctr"/>
                      <a:r>
                        <a:rPr lang="en-US" sz="2400" b="1" i="0" u="none" strike="noStrike">
                          <a:solidFill>
                            <a:srgbClr val="000000"/>
                          </a:solidFill>
                          <a:latin typeface="Calibri" pitchFamily="34" charset="0"/>
                          <a:cs typeface="Calibri" pitchFamily="34" charset="0"/>
                        </a:rPr>
                        <a:t>1.200</a:t>
                      </a:r>
                    </a:p>
                  </a:txBody>
                  <a:tcPr marL="144000" marR="9038" marT="90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r>
              <a:tr h="596555">
                <a:tc>
                  <a:txBody>
                    <a:bodyPr/>
                    <a:lstStyle/>
                    <a:p>
                      <a:pPr algn="just" fontAlgn="ctr"/>
                      <a:r>
                        <a:rPr lang="en-US" sz="2400" b="1" i="0" u="none" strike="noStrike" dirty="0" smtClean="0">
                          <a:solidFill>
                            <a:srgbClr val="000000"/>
                          </a:solidFill>
                          <a:latin typeface="Calibri" pitchFamily="34" charset="0"/>
                          <a:cs typeface="Calibri" pitchFamily="34" charset="0"/>
                        </a:rPr>
                        <a:t>W4 </a:t>
                      </a:r>
                      <a:r>
                        <a:rPr lang="en-US" sz="2400" b="1" i="0" u="none" strike="noStrike" dirty="0">
                          <a:solidFill>
                            <a:srgbClr val="000000"/>
                          </a:solidFill>
                          <a:latin typeface="Calibri" pitchFamily="34" charset="0"/>
                          <a:cs typeface="Calibri" pitchFamily="34" charset="0"/>
                        </a:rPr>
                        <a:t>(</a:t>
                      </a:r>
                      <a:r>
                        <a:rPr lang="en-US" sz="2400" b="1" i="0" u="none" strike="noStrike" dirty="0" err="1">
                          <a:solidFill>
                            <a:srgbClr val="000000"/>
                          </a:solidFill>
                          <a:latin typeface="Calibri" pitchFamily="34" charset="0"/>
                          <a:cs typeface="Calibri" pitchFamily="34" charset="0"/>
                        </a:rPr>
                        <a:t>Wajib</a:t>
                      </a:r>
                      <a:r>
                        <a:rPr lang="en-US" sz="2400" b="1" i="0" u="none" strike="noStrike" dirty="0" smtClean="0">
                          <a:solidFill>
                            <a:srgbClr val="000000"/>
                          </a:solidFill>
                          <a:latin typeface="Calibri" pitchFamily="34" charset="0"/>
                          <a:cs typeface="Calibri" pitchFamily="34" charset="0"/>
                        </a:rPr>
                        <a:t>) – 10%</a:t>
                      </a:r>
                      <a:endParaRPr lang="en-US" sz="2400" b="1" i="0" u="none" strike="noStrike" dirty="0">
                        <a:solidFill>
                          <a:srgbClr val="000000"/>
                        </a:solidFill>
                        <a:latin typeface="Calibri" pitchFamily="34" charset="0"/>
                        <a:cs typeface="Calibri" pitchFamily="34" charset="0"/>
                      </a:endParaRPr>
                    </a:p>
                  </a:txBody>
                  <a:tcPr marL="144000" marR="9038" marT="90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algn="ctr" fontAlgn="ctr"/>
                      <a:r>
                        <a:rPr lang="en-US" sz="2400" b="1" i="0" u="none" strike="noStrike" dirty="0">
                          <a:solidFill>
                            <a:srgbClr val="000000"/>
                          </a:solidFill>
                          <a:latin typeface="Calibri" pitchFamily="34" charset="0"/>
                          <a:cs typeface="Calibri" pitchFamily="34" charset="0"/>
                        </a:rPr>
                        <a:t>60</a:t>
                      </a:r>
                    </a:p>
                  </a:txBody>
                  <a:tcPr marL="144000" marR="9038" marT="90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2400" b="1" i="0" u="none" strike="noStrike" dirty="0">
                          <a:solidFill>
                            <a:srgbClr val="000000"/>
                          </a:solidFill>
                          <a:latin typeface="Calibri" pitchFamily="34" charset="0"/>
                          <a:cs typeface="Calibri" pitchFamily="34" charset="0"/>
                        </a:rPr>
                        <a:t>300</a:t>
                      </a:r>
                    </a:p>
                  </a:txBody>
                  <a:tcPr marL="144000" marR="9038" marT="90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fontAlgn="ctr"/>
                      <a:r>
                        <a:rPr lang="en-US" sz="2400" b="1" i="0" u="none" strike="noStrike">
                          <a:solidFill>
                            <a:srgbClr val="000000"/>
                          </a:solidFill>
                          <a:latin typeface="Calibri" pitchFamily="34" charset="0"/>
                          <a:cs typeface="Calibri" pitchFamily="34" charset="0"/>
                        </a:rPr>
                        <a:t>600</a:t>
                      </a:r>
                    </a:p>
                  </a:txBody>
                  <a:tcPr marL="144000" marR="9038" marT="90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r>
              <a:tr h="596555">
                <a:tc>
                  <a:txBody>
                    <a:bodyPr/>
                    <a:lstStyle/>
                    <a:p>
                      <a:pPr algn="just" fontAlgn="ctr"/>
                      <a:r>
                        <a:rPr lang="en-US" sz="2400" b="1" i="0" u="none" strike="noStrike" dirty="0" err="1" smtClean="0">
                          <a:solidFill>
                            <a:srgbClr val="000000"/>
                          </a:solidFill>
                          <a:latin typeface="Calibri" pitchFamily="34" charset="0"/>
                          <a:cs typeface="Calibri" pitchFamily="34" charset="0"/>
                        </a:rPr>
                        <a:t>Pilihan</a:t>
                      </a:r>
                      <a:r>
                        <a:rPr lang="en-US" sz="2400" b="1" i="0" u="none" strike="noStrike" dirty="0" smtClean="0">
                          <a:solidFill>
                            <a:srgbClr val="000000"/>
                          </a:solidFill>
                          <a:latin typeface="Calibri" pitchFamily="34" charset="0"/>
                          <a:cs typeface="Calibri" pitchFamily="34" charset="0"/>
                        </a:rPr>
                        <a:t> (min 2P</a:t>
                      </a:r>
                      <a:r>
                        <a:rPr lang="en-US" sz="2400" b="1" i="0" u="none" strike="noStrike" baseline="0" dirty="0" smtClean="0">
                          <a:solidFill>
                            <a:srgbClr val="000000"/>
                          </a:solidFill>
                          <a:latin typeface="Calibri" pitchFamily="34" charset="0"/>
                          <a:cs typeface="Calibri" pitchFamily="34" charset="0"/>
                        </a:rPr>
                        <a:t>) – 30%</a:t>
                      </a:r>
                      <a:endParaRPr lang="en-US" sz="2400" b="1" i="0" u="none" strike="noStrike" dirty="0">
                        <a:solidFill>
                          <a:srgbClr val="000000"/>
                        </a:solidFill>
                        <a:latin typeface="Calibri" pitchFamily="34" charset="0"/>
                        <a:cs typeface="Calibri" pitchFamily="34" charset="0"/>
                      </a:endParaRPr>
                    </a:p>
                  </a:txBody>
                  <a:tcPr marL="144000" marR="9038" marT="90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2DDDC"/>
                    </a:solidFill>
                  </a:tcPr>
                </a:tc>
                <a:tc>
                  <a:txBody>
                    <a:bodyPr/>
                    <a:lstStyle/>
                    <a:p>
                      <a:pPr algn="ctr" fontAlgn="ctr"/>
                      <a:r>
                        <a:rPr lang="en-US" sz="2400" b="1" i="0" u="none" strike="noStrike" dirty="0">
                          <a:solidFill>
                            <a:srgbClr val="000000"/>
                          </a:solidFill>
                          <a:latin typeface="Calibri" pitchFamily="34" charset="0"/>
                          <a:cs typeface="Calibri" pitchFamily="34" charset="0"/>
                        </a:rPr>
                        <a:t>180</a:t>
                      </a:r>
                    </a:p>
                  </a:txBody>
                  <a:tcPr marL="144000" marR="9038" marT="90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fontAlgn="ctr"/>
                      <a:r>
                        <a:rPr lang="en-US" sz="2400" b="1" i="0" u="none" strike="noStrike" dirty="0">
                          <a:solidFill>
                            <a:srgbClr val="000000"/>
                          </a:solidFill>
                          <a:latin typeface="Calibri" pitchFamily="34" charset="0"/>
                          <a:cs typeface="Calibri" pitchFamily="34" charset="0"/>
                        </a:rPr>
                        <a:t>900</a:t>
                      </a:r>
                    </a:p>
                  </a:txBody>
                  <a:tcPr marL="144000" marR="9038" marT="90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fontAlgn="ctr"/>
                      <a:r>
                        <a:rPr lang="en-US" sz="2400" b="1" i="0" u="none" strike="noStrike">
                          <a:solidFill>
                            <a:srgbClr val="000000"/>
                          </a:solidFill>
                          <a:latin typeface="Calibri" pitchFamily="34" charset="0"/>
                          <a:cs typeface="Calibri" pitchFamily="34" charset="0"/>
                        </a:rPr>
                        <a:t>1.800</a:t>
                      </a:r>
                    </a:p>
                  </a:txBody>
                  <a:tcPr marL="144000" marR="9038" marT="90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5B3D7"/>
                    </a:solidFill>
                  </a:tcPr>
                </a:tc>
              </a:tr>
              <a:tr h="610428">
                <a:tc>
                  <a:txBody>
                    <a:bodyPr/>
                    <a:lstStyle/>
                    <a:p>
                      <a:pPr algn="ctr" fontAlgn="ctr"/>
                      <a:r>
                        <a:rPr lang="en-US" sz="2400" b="1" i="0" u="none" strike="noStrike" dirty="0" err="1">
                          <a:solidFill>
                            <a:srgbClr val="000000"/>
                          </a:solidFill>
                          <a:latin typeface="Calibri" pitchFamily="34" charset="0"/>
                          <a:cs typeface="Calibri" pitchFamily="34" charset="0"/>
                        </a:rPr>
                        <a:t>Jumlah</a:t>
                      </a:r>
                      <a:endParaRPr lang="en-US" sz="2400" b="1" i="0" u="none" strike="noStrike" dirty="0">
                        <a:solidFill>
                          <a:srgbClr val="000000"/>
                        </a:solidFill>
                        <a:latin typeface="Calibri" pitchFamily="34" charset="0"/>
                        <a:cs typeface="Calibri" pitchFamily="34" charset="0"/>
                      </a:endParaRPr>
                    </a:p>
                  </a:txBody>
                  <a:tcPr marL="144000" marR="9038" marT="9038"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2DDDC"/>
                    </a:solidFill>
                  </a:tcPr>
                </a:tc>
                <a:tc>
                  <a:txBody>
                    <a:bodyPr/>
                    <a:lstStyle/>
                    <a:p>
                      <a:pPr algn="ctr" fontAlgn="ctr"/>
                      <a:r>
                        <a:rPr lang="en-US" sz="2400" b="1" i="0" u="none" strike="noStrike">
                          <a:solidFill>
                            <a:srgbClr val="000000"/>
                          </a:solidFill>
                          <a:latin typeface="Calibri" pitchFamily="34" charset="0"/>
                          <a:cs typeface="Calibri" pitchFamily="34" charset="0"/>
                        </a:rPr>
                        <a:t>600</a:t>
                      </a:r>
                    </a:p>
                  </a:txBody>
                  <a:tcPr marL="144000" marR="9038" marT="90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fontAlgn="ctr"/>
                      <a:r>
                        <a:rPr lang="en-US" sz="2400" b="1" i="0" u="none" strike="noStrike" dirty="0">
                          <a:solidFill>
                            <a:srgbClr val="000000"/>
                          </a:solidFill>
                          <a:latin typeface="Calibri" pitchFamily="34" charset="0"/>
                          <a:cs typeface="Calibri" pitchFamily="34" charset="0"/>
                        </a:rPr>
                        <a:t>3.000</a:t>
                      </a:r>
                    </a:p>
                  </a:txBody>
                  <a:tcPr marL="144000" marR="9038" marT="90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fontAlgn="ctr"/>
                      <a:r>
                        <a:rPr lang="en-US" sz="2400" b="1" i="0" u="none" strike="noStrike" dirty="0">
                          <a:solidFill>
                            <a:srgbClr val="000000"/>
                          </a:solidFill>
                          <a:latin typeface="Calibri" pitchFamily="34" charset="0"/>
                          <a:cs typeface="Calibri" pitchFamily="34" charset="0"/>
                        </a:rPr>
                        <a:t>6.000</a:t>
                      </a:r>
                    </a:p>
                  </a:txBody>
                  <a:tcPr marL="144000" marR="9038" marT="9038"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5B3D7"/>
                    </a:solidFill>
                  </a:tcPr>
                </a:tc>
              </a:tr>
            </a:tbl>
          </a:graphicData>
        </a:graphic>
      </p:graphicFrame>
      <p:sp>
        <p:nvSpPr>
          <p:cNvPr id="5" name="Footer Placeholder 1"/>
          <p:cNvSpPr>
            <a:spLocks noGrp="1"/>
          </p:cNvSpPr>
          <p:nvPr>
            <p:ph type="ftr" sz="quarter" idx="10"/>
          </p:nvPr>
        </p:nvSpPr>
        <p:spPr>
          <a:xfrm>
            <a:off x="166688" y="6500813"/>
            <a:ext cx="3429000" cy="457200"/>
          </a:xfrm>
        </p:spPr>
        <p:txBody>
          <a:bodyPr/>
          <a:lstStyle/>
          <a:p>
            <a:pPr>
              <a:defRPr/>
            </a:pPr>
            <a:r>
              <a:rPr lang="en-US" dirty="0" err="1">
                <a:solidFill>
                  <a:schemeClr val="bg2"/>
                </a:solidFill>
              </a:rPr>
              <a:t>Bakuan</a:t>
            </a:r>
            <a:r>
              <a:rPr lang="en-US" dirty="0">
                <a:solidFill>
                  <a:schemeClr val="bg2"/>
                </a:solidFill>
              </a:rPr>
              <a:t> </a:t>
            </a:r>
            <a:r>
              <a:rPr lang="en-US" dirty="0" err="1">
                <a:solidFill>
                  <a:schemeClr val="bg2"/>
                </a:solidFill>
              </a:rPr>
              <a:t>Kompetensi</a:t>
            </a:r>
            <a:r>
              <a:rPr lang="en-US" dirty="0">
                <a:solidFill>
                  <a:schemeClr val="bg2"/>
                </a:solidFill>
              </a:rPr>
              <a:t> IP </a:t>
            </a:r>
            <a:r>
              <a:rPr lang="en-US" dirty="0" err="1">
                <a:solidFill>
                  <a:schemeClr val="bg2"/>
                </a:solidFill>
              </a:rPr>
              <a:t>Versi</a:t>
            </a:r>
            <a:r>
              <a:rPr lang="en-US" dirty="0">
                <a:solidFill>
                  <a:schemeClr val="bg2"/>
                </a:solidFill>
              </a:rPr>
              <a:t> </a:t>
            </a:r>
            <a:r>
              <a:rPr lang="en-US" dirty="0" err="1">
                <a:solidFill>
                  <a:schemeClr val="bg2"/>
                </a:solidFill>
              </a:rPr>
              <a:t>Ringkas</a:t>
            </a:r>
            <a:endParaRPr lang="en-US" dirty="0">
              <a:solidFill>
                <a:schemeClr val="bg2"/>
              </a:solidFill>
            </a:endParaRPr>
          </a:p>
        </p:txBody>
      </p:sp>
    </p:spTree>
  </p:cSld>
  <p:clrMapOvr>
    <a:masterClrMapping/>
  </p:clrMapOvr>
  <p:transition>
    <p:cover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nodeType="afterEffect">
                                  <p:stCondLst>
                                    <p:cond delay="0"/>
                                  </p:stCondLst>
                                  <p:childTnLst>
                                    <p:set>
                                      <p:cBhvr>
                                        <p:cTn id="6" dur="1" fill="hold">
                                          <p:stCondLst>
                                            <p:cond delay="0"/>
                                          </p:stCondLst>
                                        </p:cTn>
                                        <p:tgtEl>
                                          <p:spTgt spid="417794">
                                            <p:txEl>
                                              <p:pRg st="0" end="0"/>
                                            </p:txEl>
                                          </p:spTgt>
                                        </p:tgtEl>
                                        <p:attrNameLst>
                                          <p:attrName>style.visibility</p:attrName>
                                        </p:attrNameLst>
                                      </p:cBhvr>
                                      <p:to>
                                        <p:strVal val="visible"/>
                                      </p:to>
                                    </p:set>
                                    <p:anim calcmode="lin" valueType="num">
                                      <p:cBhvr additive="base">
                                        <p:cTn id="7" dur="1000" fill="hold"/>
                                        <p:tgtEl>
                                          <p:spTgt spid="417794">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417794">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Rectangle 48"/>
          <p:cNvSpPr/>
          <p:nvPr/>
        </p:nvSpPr>
        <p:spPr bwMode="auto">
          <a:xfrm>
            <a:off x="0" y="1"/>
            <a:ext cx="9906000" cy="764704"/>
          </a:xfrm>
          <a:prstGeom prst="rect">
            <a:avLst/>
          </a:prstGeom>
          <a:solidFill>
            <a:schemeClr val="accent5">
              <a:lumMod val="75000"/>
            </a:schemeClr>
          </a:solidFill>
          <a:ln w="5715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50000"/>
              </a:lnSpc>
              <a:spcBef>
                <a:spcPct val="45000"/>
              </a:spcBef>
              <a:spcAft>
                <a:spcPct val="0"/>
              </a:spcAft>
              <a:buClrTx/>
              <a:buSzTx/>
              <a:buFontTx/>
              <a:buNone/>
              <a:tabLst/>
            </a:pPr>
            <a:endParaRPr kumimoji="0" lang="en-US" sz="4400" b="1" i="0" u="none" strike="noStrike" cap="none" normalizeH="0" baseline="0" dirty="0" smtClean="0">
              <a:ln>
                <a:noFill/>
              </a:ln>
              <a:solidFill>
                <a:srgbClr val="FFFFCC"/>
              </a:solidFill>
              <a:effectLst/>
              <a:latin typeface="Calibri" pitchFamily="34" charset="0"/>
              <a:cs typeface="Calibri" pitchFamily="34" charset="0"/>
            </a:endParaRPr>
          </a:p>
        </p:txBody>
      </p:sp>
      <p:sp>
        <p:nvSpPr>
          <p:cNvPr id="7170" name="Footer Placeholder 2"/>
          <p:cNvSpPr>
            <a:spLocks noGrp="1"/>
          </p:cNvSpPr>
          <p:nvPr>
            <p:ph type="ftr" sz="quarter" idx="10"/>
          </p:nvPr>
        </p:nvSpPr>
        <p:spPr>
          <a:xfrm>
            <a:off x="95250" y="6543675"/>
            <a:ext cx="3429000" cy="457200"/>
          </a:xfrm>
        </p:spPr>
        <p:txBody>
          <a:bodyPr/>
          <a:lstStyle/>
          <a:p>
            <a:pPr>
              <a:defRPr/>
            </a:pPr>
            <a:r>
              <a:rPr lang="en-US" dirty="0" err="1" smtClean="0">
                <a:solidFill>
                  <a:schemeClr val="bg2"/>
                </a:solidFill>
              </a:rPr>
              <a:t>Bakuan</a:t>
            </a:r>
            <a:r>
              <a:rPr lang="en-US" dirty="0" smtClean="0">
                <a:solidFill>
                  <a:schemeClr val="bg2"/>
                </a:solidFill>
              </a:rPr>
              <a:t> </a:t>
            </a:r>
            <a:r>
              <a:rPr lang="en-US" dirty="0" err="1" smtClean="0">
                <a:solidFill>
                  <a:schemeClr val="bg2"/>
                </a:solidFill>
              </a:rPr>
              <a:t>Kompetensi</a:t>
            </a:r>
            <a:r>
              <a:rPr lang="en-US" dirty="0" smtClean="0">
                <a:solidFill>
                  <a:schemeClr val="bg2"/>
                </a:solidFill>
              </a:rPr>
              <a:t> IP </a:t>
            </a:r>
            <a:r>
              <a:rPr lang="en-US" dirty="0" err="1" smtClean="0">
                <a:solidFill>
                  <a:schemeClr val="bg2"/>
                </a:solidFill>
              </a:rPr>
              <a:t>versi</a:t>
            </a:r>
            <a:r>
              <a:rPr lang="en-US" dirty="0" smtClean="0">
                <a:solidFill>
                  <a:schemeClr val="bg2"/>
                </a:solidFill>
              </a:rPr>
              <a:t> </a:t>
            </a:r>
            <a:r>
              <a:rPr lang="en-US" dirty="0" err="1" smtClean="0">
                <a:solidFill>
                  <a:schemeClr val="bg2"/>
                </a:solidFill>
              </a:rPr>
              <a:t>Ringkas</a:t>
            </a:r>
            <a:endParaRPr lang="en-US" dirty="0" smtClean="0">
              <a:solidFill>
                <a:schemeClr val="bg2"/>
              </a:solidFill>
            </a:endParaRPr>
          </a:p>
        </p:txBody>
      </p:sp>
      <p:sp>
        <p:nvSpPr>
          <p:cNvPr id="15363" name="Slide Number Placeholder 3"/>
          <p:cNvSpPr>
            <a:spLocks noGrp="1"/>
          </p:cNvSpPr>
          <p:nvPr>
            <p:ph type="sldNum" sz="quarter" idx="11"/>
          </p:nvPr>
        </p:nvSpPr>
        <p:spPr>
          <a:xfrm>
            <a:off x="8382000" y="6543675"/>
            <a:ext cx="1398588"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r>
              <a:rPr lang="en-US" sz="1400" b="0" smtClean="0">
                <a:solidFill>
                  <a:schemeClr val="bg2"/>
                </a:solidFill>
                <a:latin typeface="Tahoma" pitchFamily="34" charset="0"/>
              </a:rPr>
              <a:t>Slide </a:t>
            </a:r>
            <a:fld id="{8E97717B-FD7B-4E83-BDBC-59EA913AB5EE}" type="slidenum">
              <a:rPr lang="en-US" sz="1400" b="0" smtClean="0">
                <a:solidFill>
                  <a:schemeClr val="bg2"/>
                </a:solidFill>
                <a:latin typeface="Tahoma" pitchFamily="34" charset="0"/>
              </a:rPr>
              <a:pPr/>
              <a:t>13</a:t>
            </a:fld>
            <a:endParaRPr lang="en-US" sz="1400" b="0" smtClean="0">
              <a:solidFill>
                <a:schemeClr val="bg2"/>
              </a:solidFill>
              <a:latin typeface="Tahoma" pitchFamily="34" charset="0"/>
            </a:endParaRPr>
          </a:p>
        </p:txBody>
      </p:sp>
      <p:sp>
        <p:nvSpPr>
          <p:cNvPr id="248834" name="Rectangle 2"/>
          <p:cNvSpPr>
            <a:spLocks noChangeArrowheads="1"/>
          </p:cNvSpPr>
          <p:nvPr/>
        </p:nvSpPr>
        <p:spPr bwMode="auto">
          <a:xfrm>
            <a:off x="0" y="260350"/>
            <a:ext cx="99060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eaLnBrk="1" hangingPunct="1">
              <a:lnSpc>
                <a:spcPct val="50000"/>
              </a:lnSpc>
              <a:spcBef>
                <a:spcPct val="45000"/>
              </a:spcBef>
            </a:pPr>
            <a:r>
              <a:rPr lang="en-US" sz="4000">
                <a:solidFill>
                  <a:srgbClr val="FFFF00"/>
                </a:solidFill>
                <a:latin typeface="Calibri" pitchFamily="34" charset="0"/>
                <a:cs typeface="Calibri" pitchFamily="34" charset="0"/>
              </a:rPr>
              <a:t>BAGAN BAKUAN KOMPETENSI</a:t>
            </a:r>
            <a:r>
              <a:rPr lang="en-US" sz="2700">
                <a:solidFill>
                  <a:srgbClr val="FF9900"/>
                </a:solidFill>
                <a:latin typeface="Calibri" pitchFamily="34" charset="0"/>
                <a:cs typeface="Calibri" pitchFamily="34" charset="0"/>
              </a:rPr>
              <a:t> </a:t>
            </a:r>
            <a:endParaRPr lang="en-US">
              <a:solidFill>
                <a:srgbClr val="FF9900"/>
              </a:solidFill>
              <a:latin typeface="Calibri" pitchFamily="34" charset="0"/>
              <a:cs typeface="Calibri" pitchFamily="34" charset="0"/>
            </a:endParaRPr>
          </a:p>
        </p:txBody>
      </p:sp>
      <p:grpSp>
        <p:nvGrpSpPr>
          <p:cNvPr id="2" name="Group 3"/>
          <p:cNvGrpSpPr>
            <a:grpSpLocks/>
          </p:cNvGrpSpPr>
          <p:nvPr/>
        </p:nvGrpSpPr>
        <p:grpSpPr bwMode="auto">
          <a:xfrm>
            <a:off x="1882775" y="3732213"/>
            <a:ext cx="2117725" cy="992187"/>
            <a:chOff x="1186" y="2351"/>
            <a:chExt cx="1334" cy="625"/>
          </a:xfrm>
        </p:grpSpPr>
        <p:sp>
          <p:nvSpPr>
            <p:cNvPr id="15403" name="Rectangle 4"/>
            <p:cNvSpPr>
              <a:spLocks noChangeArrowheads="1"/>
            </p:cNvSpPr>
            <p:nvPr/>
          </p:nvSpPr>
          <p:spPr bwMode="auto">
            <a:xfrm>
              <a:off x="1407" y="2351"/>
              <a:ext cx="1113" cy="454"/>
            </a:xfrm>
            <a:prstGeom prst="rect">
              <a:avLst/>
            </a:prstGeom>
            <a:solidFill>
              <a:srgbClr val="008000"/>
            </a:solidFill>
            <a:ln w="0">
              <a:solidFill>
                <a:srgbClr val="000000"/>
              </a:solidFill>
              <a:miter lim="800000"/>
              <a:headEnd/>
              <a:tailEnd/>
            </a:ln>
          </p:spPr>
          <p:txBody>
            <a:bodyPr/>
            <a:lstStyle/>
            <a:p>
              <a:pPr algn="ctr" eaLnBrk="1" hangingPunct="1">
                <a:lnSpc>
                  <a:spcPct val="50000"/>
                </a:lnSpc>
                <a:spcBef>
                  <a:spcPct val="45000"/>
                </a:spcBef>
              </a:pPr>
              <a:endParaRPr lang="id-ID">
                <a:latin typeface="Calibri" pitchFamily="34" charset="0"/>
                <a:cs typeface="Calibri" pitchFamily="34" charset="0"/>
              </a:endParaRPr>
            </a:p>
          </p:txBody>
        </p:sp>
        <p:sp>
          <p:nvSpPr>
            <p:cNvPr id="15404" name="Rectangle 5"/>
            <p:cNvSpPr>
              <a:spLocks noChangeArrowheads="1"/>
            </p:cNvSpPr>
            <p:nvPr/>
          </p:nvSpPr>
          <p:spPr bwMode="auto">
            <a:xfrm>
              <a:off x="1340" y="2408"/>
              <a:ext cx="1114" cy="454"/>
            </a:xfrm>
            <a:prstGeom prst="rect">
              <a:avLst/>
            </a:prstGeom>
            <a:solidFill>
              <a:srgbClr val="00FF00"/>
            </a:solidFill>
            <a:ln w="0">
              <a:solidFill>
                <a:srgbClr val="000000"/>
              </a:solidFill>
              <a:miter lim="800000"/>
              <a:headEnd/>
              <a:tailEnd/>
            </a:ln>
          </p:spPr>
          <p:txBody>
            <a:bodyPr/>
            <a:lstStyle/>
            <a:p>
              <a:pPr algn="ctr" eaLnBrk="1" hangingPunct="1">
                <a:lnSpc>
                  <a:spcPct val="50000"/>
                </a:lnSpc>
                <a:spcBef>
                  <a:spcPct val="45000"/>
                </a:spcBef>
              </a:pPr>
              <a:endParaRPr lang="id-ID">
                <a:latin typeface="Calibri" pitchFamily="34" charset="0"/>
                <a:cs typeface="Calibri" pitchFamily="34" charset="0"/>
              </a:endParaRPr>
            </a:p>
          </p:txBody>
        </p:sp>
        <p:sp>
          <p:nvSpPr>
            <p:cNvPr id="15405" name="Rectangle 6"/>
            <p:cNvSpPr>
              <a:spLocks noChangeArrowheads="1"/>
            </p:cNvSpPr>
            <p:nvPr/>
          </p:nvSpPr>
          <p:spPr bwMode="auto">
            <a:xfrm>
              <a:off x="1274" y="2465"/>
              <a:ext cx="1115" cy="454"/>
            </a:xfrm>
            <a:prstGeom prst="rect">
              <a:avLst/>
            </a:prstGeom>
            <a:solidFill>
              <a:srgbClr val="80FF80"/>
            </a:solidFill>
            <a:ln w="0">
              <a:solidFill>
                <a:srgbClr val="000000"/>
              </a:solidFill>
              <a:miter lim="800000"/>
              <a:headEnd/>
              <a:tailEnd/>
            </a:ln>
          </p:spPr>
          <p:txBody>
            <a:bodyPr/>
            <a:lstStyle/>
            <a:p>
              <a:pPr algn="ctr" eaLnBrk="1" hangingPunct="1">
                <a:lnSpc>
                  <a:spcPct val="50000"/>
                </a:lnSpc>
                <a:spcBef>
                  <a:spcPct val="45000"/>
                </a:spcBef>
              </a:pPr>
              <a:endParaRPr lang="id-ID">
                <a:latin typeface="Calibri" pitchFamily="34" charset="0"/>
                <a:cs typeface="Calibri" pitchFamily="34" charset="0"/>
              </a:endParaRPr>
            </a:p>
          </p:txBody>
        </p:sp>
        <p:sp>
          <p:nvSpPr>
            <p:cNvPr id="15406" name="Rectangle 7"/>
            <p:cNvSpPr>
              <a:spLocks noChangeArrowheads="1"/>
            </p:cNvSpPr>
            <p:nvPr/>
          </p:nvSpPr>
          <p:spPr bwMode="auto">
            <a:xfrm>
              <a:off x="1186" y="2522"/>
              <a:ext cx="1114" cy="454"/>
            </a:xfrm>
            <a:prstGeom prst="rect">
              <a:avLst/>
            </a:prstGeom>
            <a:solidFill>
              <a:srgbClr val="BBFFB6"/>
            </a:solidFill>
            <a:ln w="0">
              <a:solidFill>
                <a:srgbClr val="000000"/>
              </a:solidFill>
              <a:miter lim="800000"/>
              <a:headEnd/>
              <a:tailEnd/>
            </a:ln>
          </p:spPr>
          <p:txBody>
            <a:bodyPr/>
            <a:lstStyle/>
            <a:p>
              <a:pPr algn="ctr" eaLnBrk="1" hangingPunct="1">
                <a:lnSpc>
                  <a:spcPct val="50000"/>
                </a:lnSpc>
                <a:spcBef>
                  <a:spcPct val="45000"/>
                </a:spcBef>
              </a:pPr>
              <a:endParaRPr lang="id-ID">
                <a:latin typeface="Calibri" pitchFamily="34" charset="0"/>
                <a:cs typeface="Calibri" pitchFamily="34" charset="0"/>
              </a:endParaRPr>
            </a:p>
          </p:txBody>
        </p:sp>
        <p:sp>
          <p:nvSpPr>
            <p:cNvPr id="15407" name="Rectangle 8"/>
            <p:cNvSpPr>
              <a:spLocks noChangeArrowheads="1"/>
            </p:cNvSpPr>
            <p:nvPr/>
          </p:nvSpPr>
          <p:spPr bwMode="auto">
            <a:xfrm>
              <a:off x="1494" y="2601"/>
              <a:ext cx="470"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1" hangingPunct="1">
                <a:lnSpc>
                  <a:spcPct val="50000"/>
                </a:lnSpc>
                <a:spcBef>
                  <a:spcPct val="45000"/>
                </a:spcBef>
              </a:pPr>
              <a:r>
                <a:rPr lang="en-US" sz="1700">
                  <a:solidFill>
                    <a:srgbClr val="000000"/>
                  </a:solidFill>
                  <a:latin typeface="Calibri" pitchFamily="34" charset="0"/>
                  <a:cs typeface="Calibri" pitchFamily="34" charset="0"/>
                </a:rPr>
                <a:t>ELEMEN</a:t>
              </a:r>
              <a:endParaRPr lang="en-US">
                <a:latin typeface="Calibri" pitchFamily="34" charset="0"/>
                <a:cs typeface="Calibri" pitchFamily="34" charset="0"/>
              </a:endParaRPr>
            </a:p>
          </p:txBody>
        </p:sp>
        <p:sp>
          <p:nvSpPr>
            <p:cNvPr id="15408" name="Rectangle 9"/>
            <p:cNvSpPr>
              <a:spLocks noChangeArrowheads="1"/>
            </p:cNvSpPr>
            <p:nvPr/>
          </p:nvSpPr>
          <p:spPr bwMode="auto">
            <a:xfrm>
              <a:off x="1365" y="2755"/>
              <a:ext cx="747"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1" hangingPunct="1">
                <a:lnSpc>
                  <a:spcPct val="50000"/>
                </a:lnSpc>
                <a:spcBef>
                  <a:spcPct val="45000"/>
                </a:spcBef>
              </a:pPr>
              <a:r>
                <a:rPr lang="en-US" sz="1700">
                  <a:solidFill>
                    <a:srgbClr val="000000"/>
                  </a:solidFill>
                  <a:latin typeface="Calibri" pitchFamily="34" charset="0"/>
                  <a:cs typeface="Calibri" pitchFamily="34" charset="0"/>
                </a:rPr>
                <a:t>KOMPETENSI</a:t>
              </a:r>
              <a:endParaRPr lang="en-US">
                <a:latin typeface="Calibri" pitchFamily="34" charset="0"/>
                <a:cs typeface="Calibri" pitchFamily="34" charset="0"/>
              </a:endParaRPr>
            </a:p>
          </p:txBody>
        </p:sp>
      </p:grpSp>
      <p:grpSp>
        <p:nvGrpSpPr>
          <p:cNvPr id="3" name="Group 10"/>
          <p:cNvGrpSpPr>
            <a:grpSpLocks/>
          </p:cNvGrpSpPr>
          <p:nvPr/>
        </p:nvGrpSpPr>
        <p:grpSpPr bwMode="auto">
          <a:xfrm>
            <a:off x="3657600" y="5118100"/>
            <a:ext cx="2081213" cy="990600"/>
            <a:chOff x="2361" y="3224"/>
            <a:chExt cx="1311" cy="624"/>
          </a:xfrm>
        </p:grpSpPr>
        <p:sp>
          <p:nvSpPr>
            <p:cNvPr id="15397" name="Rectangle 11"/>
            <p:cNvSpPr>
              <a:spLocks noChangeArrowheads="1"/>
            </p:cNvSpPr>
            <p:nvPr/>
          </p:nvSpPr>
          <p:spPr bwMode="auto">
            <a:xfrm>
              <a:off x="2559" y="3224"/>
              <a:ext cx="1113" cy="454"/>
            </a:xfrm>
            <a:prstGeom prst="rect">
              <a:avLst/>
            </a:prstGeom>
            <a:solidFill>
              <a:srgbClr val="008000"/>
            </a:solidFill>
            <a:ln w="0">
              <a:solidFill>
                <a:srgbClr val="000000"/>
              </a:solidFill>
              <a:miter lim="800000"/>
              <a:headEnd/>
              <a:tailEnd/>
            </a:ln>
          </p:spPr>
          <p:txBody>
            <a:bodyPr/>
            <a:lstStyle/>
            <a:p>
              <a:pPr algn="ctr" eaLnBrk="1" hangingPunct="1">
                <a:lnSpc>
                  <a:spcPct val="50000"/>
                </a:lnSpc>
                <a:spcBef>
                  <a:spcPct val="45000"/>
                </a:spcBef>
              </a:pPr>
              <a:endParaRPr lang="id-ID">
                <a:latin typeface="Calibri" pitchFamily="34" charset="0"/>
                <a:cs typeface="Calibri" pitchFamily="34" charset="0"/>
              </a:endParaRPr>
            </a:p>
          </p:txBody>
        </p:sp>
        <p:sp>
          <p:nvSpPr>
            <p:cNvPr id="15398" name="Rectangle 12"/>
            <p:cNvSpPr>
              <a:spLocks noChangeArrowheads="1"/>
            </p:cNvSpPr>
            <p:nvPr/>
          </p:nvSpPr>
          <p:spPr bwMode="auto">
            <a:xfrm>
              <a:off x="2492" y="3281"/>
              <a:ext cx="1114" cy="454"/>
            </a:xfrm>
            <a:prstGeom prst="rect">
              <a:avLst/>
            </a:prstGeom>
            <a:solidFill>
              <a:srgbClr val="00FF00"/>
            </a:solidFill>
            <a:ln w="0">
              <a:solidFill>
                <a:srgbClr val="000000"/>
              </a:solidFill>
              <a:miter lim="800000"/>
              <a:headEnd/>
              <a:tailEnd/>
            </a:ln>
          </p:spPr>
          <p:txBody>
            <a:bodyPr/>
            <a:lstStyle/>
            <a:p>
              <a:pPr algn="ctr" eaLnBrk="1" hangingPunct="1">
                <a:lnSpc>
                  <a:spcPct val="50000"/>
                </a:lnSpc>
                <a:spcBef>
                  <a:spcPct val="45000"/>
                </a:spcBef>
              </a:pPr>
              <a:endParaRPr lang="id-ID">
                <a:latin typeface="Calibri" pitchFamily="34" charset="0"/>
                <a:cs typeface="Calibri" pitchFamily="34" charset="0"/>
              </a:endParaRPr>
            </a:p>
          </p:txBody>
        </p:sp>
        <p:sp>
          <p:nvSpPr>
            <p:cNvPr id="15399" name="Rectangle 13"/>
            <p:cNvSpPr>
              <a:spLocks noChangeArrowheads="1"/>
            </p:cNvSpPr>
            <p:nvPr/>
          </p:nvSpPr>
          <p:spPr bwMode="auto">
            <a:xfrm>
              <a:off x="2426" y="3338"/>
              <a:ext cx="1115" cy="454"/>
            </a:xfrm>
            <a:prstGeom prst="rect">
              <a:avLst/>
            </a:prstGeom>
            <a:solidFill>
              <a:srgbClr val="80FF80"/>
            </a:solidFill>
            <a:ln w="0">
              <a:solidFill>
                <a:srgbClr val="000000"/>
              </a:solidFill>
              <a:miter lim="800000"/>
              <a:headEnd/>
              <a:tailEnd/>
            </a:ln>
          </p:spPr>
          <p:txBody>
            <a:bodyPr/>
            <a:lstStyle/>
            <a:p>
              <a:pPr algn="ctr" eaLnBrk="1" hangingPunct="1">
                <a:lnSpc>
                  <a:spcPct val="50000"/>
                </a:lnSpc>
                <a:spcBef>
                  <a:spcPct val="45000"/>
                </a:spcBef>
              </a:pPr>
              <a:endParaRPr lang="id-ID">
                <a:latin typeface="Calibri" pitchFamily="34" charset="0"/>
                <a:cs typeface="Calibri" pitchFamily="34" charset="0"/>
              </a:endParaRPr>
            </a:p>
          </p:txBody>
        </p:sp>
        <p:sp>
          <p:nvSpPr>
            <p:cNvPr id="15400" name="Rectangle 14"/>
            <p:cNvSpPr>
              <a:spLocks noChangeArrowheads="1"/>
            </p:cNvSpPr>
            <p:nvPr/>
          </p:nvSpPr>
          <p:spPr bwMode="auto">
            <a:xfrm>
              <a:off x="2361" y="3394"/>
              <a:ext cx="1115" cy="454"/>
            </a:xfrm>
            <a:prstGeom prst="rect">
              <a:avLst/>
            </a:prstGeom>
            <a:solidFill>
              <a:srgbClr val="BBFFB6"/>
            </a:solidFill>
            <a:ln w="0">
              <a:solidFill>
                <a:srgbClr val="000000"/>
              </a:solidFill>
              <a:miter lim="800000"/>
              <a:headEnd/>
              <a:tailEnd/>
            </a:ln>
          </p:spPr>
          <p:txBody>
            <a:bodyPr/>
            <a:lstStyle/>
            <a:p>
              <a:pPr algn="ctr" eaLnBrk="1" hangingPunct="1">
                <a:lnSpc>
                  <a:spcPct val="50000"/>
                </a:lnSpc>
                <a:spcBef>
                  <a:spcPct val="45000"/>
                </a:spcBef>
              </a:pPr>
              <a:endParaRPr lang="id-ID">
                <a:latin typeface="Calibri" pitchFamily="34" charset="0"/>
                <a:cs typeface="Calibri" pitchFamily="34" charset="0"/>
              </a:endParaRPr>
            </a:p>
          </p:txBody>
        </p:sp>
        <p:sp>
          <p:nvSpPr>
            <p:cNvPr id="15401" name="Rectangle 15"/>
            <p:cNvSpPr>
              <a:spLocks noChangeArrowheads="1"/>
            </p:cNvSpPr>
            <p:nvPr/>
          </p:nvSpPr>
          <p:spPr bwMode="auto">
            <a:xfrm>
              <a:off x="2654" y="3474"/>
              <a:ext cx="460"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1" hangingPunct="1">
                <a:lnSpc>
                  <a:spcPct val="50000"/>
                </a:lnSpc>
                <a:spcBef>
                  <a:spcPct val="45000"/>
                </a:spcBef>
              </a:pPr>
              <a:r>
                <a:rPr lang="en-US" sz="1700">
                  <a:solidFill>
                    <a:srgbClr val="000000"/>
                  </a:solidFill>
                  <a:latin typeface="Calibri" pitchFamily="34" charset="0"/>
                  <a:cs typeface="Calibri" pitchFamily="34" charset="0"/>
                </a:rPr>
                <a:t>URAIAN</a:t>
              </a:r>
              <a:endParaRPr lang="en-US">
                <a:latin typeface="Calibri" pitchFamily="34" charset="0"/>
                <a:cs typeface="Calibri" pitchFamily="34" charset="0"/>
              </a:endParaRPr>
            </a:p>
          </p:txBody>
        </p:sp>
        <p:sp>
          <p:nvSpPr>
            <p:cNvPr id="15402" name="Rectangle 16"/>
            <p:cNvSpPr>
              <a:spLocks noChangeArrowheads="1"/>
            </p:cNvSpPr>
            <p:nvPr/>
          </p:nvSpPr>
          <p:spPr bwMode="auto">
            <a:xfrm>
              <a:off x="2621" y="3628"/>
              <a:ext cx="566"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1" hangingPunct="1">
                <a:lnSpc>
                  <a:spcPct val="50000"/>
                </a:lnSpc>
                <a:spcBef>
                  <a:spcPct val="45000"/>
                </a:spcBef>
              </a:pPr>
              <a:r>
                <a:rPr lang="en-US" sz="1700">
                  <a:solidFill>
                    <a:srgbClr val="000000"/>
                  </a:solidFill>
                  <a:latin typeface="Calibri" pitchFamily="34" charset="0"/>
                  <a:cs typeface="Calibri" pitchFamily="34" charset="0"/>
                </a:rPr>
                <a:t>KEGIATAN</a:t>
              </a:r>
              <a:endParaRPr lang="en-US">
                <a:latin typeface="Calibri" pitchFamily="34" charset="0"/>
                <a:cs typeface="Calibri" pitchFamily="34" charset="0"/>
              </a:endParaRPr>
            </a:p>
          </p:txBody>
        </p:sp>
      </p:grpSp>
      <p:grpSp>
        <p:nvGrpSpPr>
          <p:cNvPr id="4" name="Group 17"/>
          <p:cNvGrpSpPr>
            <a:grpSpLocks/>
          </p:cNvGrpSpPr>
          <p:nvPr/>
        </p:nvGrpSpPr>
        <p:grpSpPr bwMode="auto">
          <a:xfrm>
            <a:off x="282575" y="2284413"/>
            <a:ext cx="2079625" cy="992187"/>
            <a:chOff x="178" y="1439"/>
            <a:chExt cx="1310" cy="625"/>
          </a:xfrm>
        </p:grpSpPr>
        <p:sp>
          <p:nvSpPr>
            <p:cNvPr id="15391" name="Rectangle 18"/>
            <p:cNvSpPr>
              <a:spLocks noChangeArrowheads="1"/>
            </p:cNvSpPr>
            <p:nvPr/>
          </p:nvSpPr>
          <p:spPr bwMode="auto">
            <a:xfrm>
              <a:off x="374" y="1439"/>
              <a:ext cx="1114" cy="454"/>
            </a:xfrm>
            <a:prstGeom prst="rect">
              <a:avLst/>
            </a:prstGeom>
            <a:solidFill>
              <a:srgbClr val="008000"/>
            </a:solidFill>
            <a:ln w="0">
              <a:solidFill>
                <a:srgbClr val="000000"/>
              </a:solidFill>
              <a:miter lim="800000"/>
              <a:headEnd/>
              <a:tailEnd/>
            </a:ln>
          </p:spPr>
          <p:txBody>
            <a:bodyPr/>
            <a:lstStyle/>
            <a:p>
              <a:pPr algn="ctr" eaLnBrk="1" hangingPunct="1">
                <a:lnSpc>
                  <a:spcPct val="50000"/>
                </a:lnSpc>
                <a:spcBef>
                  <a:spcPct val="45000"/>
                </a:spcBef>
              </a:pPr>
              <a:endParaRPr lang="id-ID">
                <a:latin typeface="Calibri" pitchFamily="34" charset="0"/>
                <a:cs typeface="Calibri" pitchFamily="34" charset="0"/>
              </a:endParaRPr>
            </a:p>
          </p:txBody>
        </p:sp>
        <p:sp>
          <p:nvSpPr>
            <p:cNvPr id="15392" name="Rectangle 19"/>
            <p:cNvSpPr>
              <a:spLocks noChangeArrowheads="1"/>
            </p:cNvSpPr>
            <p:nvPr/>
          </p:nvSpPr>
          <p:spPr bwMode="auto">
            <a:xfrm>
              <a:off x="309" y="1496"/>
              <a:ext cx="1114" cy="454"/>
            </a:xfrm>
            <a:prstGeom prst="rect">
              <a:avLst/>
            </a:prstGeom>
            <a:solidFill>
              <a:srgbClr val="00FF00"/>
            </a:solidFill>
            <a:ln w="0">
              <a:solidFill>
                <a:srgbClr val="000000"/>
              </a:solidFill>
              <a:miter lim="800000"/>
              <a:headEnd/>
              <a:tailEnd/>
            </a:ln>
          </p:spPr>
          <p:txBody>
            <a:bodyPr/>
            <a:lstStyle/>
            <a:p>
              <a:pPr algn="ctr" eaLnBrk="1" hangingPunct="1">
                <a:lnSpc>
                  <a:spcPct val="50000"/>
                </a:lnSpc>
                <a:spcBef>
                  <a:spcPct val="45000"/>
                </a:spcBef>
              </a:pPr>
              <a:endParaRPr lang="id-ID">
                <a:latin typeface="Calibri" pitchFamily="34" charset="0"/>
                <a:cs typeface="Calibri" pitchFamily="34" charset="0"/>
              </a:endParaRPr>
            </a:p>
          </p:txBody>
        </p:sp>
        <p:sp>
          <p:nvSpPr>
            <p:cNvPr id="15393" name="Rectangle 20"/>
            <p:cNvSpPr>
              <a:spLocks noChangeArrowheads="1"/>
            </p:cNvSpPr>
            <p:nvPr/>
          </p:nvSpPr>
          <p:spPr bwMode="auto">
            <a:xfrm>
              <a:off x="242" y="1552"/>
              <a:ext cx="1116" cy="454"/>
            </a:xfrm>
            <a:prstGeom prst="rect">
              <a:avLst/>
            </a:prstGeom>
            <a:solidFill>
              <a:srgbClr val="80FF80"/>
            </a:solidFill>
            <a:ln w="0">
              <a:solidFill>
                <a:srgbClr val="000000"/>
              </a:solidFill>
              <a:miter lim="800000"/>
              <a:headEnd/>
              <a:tailEnd/>
            </a:ln>
          </p:spPr>
          <p:txBody>
            <a:bodyPr/>
            <a:lstStyle/>
            <a:p>
              <a:pPr algn="ctr" eaLnBrk="1" hangingPunct="1">
                <a:lnSpc>
                  <a:spcPct val="50000"/>
                </a:lnSpc>
                <a:spcBef>
                  <a:spcPct val="45000"/>
                </a:spcBef>
              </a:pPr>
              <a:endParaRPr lang="id-ID">
                <a:latin typeface="Calibri" pitchFamily="34" charset="0"/>
                <a:cs typeface="Calibri" pitchFamily="34" charset="0"/>
              </a:endParaRPr>
            </a:p>
          </p:txBody>
        </p:sp>
        <p:sp>
          <p:nvSpPr>
            <p:cNvPr id="15394" name="Rectangle 21"/>
            <p:cNvSpPr>
              <a:spLocks noChangeArrowheads="1"/>
            </p:cNvSpPr>
            <p:nvPr/>
          </p:nvSpPr>
          <p:spPr bwMode="auto">
            <a:xfrm>
              <a:off x="178" y="1609"/>
              <a:ext cx="1114" cy="455"/>
            </a:xfrm>
            <a:prstGeom prst="rect">
              <a:avLst/>
            </a:prstGeom>
            <a:solidFill>
              <a:srgbClr val="BBFFB6"/>
            </a:solidFill>
            <a:ln w="0">
              <a:solidFill>
                <a:srgbClr val="000000"/>
              </a:solidFill>
              <a:miter lim="800000"/>
              <a:headEnd/>
              <a:tailEnd/>
            </a:ln>
          </p:spPr>
          <p:txBody>
            <a:bodyPr/>
            <a:lstStyle/>
            <a:p>
              <a:pPr algn="ctr" eaLnBrk="1" hangingPunct="1">
                <a:lnSpc>
                  <a:spcPct val="50000"/>
                </a:lnSpc>
                <a:spcBef>
                  <a:spcPct val="45000"/>
                </a:spcBef>
              </a:pPr>
              <a:endParaRPr lang="id-ID">
                <a:latin typeface="Calibri" pitchFamily="34" charset="0"/>
                <a:cs typeface="Calibri" pitchFamily="34" charset="0"/>
              </a:endParaRPr>
            </a:p>
          </p:txBody>
        </p:sp>
        <p:sp>
          <p:nvSpPr>
            <p:cNvPr id="15395" name="Rectangle 22"/>
            <p:cNvSpPr>
              <a:spLocks noChangeArrowheads="1"/>
            </p:cNvSpPr>
            <p:nvPr/>
          </p:nvSpPr>
          <p:spPr bwMode="auto">
            <a:xfrm>
              <a:off x="580" y="1727"/>
              <a:ext cx="285"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1" hangingPunct="1">
                <a:lnSpc>
                  <a:spcPct val="50000"/>
                </a:lnSpc>
                <a:spcBef>
                  <a:spcPct val="45000"/>
                </a:spcBef>
              </a:pPr>
              <a:r>
                <a:rPr lang="en-US" sz="1700">
                  <a:solidFill>
                    <a:srgbClr val="000000"/>
                  </a:solidFill>
                  <a:latin typeface="Calibri" pitchFamily="34" charset="0"/>
                  <a:cs typeface="Calibri" pitchFamily="34" charset="0"/>
                </a:rPr>
                <a:t>UNIT</a:t>
              </a:r>
              <a:endParaRPr lang="en-US">
                <a:latin typeface="Calibri" pitchFamily="34" charset="0"/>
                <a:cs typeface="Calibri" pitchFamily="34" charset="0"/>
              </a:endParaRPr>
            </a:p>
          </p:txBody>
        </p:sp>
        <p:sp>
          <p:nvSpPr>
            <p:cNvPr id="15396" name="Rectangle 23"/>
            <p:cNvSpPr>
              <a:spLocks noChangeArrowheads="1"/>
            </p:cNvSpPr>
            <p:nvPr/>
          </p:nvSpPr>
          <p:spPr bwMode="auto">
            <a:xfrm>
              <a:off x="359" y="1890"/>
              <a:ext cx="747"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1" hangingPunct="1">
                <a:lnSpc>
                  <a:spcPct val="50000"/>
                </a:lnSpc>
                <a:spcBef>
                  <a:spcPct val="45000"/>
                </a:spcBef>
              </a:pPr>
              <a:r>
                <a:rPr lang="en-US" sz="1700">
                  <a:solidFill>
                    <a:srgbClr val="000000"/>
                  </a:solidFill>
                  <a:latin typeface="Calibri" pitchFamily="34" charset="0"/>
                  <a:cs typeface="Calibri" pitchFamily="34" charset="0"/>
                </a:rPr>
                <a:t>KOMPETENSI</a:t>
              </a:r>
              <a:endParaRPr lang="en-US">
                <a:latin typeface="Calibri" pitchFamily="34" charset="0"/>
                <a:cs typeface="Calibri" pitchFamily="34" charset="0"/>
              </a:endParaRPr>
            </a:p>
          </p:txBody>
        </p:sp>
      </p:grpSp>
      <p:grpSp>
        <p:nvGrpSpPr>
          <p:cNvPr id="5" name="Group 24"/>
          <p:cNvGrpSpPr>
            <a:grpSpLocks/>
          </p:cNvGrpSpPr>
          <p:nvPr/>
        </p:nvGrpSpPr>
        <p:grpSpPr bwMode="auto">
          <a:xfrm>
            <a:off x="193675" y="1192213"/>
            <a:ext cx="1939925" cy="720725"/>
            <a:chOff x="122" y="751"/>
            <a:chExt cx="1222" cy="454"/>
          </a:xfrm>
        </p:grpSpPr>
        <p:sp>
          <p:nvSpPr>
            <p:cNvPr id="15388" name="Rectangle 25"/>
            <p:cNvSpPr>
              <a:spLocks noChangeArrowheads="1"/>
            </p:cNvSpPr>
            <p:nvPr/>
          </p:nvSpPr>
          <p:spPr bwMode="auto">
            <a:xfrm>
              <a:off x="122" y="751"/>
              <a:ext cx="1222" cy="454"/>
            </a:xfrm>
            <a:prstGeom prst="rect">
              <a:avLst/>
            </a:prstGeom>
            <a:solidFill>
              <a:srgbClr val="BBFFB6"/>
            </a:solidFill>
            <a:ln w="0">
              <a:solidFill>
                <a:srgbClr val="000000"/>
              </a:solidFill>
              <a:miter lim="800000"/>
              <a:headEnd/>
              <a:tailEnd/>
            </a:ln>
          </p:spPr>
          <p:txBody>
            <a:bodyPr/>
            <a:lstStyle/>
            <a:p>
              <a:pPr algn="ctr" eaLnBrk="1" hangingPunct="1">
                <a:lnSpc>
                  <a:spcPct val="50000"/>
                </a:lnSpc>
                <a:spcBef>
                  <a:spcPct val="45000"/>
                </a:spcBef>
              </a:pPr>
              <a:endParaRPr lang="id-ID">
                <a:latin typeface="Calibri" pitchFamily="34" charset="0"/>
                <a:cs typeface="Calibri" pitchFamily="34" charset="0"/>
              </a:endParaRPr>
            </a:p>
          </p:txBody>
        </p:sp>
        <p:sp>
          <p:nvSpPr>
            <p:cNvPr id="15389" name="Rectangle 26"/>
            <p:cNvSpPr>
              <a:spLocks noChangeArrowheads="1"/>
            </p:cNvSpPr>
            <p:nvPr/>
          </p:nvSpPr>
          <p:spPr bwMode="auto">
            <a:xfrm>
              <a:off x="482" y="872"/>
              <a:ext cx="491"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1" hangingPunct="1">
                <a:lnSpc>
                  <a:spcPct val="50000"/>
                </a:lnSpc>
                <a:spcBef>
                  <a:spcPct val="45000"/>
                </a:spcBef>
              </a:pPr>
              <a:r>
                <a:rPr lang="en-US" sz="1700">
                  <a:solidFill>
                    <a:srgbClr val="000000"/>
                  </a:solidFill>
                  <a:latin typeface="Calibri" pitchFamily="34" charset="0"/>
                  <a:cs typeface="Calibri" pitchFamily="34" charset="0"/>
                </a:rPr>
                <a:t>BAKUAN</a:t>
              </a:r>
              <a:endParaRPr lang="en-US">
                <a:latin typeface="Calibri" pitchFamily="34" charset="0"/>
                <a:cs typeface="Calibri" pitchFamily="34" charset="0"/>
              </a:endParaRPr>
            </a:p>
          </p:txBody>
        </p:sp>
        <p:sp>
          <p:nvSpPr>
            <p:cNvPr id="15390" name="Rectangle 27"/>
            <p:cNvSpPr>
              <a:spLocks noChangeArrowheads="1"/>
            </p:cNvSpPr>
            <p:nvPr/>
          </p:nvSpPr>
          <p:spPr bwMode="auto">
            <a:xfrm>
              <a:off x="364" y="1035"/>
              <a:ext cx="747"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1" hangingPunct="1">
                <a:lnSpc>
                  <a:spcPct val="50000"/>
                </a:lnSpc>
                <a:spcBef>
                  <a:spcPct val="45000"/>
                </a:spcBef>
              </a:pPr>
              <a:r>
                <a:rPr lang="en-US" sz="1700">
                  <a:solidFill>
                    <a:srgbClr val="000000"/>
                  </a:solidFill>
                  <a:latin typeface="Calibri" pitchFamily="34" charset="0"/>
                  <a:cs typeface="Calibri" pitchFamily="34" charset="0"/>
                </a:rPr>
                <a:t>KOMPETENSI</a:t>
              </a:r>
              <a:endParaRPr lang="en-US">
                <a:latin typeface="Calibri" pitchFamily="34" charset="0"/>
                <a:cs typeface="Calibri" pitchFamily="34" charset="0"/>
              </a:endParaRPr>
            </a:p>
          </p:txBody>
        </p:sp>
      </p:grpSp>
      <p:cxnSp>
        <p:nvCxnSpPr>
          <p:cNvPr id="248860" name="AutoShape 28"/>
          <p:cNvCxnSpPr>
            <a:cxnSpLocks noChangeShapeType="1"/>
            <a:stCxn id="15388" idx="2"/>
            <a:endCxn id="15394" idx="0"/>
          </p:cNvCxnSpPr>
          <p:nvPr/>
        </p:nvCxnSpPr>
        <p:spPr bwMode="auto">
          <a:xfrm>
            <a:off x="1163638" y="1912938"/>
            <a:ext cx="3175" cy="641350"/>
          </a:xfrm>
          <a:prstGeom prst="straightConnector1">
            <a:avLst/>
          </a:prstGeom>
          <a:noFill/>
          <a:ln w="38100">
            <a:solidFill>
              <a:srgbClr val="FF0000"/>
            </a:solidFill>
            <a:round/>
            <a:headEnd/>
            <a:tailEnd type="stealth" w="lg" len="lg"/>
          </a:ln>
          <a:extLst>
            <a:ext uri="{909E8E84-426E-40DD-AFC4-6F175D3DCCD1}">
              <a14:hiddenFill xmlns:a14="http://schemas.microsoft.com/office/drawing/2010/main">
                <a:noFill/>
              </a14:hiddenFill>
            </a:ext>
          </a:extLst>
        </p:spPr>
      </p:cxnSp>
      <p:cxnSp>
        <p:nvCxnSpPr>
          <p:cNvPr id="248861" name="AutoShape 29"/>
          <p:cNvCxnSpPr>
            <a:cxnSpLocks noChangeShapeType="1"/>
            <a:stCxn id="15394" idx="2"/>
            <a:endCxn id="15406" idx="0"/>
          </p:cNvCxnSpPr>
          <p:nvPr/>
        </p:nvCxnSpPr>
        <p:spPr bwMode="auto">
          <a:xfrm rot="16200000" flipH="1">
            <a:off x="1603375" y="2840038"/>
            <a:ext cx="727075" cy="1600200"/>
          </a:xfrm>
          <a:prstGeom prst="bentConnector3">
            <a:avLst>
              <a:gd name="adj1" fmla="val 50000"/>
            </a:avLst>
          </a:prstGeom>
          <a:noFill/>
          <a:ln w="38100">
            <a:solidFill>
              <a:srgbClr val="FF0000"/>
            </a:solidFill>
            <a:miter lim="800000"/>
            <a:headEnd/>
            <a:tailEnd type="stealth" w="lg" len="lg"/>
          </a:ln>
          <a:extLst>
            <a:ext uri="{909E8E84-426E-40DD-AFC4-6F175D3DCCD1}">
              <a14:hiddenFill xmlns:a14="http://schemas.microsoft.com/office/drawing/2010/main">
                <a:noFill/>
              </a14:hiddenFill>
            </a:ext>
          </a:extLst>
        </p:spPr>
      </p:cxnSp>
      <p:cxnSp>
        <p:nvCxnSpPr>
          <p:cNvPr id="248862" name="AutoShape 30"/>
          <p:cNvCxnSpPr>
            <a:cxnSpLocks noChangeShapeType="1"/>
            <a:stCxn id="15406" idx="2"/>
            <a:endCxn id="15400" idx="0"/>
          </p:cNvCxnSpPr>
          <p:nvPr/>
        </p:nvCxnSpPr>
        <p:spPr bwMode="auto">
          <a:xfrm rot="16200000" flipH="1">
            <a:off x="3323431" y="4167982"/>
            <a:ext cx="663575" cy="1776412"/>
          </a:xfrm>
          <a:prstGeom prst="bentConnector3">
            <a:avLst>
              <a:gd name="adj1" fmla="val 50000"/>
            </a:avLst>
          </a:prstGeom>
          <a:noFill/>
          <a:ln w="38100">
            <a:solidFill>
              <a:srgbClr val="FF0000"/>
            </a:solidFill>
            <a:miter lim="800000"/>
            <a:headEnd/>
            <a:tailEnd type="stealth" w="lg" len="lg"/>
          </a:ln>
          <a:extLst>
            <a:ext uri="{909E8E84-426E-40DD-AFC4-6F175D3DCCD1}">
              <a14:hiddenFill xmlns:a14="http://schemas.microsoft.com/office/drawing/2010/main">
                <a:noFill/>
              </a14:hiddenFill>
            </a:ext>
          </a:extLst>
        </p:spPr>
      </p:cxnSp>
      <p:sp>
        <p:nvSpPr>
          <p:cNvPr id="248863" name="Line 31"/>
          <p:cNvSpPr>
            <a:spLocks noChangeShapeType="1"/>
          </p:cNvSpPr>
          <p:nvPr/>
        </p:nvSpPr>
        <p:spPr bwMode="auto">
          <a:xfrm flipH="1">
            <a:off x="2144713" y="1557338"/>
            <a:ext cx="1112837" cy="0"/>
          </a:xfrm>
          <a:prstGeom prst="line">
            <a:avLst/>
          </a:prstGeom>
          <a:noFill/>
          <a:ln w="38100">
            <a:solidFill>
              <a:srgbClr val="FFFFFF"/>
            </a:solidFill>
            <a:round/>
            <a:headEnd/>
            <a:tailEnd type="stealth" w="lg" len="lg"/>
          </a:ln>
          <a:extLst>
            <a:ext uri="{909E8E84-426E-40DD-AFC4-6F175D3DCCD1}">
              <a14:hiddenFill xmlns:a14="http://schemas.microsoft.com/office/drawing/2010/main">
                <a:noFill/>
              </a14:hiddenFill>
            </a:ext>
          </a:extLst>
        </p:spPr>
        <p:txBody>
          <a:bodyPr/>
          <a:lstStyle/>
          <a:p>
            <a:endParaRPr lang="en-US">
              <a:latin typeface="Calibri" pitchFamily="34" charset="0"/>
              <a:cs typeface="Calibri" pitchFamily="34" charset="0"/>
            </a:endParaRPr>
          </a:p>
        </p:txBody>
      </p:sp>
      <p:sp>
        <p:nvSpPr>
          <p:cNvPr id="248864" name="Line 32"/>
          <p:cNvSpPr>
            <a:spLocks noChangeShapeType="1"/>
          </p:cNvSpPr>
          <p:nvPr/>
        </p:nvSpPr>
        <p:spPr bwMode="auto">
          <a:xfrm flipH="1">
            <a:off x="2039938" y="2852738"/>
            <a:ext cx="1112837" cy="0"/>
          </a:xfrm>
          <a:prstGeom prst="line">
            <a:avLst/>
          </a:prstGeom>
          <a:noFill/>
          <a:ln w="38100">
            <a:solidFill>
              <a:srgbClr val="FFFFFF"/>
            </a:solidFill>
            <a:round/>
            <a:headEnd/>
            <a:tailEnd type="stealth" w="lg" len="lg"/>
          </a:ln>
          <a:extLst>
            <a:ext uri="{909E8E84-426E-40DD-AFC4-6F175D3DCCD1}">
              <a14:hiddenFill xmlns:a14="http://schemas.microsoft.com/office/drawing/2010/main">
                <a:noFill/>
              </a14:hiddenFill>
            </a:ext>
          </a:extLst>
        </p:spPr>
        <p:txBody>
          <a:bodyPr/>
          <a:lstStyle/>
          <a:p>
            <a:endParaRPr lang="en-US">
              <a:latin typeface="Calibri" pitchFamily="34" charset="0"/>
              <a:cs typeface="Calibri" pitchFamily="34" charset="0"/>
            </a:endParaRPr>
          </a:p>
        </p:txBody>
      </p:sp>
      <p:sp>
        <p:nvSpPr>
          <p:cNvPr id="248865" name="Line 33"/>
          <p:cNvSpPr>
            <a:spLocks noChangeShapeType="1"/>
          </p:cNvSpPr>
          <p:nvPr/>
        </p:nvSpPr>
        <p:spPr bwMode="auto">
          <a:xfrm flipH="1">
            <a:off x="3657600" y="4292600"/>
            <a:ext cx="1387475" cy="0"/>
          </a:xfrm>
          <a:prstGeom prst="line">
            <a:avLst/>
          </a:prstGeom>
          <a:noFill/>
          <a:ln w="38100">
            <a:solidFill>
              <a:srgbClr val="FFFFFF"/>
            </a:solidFill>
            <a:round/>
            <a:headEnd/>
            <a:tailEnd type="stealth" w="lg" len="lg"/>
          </a:ln>
          <a:extLst>
            <a:ext uri="{909E8E84-426E-40DD-AFC4-6F175D3DCCD1}">
              <a14:hiddenFill xmlns:a14="http://schemas.microsoft.com/office/drawing/2010/main">
                <a:noFill/>
              </a14:hiddenFill>
            </a:ext>
          </a:extLst>
        </p:spPr>
        <p:txBody>
          <a:bodyPr/>
          <a:lstStyle/>
          <a:p>
            <a:endParaRPr lang="en-US">
              <a:latin typeface="Calibri" pitchFamily="34" charset="0"/>
              <a:cs typeface="Calibri" pitchFamily="34" charset="0"/>
            </a:endParaRPr>
          </a:p>
        </p:txBody>
      </p:sp>
      <p:sp>
        <p:nvSpPr>
          <p:cNvPr id="248866" name="Line 34"/>
          <p:cNvSpPr>
            <a:spLocks noChangeShapeType="1"/>
          </p:cNvSpPr>
          <p:nvPr/>
        </p:nvSpPr>
        <p:spPr bwMode="auto">
          <a:xfrm flipH="1">
            <a:off x="5424488" y="5734050"/>
            <a:ext cx="1112837" cy="0"/>
          </a:xfrm>
          <a:prstGeom prst="line">
            <a:avLst/>
          </a:prstGeom>
          <a:noFill/>
          <a:ln w="38100">
            <a:solidFill>
              <a:srgbClr val="FFFFFF"/>
            </a:solidFill>
            <a:round/>
            <a:headEnd/>
            <a:tailEnd type="stealth" w="lg" len="lg"/>
          </a:ln>
          <a:extLst>
            <a:ext uri="{909E8E84-426E-40DD-AFC4-6F175D3DCCD1}">
              <a14:hiddenFill xmlns:a14="http://schemas.microsoft.com/office/drawing/2010/main">
                <a:noFill/>
              </a14:hiddenFill>
            </a:ext>
          </a:extLst>
        </p:spPr>
        <p:txBody>
          <a:bodyPr/>
          <a:lstStyle/>
          <a:p>
            <a:endParaRPr lang="en-US">
              <a:solidFill>
                <a:schemeClr val="bg2"/>
              </a:solidFill>
              <a:latin typeface="Calibri" pitchFamily="34" charset="0"/>
              <a:cs typeface="Calibri" pitchFamily="34" charset="0"/>
            </a:endParaRPr>
          </a:p>
        </p:txBody>
      </p:sp>
      <p:grpSp>
        <p:nvGrpSpPr>
          <p:cNvPr id="6" name="Group 35"/>
          <p:cNvGrpSpPr>
            <a:grpSpLocks/>
          </p:cNvGrpSpPr>
          <p:nvPr/>
        </p:nvGrpSpPr>
        <p:grpSpPr bwMode="auto">
          <a:xfrm>
            <a:off x="5972175" y="5135563"/>
            <a:ext cx="3876675" cy="1173162"/>
            <a:chOff x="3710" y="3190"/>
            <a:chExt cx="2442" cy="739"/>
          </a:xfrm>
        </p:grpSpPr>
        <p:sp>
          <p:nvSpPr>
            <p:cNvPr id="15386" name="Freeform 36"/>
            <p:cNvSpPr>
              <a:spLocks/>
            </p:cNvSpPr>
            <p:nvPr/>
          </p:nvSpPr>
          <p:spPr bwMode="auto">
            <a:xfrm>
              <a:off x="3710" y="3190"/>
              <a:ext cx="2442" cy="739"/>
            </a:xfrm>
            <a:custGeom>
              <a:avLst/>
              <a:gdLst>
                <a:gd name="T0" fmla="*/ 0 w 5901"/>
                <a:gd name="T1" fmla="*/ 0 h 1925"/>
                <a:gd name="T2" fmla="*/ 0 w 5901"/>
                <a:gd name="T3" fmla="*/ 0 h 1925"/>
                <a:gd name="T4" fmla="*/ 0 w 5901"/>
                <a:gd name="T5" fmla="*/ 0 h 1925"/>
                <a:gd name="T6" fmla="*/ 0 w 5901"/>
                <a:gd name="T7" fmla="*/ 0 h 1925"/>
                <a:gd name="T8" fmla="*/ 0 w 5901"/>
                <a:gd name="T9" fmla="*/ 0 h 1925"/>
                <a:gd name="T10" fmla="*/ 0 w 5901"/>
                <a:gd name="T11" fmla="*/ 0 h 1925"/>
                <a:gd name="T12" fmla="*/ 0 w 5901"/>
                <a:gd name="T13" fmla="*/ 0 h 1925"/>
                <a:gd name="T14" fmla="*/ 0 w 5901"/>
                <a:gd name="T15" fmla="*/ 0 h 1925"/>
                <a:gd name="T16" fmla="*/ 0 w 5901"/>
                <a:gd name="T17" fmla="*/ 0 h 1925"/>
                <a:gd name="T18" fmla="*/ 0 w 5901"/>
                <a:gd name="T19" fmla="*/ 0 h 1925"/>
                <a:gd name="T20" fmla="*/ 0 w 5901"/>
                <a:gd name="T21" fmla="*/ 0 h 1925"/>
                <a:gd name="T22" fmla="*/ 0 w 5901"/>
                <a:gd name="T23" fmla="*/ 0 h 1925"/>
                <a:gd name="T24" fmla="*/ 0 w 5901"/>
                <a:gd name="T25" fmla="*/ 0 h 1925"/>
                <a:gd name="T26" fmla="*/ 0 w 5901"/>
                <a:gd name="T27" fmla="*/ 0 h 1925"/>
                <a:gd name="T28" fmla="*/ 0 w 5901"/>
                <a:gd name="T29" fmla="*/ 0 h 1925"/>
                <a:gd name="T30" fmla="*/ 0 w 5901"/>
                <a:gd name="T31" fmla="*/ 0 h 1925"/>
                <a:gd name="T32" fmla="*/ 0 w 5901"/>
                <a:gd name="T33" fmla="*/ 0 h 1925"/>
                <a:gd name="T34" fmla="*/ 0 w 5901"/>
                <a:gd name="T35" fmla="*/ 0 h 1925"/>
                <a:gd name="T36" fmla="*/ 0 w 5901"/>
                <a:gd name="T37" fmla="*/ 0 h 1925"/>
                <a:gd name="T38" fmla="*/ 0 w 5901"/>
                <a:gd name="T39" fmla="*/ 0 h 1925"/>
                <a:gd name="T40" fmla="*/ 0 w 5901"/>
                <a:gd name="T41" fmla="*/ 0 h 1925"/>
                <a:gd name="T42" fmla="*/ 0 w 5901"/>
                <a:gd name="T43" fmla="*/ 0 h 1925"/>
                <a:gd name="T44" fmla="*/ 0 w 5901"/>
                <a:gd name="T45" fmla="*/ 0 h 1925"/>
                <a:gd name="T46" fmla="*/ 0 w 5901"/>
                <a:gd name="T47" fmla="*/ 0 h 1925"/>
                <a:gd name="T48" fmla="*/ 0 w 5901"/>
                <a:gd name="T49" fmla="*/ 0 h 1925"/>
                <a:gd name="T50" fmla="*/ 0 w 5901"/>
                <a:gd name="T51" fmla="*/ 0 h 1925"/>
                <a:gd name="T52" fmla="*/ 0 w 5901"/>
                <a:gd name="T53" fmla="*/ 0 h 1925"/>
                <a:gd name="T54" fmla="*/ 0 w 5901"/>
                <a:gd name="T55" fmla="*/ 0 h 1925"/>
                <a:gd name="T56" fmla="*/ 0 w 5901"/>
                <a:gd name="T57" fmla="*/ 0 h 1925"/>
                <a:gd name="T58" fmla="*/ 0 w 5901"/>
                <a:gd name="T59" fmla="*/ 0 h 1925"/>
                <a:gd name="T60" fmla="*/ 0 w 5901"/>
                <a:gd name="T61" fmla="*/ 0 h 1925"/>
                <a:gd name="T62" fmla="*/ 0 w 5901"/>
                <a:gd name="T63" fmla="*/ 0 h 192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5901"/>
                <a:gd name="T97" fmla="*/ 0 h 1925"/>
                <a:gd name="T98" fmla="*/ 5901 w 5901"/>
                <a:gd name="T99" fmla="*/ 1925 h 192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5901" h="1925">
                  <a:moveTo>
                    <a:pt x="5901" y="962"/>
                  </a:moveTo>
                  <a:lnTo>
                    <a:pt x="5884" y="864"/>
                  </a:lnTo>
                  <a:lnTo>
                    <a:pt x="5840" y="767"/>
                  </a:lnTo>
                  <a:lnTo>
                    <a:pt x="5767" y="676"/>
                  </a:lnTo>
                  <a:lnTo>
                    <a:pt x="5668" y="587"/>
                  </a:lnTo>
                  <a:lnTo>
                    <a:pt x="5544" y="502"/>
                  </a:lnTo>
                  <a:lnTo>
                    <a:pt x="5396" y="424"/>
                  </a:lnTo>
                  <a:lnTo>
                    <a:pt x="5227" y="350"/>
                  </a:lnTo>
                  <a:lnTo>
                    <a:pt x="5036" y="282"/>
                  </a:lnTo>
                  <a:lnTo>
                    <a:pt x="4826" y="219"/>
                  </a:lnTo>
                  <a:lnTo>
                    <a:pt x="4599" y="164"/>
                  </a:lnTo>
                  <a:lnTo>
                    <a:pt x="4356" y="116"/>
                  </a:lnTo>
                  <a:lnTo>
                    <a:pt x="4098" y="76"/>
                  </a:lnTo>
                  <a:lnTo>
                    <a:pt x="3827" y="42"/>
                  </a:lnTo>
                  <a:lnTo>
                    <a:pt x="3544" y="20"/>
                  </a:lnTo>
                  <a:lnTo>
                    <a:pt x="3251" y="5"/>
                  </a:lnTo>
                  <a:lnTo>
                    <a:pt x="2950" y="0"/>
                  </a:lnTo>
                  <a:lnTo>
                    <a:pt x="2648" y="5"/>
                  </a:lnTo>
                  <a:lnTo>
                    <a:pt x="2356" y="20"/>
                  </a:lnTo>
                  <a:lnTo>
                    <a:pt x="2072" y="42"/>
                  </a:lnTo>
                  <a:lnTo>
                    <a:pt x="1801" y="76"/>
                  </a:lnTo>
                  <a:lnTo>
                    <a:pt x="1543" y="116"/>
                  </a:lnTo>
                  <a:lnTo>
                    <a:pt x="1300" y="164"/>
                  </a:lnTo>
                  <a:lnTo>
                    <a:pt x="1073" y="219"/>
                  </a:lnTo>
                  <a:lnTo>
                    <a:pt x="863" y="282"/>
                  </a:lnTo>
                  <a:lnTo>
                    <a:pt x="673" y="350"/>
                  </a:lnTo>
                  <a:lnTo>
                    <a:pt x="503" y="424"/>
                  </a:lnTo>
                  <a:lnTo>
                    <a:pt x="355" y="502"/>
                  </a:lnTo>
                  <a:lnTo>
                    <a:pt x="231" y="587"/>
                  </a:lnTo>
                  <a:lnTo>
                    <a:pt x="132" y="676"/>
                  </a:lnTo>
                  <a:lnTo>
                    <a:pt x="59" y="767"/>
                  </a:lnTo>
                  <a:lnTo>
                    <a:pt x="15" y="864"/>
                  </a:lnTo>
                  <a:lnTo>
                    <a:pt x="0" y="962"/>
                  </a:lnTo>
                  <a:lnTo>
                    <a:pt x="15" y="1060"/>
                  </a:lnTo>
                  <a:lnTo>
                    <a:pt x="59" y="1156"/>
                  </a:lnTo>
                  <a:lnTo>
                    <a:pt x="132" y="1248"/>
                  </a:lnTo>
                  <a:lnTo>
                    <a:pt x="231" y="1337"/>
                  </a:lnTo>
                  <a:lnTo>
                    <a:pt x="355" y="1421"/>
                  </a:lnTo>
                  <a:lnTo>
                    <a:pt x="503" y="1499"/>
                  </a:lnTo>
                  <a:lnTo>
                    <a:pt x="673" y="1574"/>
                  </a:lnTo>
                  <a:lnTo>
                    <a:pt x="863" y="1642"/>
                  </a:lnTo>
                  <a:lnTo>
                    <a:pt x="1073" y="1704"/>
                  </a:lnTo>
                  <a:lnTo>
                    <a:pt x="1300" y="1759"/>
                  </a:lnTo>
                  <a:lnTo>
                    <a:pt x="1543" y="1808"/>
                  </a:lnTo>
                  <a:lnTo>
                    <a:pt x="1801" y="1849"/>
                  </a:lnTo>
                  <a:lnTo>
                    <a:pt x="2072" y="1881"/>
                  </a:lnTo>
                  <a:lnTo>
                    <a:pt x="2356" y="1904"/>
                  </a:lnTo>
                  <a:lnTo>
                    <a:pt x="2648" y="1919"/>
                  </a:lnTo>
                  <a:lnTo>
                    <a:pt x="2950" y="1925"/>
                  </a:lnTo>
                  <a:lnTo>
                    <a:pt x="3251" y="1919"/>
                  </a:lnTo>
                  <a:lnTo>
                    <a:pt x="3544" y="1904"/>
                  </a:lnTo>
                  <a:lnTo>
                    <a:pt x="3827" y="1881"/>
                  </a:lnTo>
                  <a:lnTo>
                    <a:pt x="4098" y="1849"/>
                  </a:lnTo>
                  <a:lnTo>
                    <a:pt x="4356" y="1808"/>
                  </a:lnTo>
                  <a:lnTo>
                    <a:pt x="4599" y="1759"/>
                  </a:lnTo>
                  <a:lnTo>
                    <a:pt x="4826" y="1704"/>
                  </a:lnTo>
                  <a:lnTo>
                    <a:pt x="5036" y="1642"/>
                  </a:lnTo>
                  <a:lnTo>
                    <a:pt x="5227" y="1574"/>
                  </a:lnTo>
                  <a:lnTo>
                    <a:pt x="5396" y="1499"/>
                  </a:lnTo>
                  <a:lnTo>
                    <a:pt x="5544" y="1421"/>
                  </a:lnTo>
                  <a:lnTo>
                    <a:pt x="5668" y="1337"/>
                  </a:lnTo>
                  <a:lnTo>
                    <a:pt x="5767" y="1248"/>
                  </a:lnTo>
                  <a:lnTo>
                    <a:pt x="5840" y="1156"/>
                  </a:lnTo>
                  <a:lnTo>
                    <a:pt x="5884" y="1060"/>
                  </a:lnTo>
                  <a:lnTo>
                    <a:pt x="5901" y="962"/>
                  </a:lnTo>
                  <a:close/>
                </a:path>
              </a:pathLst>
            </a:custGeom>
            <a:solidFill>
              <a:srgbClr val="FFFF00"/>
            </a:solidFill>
            <a:ln w="0">
              <a:solidFill>
                <a:srgbClr val="000000"/>
              </a:solidFill>
              <a:round/>
              <a:headEnd/>
              <a:tailEnd/>
            </a:ln>
          </p:spPr>
          <p:txBody>
            <a:bodyPr/>
            <a:lstStyle/>
            <a:p>
              <a:endParaRPr lang="id-ID">
                <a:latin typeface="Calibri" pitchFamily="34" charset="0"/>
                <a:cs typeface="Calibri" pitchFamily="34" charset="0"/>
              </a:endParaRPr>
            </a:p>
          </p:txBody>
        </p:sp>
        <p:sp>
          <p:nvSpPr>
            <p:cNvPr id="15387" name="Rectangle 37"/>
            <p:cNvSpPr>
              <a:spLocks noChangeArrowheads="1"/>
            </p:cNvSpPr>
            <p:nvPr/>
          </p:nvSpPr>
          <p:spPr bwMode="auto">
            <a:xfrm>
              <a:off x="4047" y="3420"/>
              <a:ext cx="1834" cy="4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1" hangingPunct="1">
                <a:lnSpc>
                  <a:spcPct val="50000"/>
                </a:lnSpc>
                <a:spcBef>
                  <a:spcPct val="45000"/>
                </a:spcBef>
              </a:pPr>
              <a:r>
                <a:rPr lang="en-US" sz="1800">
                  <a:solidFill>
                    <a:srgbClr val="000000"/>
                  </a:solidFill>
                  <a:latin typeface="Calibri" pitchFamily="34" charset="0"/>
                  <a:cs typeface="Calibri" pitchFamily="34" charset="0"/>
                </a:rPr>
                <a:t>PENGALAMAN KERJA YANG </a:t>
              </a:r>
            </a:p>
            <a:p>
              <a:pPr algn="ctr" eaLnBrk="1" hangingPunct="1">
                <a:lnSpc>
                  <a:spcPct val="50000"/>
                </a:lnSpc>
                <a:spcBef>
                  <a:spcPct val="45000"/>
                </a:spcBef>
              </a:pPr>
              <a:r>
                <a:rPr lang="en-US" sz="1800">
                  <a:solidFill>
                    <a:srgbClr val="000000"/>
                  </a:solidFill>
                  <a:latin typeface="Calibri" pitchFamily="34" charset="0"/>
                  <a:cs typeface="Calibri" pitchFamily="34" charset="0"/>
                </a:rPr>
                <a:t>MEMBUKTIKAN KEMAMPUAN</a:t>
              </a:r>
            </a:p>
            <a:p>
              <a:pPr algn="ctr" eaLnBrk="1" hangingPunct="1">
                <a:lnSpc>
                  <a:spcPct val="50000"/>
                </a:lnSpc>
                <a:spcBef>
                  <a:spcPct val="45000"/>
                </a:spcBef>
              </a:pPr>
              <a:r>
                <a:rPr lang="en-US" sz="1800">
                  <a:solidFill>
                    <a:srgbClr val="000000"/>
                  </a:solidFill>
                  <a:latin typeface="Calibri" pitchFamily="34" charset="0"/>
                  <a:cs typeface="Calibri" pitchFamily="34" charset="0"/>
                </a:rPr>
                <a:t>PADA ELEMEN YBS</a:t>
              </a:r>
              <a:endParaRPr lang="en-US" sz="1800">
                <a:latin typeface="Calibri" pitchFamily="34" charset="0"/>
                <a:cs typeface="Calibri" pitchFamily="34" charset="0"/>
              </a:endParaRPr>
            </a:p>
          </p:txBody>
        </p:sp>
      </p:grpSp>
      <p:grpSp>
        <p:nvGrpSpPr>
          <p:cNvPr id="7" name="Group 38"/>
          <p:cNvGrpSpPr>
            <a:grpSpLocks/>
          </p:cNvGrpSpPr>
          <p:nvPr/>
        </p:nvGrpSpPr>
        <p:grpSpPr bwMode="auto">
          <a:xfrm>
            <a:off x="2732088" y="1257300"/>
            <a:ext cx="3427412" cy="671513"/>
            <a:chOff x="1721" y="755"/>
            <a:chExt cx="2159" cy="423"/>
          </a:xfrm>
        </p:grpSpPr>
        <p:sp>
          <p:nvSpPr>
            <p:cNvPr id="15384" name="Freeform 39"/>
            <p:cNvSpPr>
              <a:spLocks/>
            </p:cNvSpPr>
            <p:nvPr/>
          </p:nvSpPr>
          <p:spPr bwMode="auto">
            <a:xfrm>
              <a:off x="1721" y="755"/>
              <a:ext cx="2159" cy="423"/>
            </a:xfrm>
            <a:custGeom>
              <a:avLst/>
              <a:gdLst>
                <a:gd name="T0" fmla="*/ 0 w 4749"/>
                <a:gd name="T1" fmla="*/ 1 h 803"/>
                <a:gd name="T2" fmla="*/ 0 w 4749"/>
                <a:gd name="T3" fmla="*/ 1 h 803"/>
                <a:gd name="T4" fmla="*/ 0 w 4749"/>
                <a:gd name="T5" fmla="*/ 1 h 803"/>
                <a:gd name="T6" fmla="*/ 0 w 4749"/>
                <a:gd name="T7" fmla="*/ 1 h 803"/>
                <a:gd name="T8" fmla="*/ 0 w 4749"/>
                <a:gd name="T9" fmla="*/ 1 h 803"/>
                <a:gd name="T10" fmla="*/ 0 w 4749"/>
                <a:gd name="T11" fmla="*/ 1 h 803"/>
                <a:gd name="T12" fmla="*/ 0 w 4749"/>
                <a:gd name="T13" fmla="*/ 1 h 803"/>
                <a:gd name="T14" fmla="*/ 0 w 4749"/>
                <a:gd name="T15" fmla="*/ 1 h 803"/>
                <a:gd name="T16" fmla="*/ 0 w 4749"/>
                <a:gd name="T17" fmla="*/ 0 h 803"/>
                <a:gd name="T18" fmla="*/ 0 w 4749"/>
                <a:gd name="T19" fmla="*/ 1 h 803"/>
                <a:gd name="T20" fmla="*/ 0 w 4749"/>
                <a:gd name="T21" fmla="*/ 1 h 803"/>
                <a:gd name="T22" fmla="*/ 0 w 4749"/>
                <a:gd name="T23" fmla="*/ 1 h 803"/>
                <a:gd name="T24" fmla="*/ 0 w 4749"/>
                <a:gd name="T25" fmla="*/ 1 h 803"/>
                <a:gd name="T26" fmla="*/ 0 w 4749"/>
                <a:gd name="T27" fmla="*/ 1 h 803"/>
                <a:gd name="T28" fmla="*/ 0 w 4749"/>
                <a:gd name="T29" fmla="*/ 1 h 803"/>
                <a:gd name="T30" fmla="*/ 0 w 4749"/>
                <a:gd name="T31" fmla="*/ 1 h 803"/>
                <a:gd name="T32" fmla="*/ 0 w 4749"/>
                <a:gd name="T33" fmla="*/ 1 h 803"/>
                <a:gd name="T34" fmla="*/ 0 w 4749"/>
                <a:gd name="T35" fmla="*/ 1 h 803"/>
                <a:gd name="T36" fmla="*/ 0 w 4749"/>
                <a:gd name="T37" fmla="*/ 1 h 803"/>
                <a:gd name="T38" fmla="*/ 0 w 4749"/>
                <a:gd name="T39" fmla="*/ 1 h 803"/>
                <a:gd name="T40" fmla="*/ 0 w 4749"/>
                <a:gd name="T41" fmla="*/ 1 h 803"/>
                <a:gd name="T42" fmla="*/ 0 w 4749"/>
                <a:gd name="T43" fmla="*/ 1 h 803"/>
                <a:gd name="T44" fmla="*/ 0 w 4749"/>
                <a:gd name="T45" fmla="*/ 1 h 803"/>
                <a:gd name="T46" fmla="*/ 0 w 4749"/>
                <a:gd name="T47" fmla="*/ 1 h 803"/>
                <a:gd name="T48" fmla="*/ 0 w 4749"/>
                <a:gd name="T49" fmla="*/ 1 h 803"/>
                <a:gd name="T50" fmla="*/ 0 w 4749"/>
                <a:gd name="T51" fmla="*/ 1 h 803"/>
                <a:gd name="T52" fmla="*/ 0 w 4749"/>
                <a:gd name="T53" fmla="*/ 1 h 803"/>
                <a:gd name="T54" fmla="*/ 0 w 4749"/>
                <a:gd name="T55" fmla="*/ 1 h 803"/>
                <a:gd name="T56" fmla="*/ 0 w 4749"/>
                <a:gd name="T57" fmla="*/ 1 h 803"/>
                <a:gd name="T58" fmla="*/ 0 w 4749"/>
                <a:gd name="T59" fmla="*/ 1 h 803"/>
                <a:gd name="T60" fmla="*/ 0 w 4749"/>
                <a:gd name="T61" fmla="*/ 1 h 803"/>
                <a:gd name="T62" fmla="*/ 0 w 4749"/>
                <a:gd name="T63" fmla="*/ 1 h 803"/>
                <a:gd name="T64" fmla="*/ 0 w 4749"/>
                <a:gd name="T65" fmla="*/ 1 h 80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4749"/>
                <a:gd name="T100" fmla="*/ 0 h 803"/>
                <a:gd name="T101" fmla="*/ 4749 w 4749"/>
                <a:gd name="T102" fmla="*/ 803 h 80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4749" h="803">
                  <a:moveTo>
                    <a:pt x="4749" y="402"/>
                  </a:moveTo>
                  <a:lnTo>
                    <a:pt x="4700" y="320"/>
                  </a:lnTo>
                  <a:lnTo>
                    <a:pt x="4562" y="245"/>
                  </a:lnTo>
                  <a:lnTo>
                    <a:pt x="4343" y="177"/>
                  </a:lnTo>
                  <a:lnTo>
                    <a:pt x="4053" y="117"/>
                  </a:lnTo>
                  <a:lnTo>
                    <a:pt x="3702" y="68"/>
                  </a:lnTo>
                  <a:lnTo>
                    <a:pt x="3298" y="31"/>
                  </a:lnTo>
                  <a:lnTo>
                    <a:pt x="2853" y="8"/>
                  </a:lnTo>
                  <a:lnTo>
                    <a:pt x="2374" y="0"/>
                  </a:lnTo>
                  <a:lnTo>
                    <a:pt x="1894" y="8"/>
                  </a:lnTo>
                  <a:lnTo>
                    <a:pt x="1450" y="31"/>
                  </a:lnTo>
                  <a:lnTo>
                    <a:pt x="1046" y="68"/>
                  </a:lnTo>
                  <a:lnTo>
                    <a:pt x="695" y="117"/>
                  </a:lnTo>
                  <a:lnTo>
                    <a:pt x="405" y="177"/>
                  </a:lnTo>
                  <a:lnTo>
                    <a:pt x="186" y="245"/>
                  </a:lnTo>
                  <a:lnTo>
                    <a:pt x="48" y="320"/>
                  </a:lnTo>
                  <a:lnTo>
                    <a:pt x="0" y="402"/>
                  </a:lnTo>
                  <a:lnTo>
                    <a:pt x="48" y="482"/>
                  </a:lnTo>
                  <a:lnTo>
                    <a:pt x="186" y="558"/>
                  </a:lnTo>
                  <a:lnTo>
                    <a:pt x="405" y="625"/>
                  </a:lnTo>
                  <a:lnTo>
                    <a:pt x="695" y="685"/>
                  </a:lnTo>
                  <a:lnTo>
                    <a:pt x="1046" y="734"/>
                  </a:lnTo>
                  <a:lnTo>
                    <a:pt x="1450" y="771"/>
                  </a:lnTo>
                  <a:lnTo>
                    <a:pt x="1894" y="794"/>
                  </a:lnTo>
                  <a:lnTo>
                    <a:pt x="2374" y="803"/>
                  </a:lnTo>
                  <a:lnTo>
                    <a:pt x="2853" y="794"/>
                  </a:lnTo>
                  <a:lnTo>
                    <a:pt x="3298" y="771"/>
                  </a:lnTo>
                  <a:lnTo>
                    <a:pt x="3702" y="734"/>
                  </a:lnTo>
                  <a:lnTo>
                    <a:pt x="4053" y="685"/>
                  </a:lnTo>
                  <a:lnTo>
                    <a:pt x="4343" y="625"/>
                  </a:lnTo>
                  <a:lnTo>
                    <a:pt x="4562" y="558"/>
                  </a:lnTo>
                  <a:lnTo>
                    <a:pt x="4700" y="482"/>
                  </a:lnTo>
                  <a:lnTo>
                    <a:pt x="4749" y="402"/>
                  </a:lnTo>
                  <a:close/>
                </a:path>
              </a:pathLst>
            </a:custGeom>
            <a:solidFill>
              <a:srgbClr val="FFFF00"/>
            </a:solidFill>
            <a:ln w="0">
              <a:solidFill>
                <a:srgbClr val="000000"/>
              </a:solidFill>
              <a:round/>
              <a:headEnd/>
              <a:tailEnd/>
            </a:ln>
          </p:spPr>
          <p:txBody>
            <a:bodyPr/>
            <a:lstStyle/>
            <a:p>
              <a:endParaRPr lang="id-ID">
                <a:latin typeface="Calibri" pitchFamily="34" charset="0"/>
                <a:cs typeface="Calibri" pitchFamily="34" charset="0"/>
              </a:endParaRPr>
            </a:p>
          </p:txBody>
        </p:sp>
        <p:sp>
          <p:nvSpPr>
            <p:cNvPr id="15385" name="Rectangle 40"/>
            <p:cNvSpPr>
              <a:spLocks noChangeArrowheads="1"/>
            </p:cNvSpPr>
            <p:nvPr/>
          </p:nvSpPr>
          <p:spPr bwMode="auto">
            <a:xfrm>
              <a:off x="2136" y="960"/>
              <a:ext cx="1325"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1" hangingPunct="1">
                <a:lnSpc>
                  <a:spcPct val="50000"/>
                </a:lnSpc>
                <a:spcBef>
                  <a:spcPct val="45000"/>
                </a:spcBef>
              </a:pPr>
              <a:r>
                <a:rPr lang="en-US" sz="1800">
                  <a:solidFill>
                    <a:srgbClr val="000000"/>
                  </a:solidFill>
                  <a:latin typeface="Calibri" pitchFamily="34" charset="0"/>
                  <a:cs typeface="Calibri" pitchFamily="34" charset="0"/>
                </a:rPr>
                <a:t>KOMPETENSI PROFESI</a:t>
              </a:r>
              <a:endParaRPr lang="en-US" sz="1800">
                <a:latin typeface="Calibri" pitchFamily="34" charset="0"/>
                <a:cs typeface="Calibri" pitchFamily="34" charset="0"/>
              </a:endParaRPr>
            </a:p>
          </p:txBody>
        </p:sp>
      </p:grpSp>
      <p:grpSp>
        <p:nvGrpSpPr>
          <p:cNvPr id="8" name="Group 41"/>
          <p:cNvGrpSpPr>
            <a:grpSpLocks/>
          </p:cNvGrpSpPr>
          <p:nvPr/>
        </p:nvGrpSpPr>
        <p:grpSpPr bwMode="auto">
          <a:xfrm>
            <a:off x="3103563" y="2301875"/>
            <a:ext cx="3217862" cy="841375"/>
            <a:chOff x="1955" y="1405"/>
            <a:chExt cx="2027" cy="530"/>
          </a:xfrm>
        </p:grpSpPr>
        <p:sp>
          <p:nvSpPr>
            <p:cNvPr id="15382" name="Freeform 42"/>
            <p:cNvSpPr>
              <a:spLocks/>
            </p:cNvSpPr>
            <p:nvPr/>
          </p:nvSpPr>
          <p:spPr bwMode="auto">
            <a:xfrm>
              <a:off x="1955" y="1405"/>
              <a:ext cx="2027" cy="530"/>
            </a:xfrm>
            <a:custGeom>
              <a:avLst/>
              <a:gdLst>
                <a:gd name="T0" fmla="*/ 0 w 6060"/>
                <a:gd name="T1" fmla="*/ 1 h 961"/>
                <a:gd name="T2" fmla="*/ 0 w 6060"/>
                <a:gd name="T3" fmla="*/ 1 h 961"/>
                <a:gd name="T4" fmla="*/ 0 w 6060"/>
                <a:gd name="T5" fmla="*/ 1 h 961"/>
                <a:gd name="T6" fmla="*/ 0 w 6060"/>
                <a:gd name="T7" fmla="*/ 1 h 961"/>
                <a:gd name="T8" fmla="*/ 0 w 6060"/>
                <a:gd name="T9" fmla="*/ 1 h 961"/>
                <a:gd name="T10" fmla="*/ 0 w 6060"/>
                <a:gd name="T11" fmla="*/ 1 h 961"/>
                <a:gd name="T12" fmla="*/ 0 w 6060"/>
                <a:gd name="T13" fmla="*/ 1 h 961"/>
                <a:gd name="T14" fmla="*/ 0 w 6060"/>
                <a:gd name="T15" fmla="*/ 1 h 961"/>
                <a:gd name="T16" fmla="*/ 0 w 6060"/>
                <a:gd name="T17" fmla="*/ 1 h 961"/>
                <a:gd name="T18" fmla="*/ 0 w 6060"/>
                <a:gd name="T19" fmla="*/ 1 h 961"/>
                <a:gd name="T20" fmla="*/ 0 w 6060"/>
                <a:gd name="T21" fmla="*/ 1 h 961"/>
                <a:gd name="T22" fmla="*/ 0 w 6060"/>
                <a:gd name="T23" fmla="*/ 1 h 961"/>
                <a:gd name="T24" fmla="*/ 0 w 6060"/>
                <a:gd name="T25" fmla="*/ 1 h 961"/>
                <a:gd name="T26" fmla="*/ 0 w 6060"/>
                <a:gd name="T27" fmla="*/ 1 h 961"/>
                <a:gd name="T28" fmla="*/ 0 w 6060"/>
                <a:gd name="T29" fmla="*/ 0 h 961"/>
                <a:gd name="T30" fmla="*/ 0 w 6060"/>
                <a:gd name="T31" fmla="*/ 1 h 961"/>
                <a:gd name="T32" fmla="*/ 0 w 6060"/>
                <a:gd name="T33" fmla="*/ 1 h 961"/>
                <a:gd name="T34" fmla="*/ 0 w 6060"/>
                <a:gd name="T35" fmla="*/ 1 h 961"/>
                <a:gd name="T36" fmla="*/ 0 w 6060"/>
                <a:gd name="T37" fmla="*/ 1 h 961"/>
                <a:gd name="T38" fmla="*/ 0 w 6060"/>
                <a:gd name="T39" fmla="*/ 1 h 961"/>
                <a:gd name="T40" fmla="*/ 0 w 6060"/>
                <a:gd name="T41" fmla="*/ 1 h 961"/>
                <a:gd name="T42" fmla="*/ 0 w 6060"/>
                <a:gd name="T43" fmla="*/ 1 h 961"/>
                <a:gd name="T44" fmla="*/ 0 w 6060"/>
                <a:gd name="T45" fmla="*/ 1 h 961"/>
                <a:gd name="T46" fmla="*/ 0 w 6060"/>
                <a:gd name="T47" fmla="*/ 1 h 961"/>
                <a:gd name="T48" fmla="*/ 0 w 6060"/>
                <a:gd name="T49" fmla="*/ 1 h 961"/>
                <a:gd name="T50" fmla="*/ 0 w 6060"/>
                <a:gd name="T51" fmla="*/ 1 h 961"/>
                <a:gd name="T52" fmla="*/ 0 w 6060"/>
                <a:gd name="T53" fmla="*/ 1 h 961"/>
                <a:gd name="T54" fmla="*/ 0 w 6060"/>
                <a:gd name="T55" fmla="*/ 1 h 961"/>
                <a:gd name="T56" fmla="*/ 0 w 6060"/>
                <a:gd name="T57" fmla="*/ 1 h 961"/>
                <a:gd name="T58" fmla="*/ 0 w 6060"/>
                <a:gd name="T59" fmla="*/ 1 h 961"/>
                <a:gd name="T60" fmla="*/ 0 w 6060"/>
                <a:gd name="T61" fmla="*/ 1 h 961"/>
                <a:gd name="T62" fmla="*/ 0 w 6060"/>
                <a:gd name="T63" fmla="*/ 1 h 961"/>
                <a:gd name="T64" fmla="*/ 0 w 6060"/>
                <a:gd name="T65" fmla="*/ 1 h 961"/>
                <a:gd name="T66" fmla="*/ 0 w 6060"/>
                <a:gd name="T67" fmla="*/ 1 h 961"/>
                <a:gd name="T68" fmla="*/ 0 w 6060"/>
                <a:gd name="T69" fmla="*/ 1 h 961"/>
                <a:gd name="T70" fmla="*/ 0 w 6060"/>
                <a:gd name="T71" fmla="*/ 1 h 961"/>
                <a:gd name="T72" fmla="*/ 0 w 6060"/>
                <a:gd name="T73" fmla="*/ 1 h 961"/>
                <a:gd name="T74" fmla="*/ 0 w 6060"/>
                <a:gd name="T75" fmla="*/ 1 h 961"/>
                <a:gd name="T76" fmla="*/ 0 w 6060"/>
                <a:gd name="T77" fmla="*/ 1 h 961"/>
                <a:gd name="T78" fmla="*/ 0 w 6060"/>
                <a:gd name="T79" fmla="*/ 1 h 961"/>
                <a:gd name="T80" fmla="*/ 0 w 6060"/>
                <a:gd name="T81" fmla="*/ 1 h 961"/>
                <a:gd name="T82" fmla="*/ 0 w 6060"/>
                <a:gd name="T83" fmla="*/ 1 h 961"/>
                <a:gd name="T84" fmla="*/ 0 w 6060"/>
                <a:gd name="T85" fmla="*/ 1 h 961"/>
                <a:gd name="T86" fmla="*/ 0 w 6060"/>
                <a:gd name="T87" fmla="*/ 1 h 961"/>
                <a:gd name="T88" fmla="*/ 0 w 6060"/>
                <a:gd name="T89" fmla="*/ 1 h 961"/>
                <a:gd name="T90" fmla="*/ 0 w 6060"/>
                <a:gd name="T91" fmla="*/ 1 h 961"/>
                <a:gd name="T92" fmla="*/ 0 w 6060"/>
                <a:gd name="T93" fmla="*/ 1 h 961"/>
                <a:gd name="T94" fmla="*/ 0 w 6060"/>
                <a:gd name="T95" fmla="*/ 1 h 961"/>
                <a:gd name="T96" fmla="*/ 0 w 6060"/>
                <a:gd name="T97" fmla="*/ 1 h 961"/>
                <a:gd name="T98" fmla="*/ 0 w 6060"/>
                <a:gd name="T99" fmla="*/ 1 h 961"/>
                <a:gd name="T100" fmla="*/ 0 w 6060"/>
                <a:gd name="T101" fmla="*/ 1 h 961"/>
                <a:gd name="T102" fmla="*/ 0 w 6060"/>
                <a:gd name="T103" fmla="*/ 1 h 961"/>
                <a:gd name="T104" fmla="*/ 0 w 6060"/>
                <a:gd name="T105" fmla="*/ 1 h 961"/>
                <a:gd name="T106" fmla="*/ 0 w 6060"/>
                <a:gd name="T107" fmla="*/ 1 h 961"/>
                <a:gd name="T108" fmla="*/ 0 w 6060"/>
                <a:gd name="T109" fmla="*/ 1 h 961"/>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6060"/>
                <a:gd name="T166" fmla="*/ 0 h 961"/>
                <a:gd name="T167" fmla="*/ 6060 w 6060"/>
                <a:gd name="T168" fmla="*/ 961 h 961"/>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6060" h="961">
                  <a:moveTo>
                    <a:pt x="6060" y="480"/>
                  </a:moveTo>
                  <a:lnTo>
                    <a:pt x="6044" y="431"/>
                  </a:lnTo>
                  <a:lnTo>
                    <a:pt x="5998" y="383"/>
                  </a:lnTo>
                  <a:lnTo>
                    <a:pt x="5923" y="337"/>
                  </a:lnTo>
                  <a:lnTo>
                    <a:pt x="5822" y="292"/>
                  </a:lnTo>
                  <a:lnTo>
                    <a:pt x="5694" y="250"/>
                  </a:lnTo>
                  <a:lnTo>
                    <a:pt x="5542" y="212"/>
                  </a:lnTo>
                  <a:lnTo>
                    <a:pt x="5172" y="141"/>
                  </a:lnTo>
                  <a:lnTo>
                    <a:pt x="4724" y="81"/>
                  </a:lnTo>
                  <a:lnTo>
                    <a:pt x="4474" y="57"/>
                  </a:lnTo>
                  <a:lnTo>
                    <a:pt x="4209" y="38"/>
                  </a:lnTo>
                  <a:lnTo>
                    <a:pt x="3930" y="20"/>
                  </a:lnTo>
                  <a:lnTo>
                    <a:pt x="3640" y="9"/>
                  </a:lnTo>
                  <a:lnTo>
                    <a:pt x="3339" y="2"/>
                  </a:lnTo>
                  <a:lnTo>
                    <a:pt x="3030" y="0"/>
                  </a:lnTo>
                  <a:lnTo>
                    <a:pt x="2720" y="2"/>
                  </a:lnTo>
                  <a:lnTo>
                    <a:pt x="2419" y="9"/>
                  </a:lnTo>
                  <a:lnTo>
                    <a:pt x="2129" y="20"/>
                  </a:lnTo>
                  <a:lnTo>
                    <a:pt x="1850" y="38"/>
                  </a:lnTo>
                  <a:lnTo>
                    <a:pt x="1585" y="57"/>
                  </a:lnTo>
                  <a:lnTo>
                    <a:pt x="1335" y="81"/>
                  </a:lnTo>
                  <a:lnTo>
                    <a:pt x="887" y="141"/>
                  </a:lnTo>
                  <a:lnTo>
                    <a:pt x="517" y="212"/>
                  </a:lnTo>
                  <a:lnTo>
                    <a:pt x="365" y="250"/>
                  </a:lnTo>
                  <a:lnTo>
                    <a:pt x="238" y="292"/>
                  </a:lnTo>
                  <a:lnTo>
                    <a:pt x="61" y="383"/>
                  </a:lnTo>
                  <a:lnTo>
                    <a:pt x="15" y="431"/>
                  </a:lnTo>
                  <a:lnTo>
                    <a:pt x="0" y="480"/>
                  </a:lnTo>
                  <a:lnTo>
                    <a:pt x="15" y="529"/>
                  </a:lnTo>
                  <a:lnTo>
                    <a:pt x="61" y="577"/>
                  </a:lnTo>
                  <a:lnTo>
                    <a:pt x="238" y="667"/>
                  </a:lnTo>
                  <a:lnTo>
                    <a:pt x="365" y="710"/>
                  </a:lnTo>
                  <a:lnTo>
                    <a:pt x="517" y="748"/>
                  </a:lnTo>
                  <a:lnTo>
                    <a:pt x="887" y="820"/>
                  </a:lnTo>
                  <a:lnTo>
                    <a:pt x="1335" y="878"/>
                  </a:lnTo>
                  <a:lnTo>
                    <a:pt x="1585" y="902"/>
                  </a:lnTo>
                  <a:lnTo>
                    <a:pt x="1850" y="923"/>
                  </a:lnTo>
                  <a:lnTo>
                    <a:pt x="2129" y="939"/>
                  </a:lnTo>
                  <a:lnTo>
                    <a:pt x="2419" y="951"/>
                  </a:lnTo>
                  <a:lnTo>
                    <a:pt x="2720" y="957"/>
                  </a:lnTo>
                  <a:lnTo>
                    <a:pt x="3030" y="961"/>
                  </a:lnTo>
                  <a:lnTo>
                    <a:pt x="3339" y="957"/>
                  </a:lnTo>
                  <a:lnTo>
                    <a:pt x="3640" y="951"/>
                  </a:lnTo>
                  <a:lnTo>
                    <a:pt x="3930" y="939"/>
                  </a:lnTo>
                  <a:lnTo>
                    <a:pt x="4209" y="923"/>
                  </a:lnTo>
                  <a:lnTo>
                    <a:pt x="4474" y="902"/>
                  </a:lnTo>
                  <a:lnTo>
                    <a:pt x="4724" y="878"/>
                  </a:lnTo>
                  <a:lnTo>
                    <a:pt x="5172" y="820"/>
                  </a:lnTo>
                  <a:lnTo>
                    <a:pt x="5542" y="748"/>
                  </a:lnTo>
                  <a:lnTo>
                    <a:pt x="5694" y="710"/>
                  </a:lnTo>
                  <a:lnTo>
                    <a:pt x="5822" y="667"/>
                  </a:lnTo>
                  <a:lnTo>
                    <a:pt x="5923" y="623"/>
                  </a:lnTo>
                  <a:lnTo>
                    <a:pt x="5998" y="577"/>
                  </a:lnTo>
                  <a:lnTo>
                    <a:pt x="6044" y="529"/>
                  </a:lnTo>
                  <a:lnTo>
                    <a:pt x="6060" y="480"/>
                  </a:lnTo>
                  <a:close/>
                </a:path>
              </a:pathLst>
            </a:custGeom>
            <a:solidFill>
              <a:srgbClr val="FFFF00"/>
            </a:solidFill>
            <a:ln w="0">
              <a:solidFill>
                <a:srgbClr val="000000"/>
              </a:solidFill>
              <a:round/>
              <a:headEnd/>
              <a:tailEnd/>
            </a:ln>
          </p:spPr>
          <p:txBody>
            <a:bodyPr/>
            <a:lstStyle/>
            <a:p>
              <a:endParaRPr lang="id-ID">
                <a:latin typeface="Calibri" pitchFamily="34" charset="0"/>
                <a:cs typeface="Calibri" pitchFamily="34" charset="0"/>
              </a:endParaRPr>
            </a:p>
          </p:txBody>
        </p:sp>
        <p:sp>
          <p:nvSpPr>
            <p:cNvPr id="15383" name="Rectangle 43"/>
            <p:cNvSpPr>
              <a:spLocks noChangeArrowheads="1"/>
            </p:cNvSpPr>
            <p:nvPr/>
          </p:nvSpPr>
          <p:spPr bwMode="auto">
            <a:xfrm>
              <a:off x="2425" y="1587"/>
              <a:ext cx="1158" cy="2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1" hangingPunct="1">
                <a:lnSpc>
                  <a:spcPct val="50000"/>
                </a:lnSpc>
                <a:spcBef>
                  <a:spcPct val="45000"/>
                </a:spcBef>
              </a:pPr>
              <a:r>
                <a:rPr lang="en-US" sz="1800">
                  <a:solidFill>
                    <a:srgbClr val="000000"/>
                  </a:solidFill>
                  <a:latin typeface="Calibri" pitchFamily="34" charset="0"/>
                  <a:cs typeface="Calibri" pitchFamily="34" charset="0"/>
                </a:rPr>
                <a:t>KOMPETENSI PADA</a:t>
              </a:r>
            </a:p>
            <a:p>
              <a:pPr algn="ctr" eaLnBrk="1" hangingPunct="1">
                <a:lnSpc>
                  <a:spcPct val="50000"/>
                </a:lnSpc>
                <a:spcBef>
                  <a:spcPct val="45000"/>
                </a:spcBef>
              </a:pPr>
              <a:r>
                <a:rPr lang="en-US" sz="1800">
                  <a:solidFill>
                    <a:srgbClr val="000000"/>
                  </a:solidFill>
                  <a:latin typeface="Calibri" pitchFamily="34" charset="0"/>
                  <a:cs typeface="Calibri" pitchFamily="34" charset="0"/>
                </a:rPr>
                <a:t>SUB-PROFESI YBS</a:t>
              </a:r>
              <a:endParaRPr lang="en-US" sz="1800">
                <a:latin typeface="Calibri" pitchFamily="34" charset="0"/>
                <a:cs typeface="Calibri" pitchFamily="34" charset="0"/>
              </a:endParaRPr>
            </a:p>
          </p:txBody>
        </p:sp>
      </p:grpSp>
      <p:grpSp>
        <p:nvGrpSpPr>
          <p:cNvPr id="9" name="Group 44"/>
          <p:cNvGrpSpPr>
            <a:grpSpLocks/>
          </p:cNvGrpSpPr>
          <p:nvPr/>
        </p:nvGrpSpPr>
        <p:grpSpPr bwMode="auto">
          <a:xfrm>
            <a:off x="4808538" y="3714750"/>
            <a:ext cx="3144837" cy="1081088"/>
            <a:chOff x="3029" y="2341"/>
            <a:chExt cx="1981" cy="681"/>
          </a:xfrm>
        </p:grpSpPr>
        <p:sp>
          <p:nvSpPr>
            <p:cNvPr id="15380" name="Freeform 45"/>
            <p:cNvSpPr>
              <a:spLocks/>
            </p:cNvSpPr>
            <p:nvPr/>
          </p:nvSpPr>
          <p:spPr bwMode="auto">
            <a:xfrm>
              <a:off x="3029" y="2341"/>
              <a:ext cx="1964" cy="681"/>
            </a:xfrm>
            <a:custGeom>
              <a:avLst/>
              <a:gdLst>
                <a:gd name="T0" fmla="*/ 0 w 4422"/>
                <a:gd name="T1" fmla="*/ 1 h 1036"/>
                <a:gd name="T2" fmla="*/ 0 w 4422"/>
                <a:gd name="T3" fmla="*/ 1 h 1036"/>
                <a:gd name="T4" fmla="*/ 0 w 4422"/>
                <a:gd name="T5" fmla="*/ 1 h 1036"/>
                <a:gd name="T6" fmla="*/ 0 w 4422"/>
                <a:gd name="T7" fmla="*/ 1 h 1036"/>
                <a:gd name="T8" fmla="*/ 0 w 4422"/>
                <a:gd name="T9" fmla="*/ 1 h 1036"/>
                <a:gd name="T10" fmla="*/ 0 w 4422"/>
                <a:gd name="T11" fmla="*/ 1 h 1036"/>
                <a:gd name="T12" fmla="*/ 0 w 4422"/>
                <a:gd name="T13" fmla="*/ 1 h 1036"/>
                <a:gd name="T14" fmla="*/ 0 w 4422"/>
                <a:gd name="T15" fmla="*/ 1 h 1036"/>
                <a:gd name="T16" fmla="*/ 0 w 4422"/>
                <a:gd name="T17" fmla="*/ 1 h 1036"/>
                <a:gd name="T18" fmla="*/ 0 w 4422"/>
                <a:gd name="T19" fmla="*/ 0 h 1036"/>
                <a:gd name="T20" fmla="*/ 0 w 4422"/>
                <a:gd name="T21" fmla="*/ 1 h 1036"/>
                <a:gd name="T22" fmla="*/ 0 w 4422"/>
                <a:gd name="T23" fmla="*/ 1 h 1036"/>
                <a:gd name="T24" fmla="*/ 0 w 4422"/>
                <a:gd name="T25" fmla="*/ 1 h 1036"/>
                <a:gd name="T26" fmla="*/ 0 w 4422"/>
                <a:gd name="T27" fmla="*/ 1 h 1036"/>
                <a:gd name="T28" fmla="*/ 0 w 4422"/>
                <a:gd name="T29" fmla="*/ 1 h 1036"/>
                <a:gd name="T30" fmla="*/ 0 w 4422"/>
                <a:gd name="T31" fmla="*/ 1 h 1036"/>
                <a:gd name="T32" fmla="*/ 0 w 4422"/>
                <a:gd name="T33" fmla="*/ 1 h 1036"/>
                <a:gd name="T34" fmla="*/ 0 w 4422"/>
                <a:gd name="T35" fmla="*/ 1 h 1036"/>
                <a:gd name="T36" fmla="*/ 0 w 4422"/>
                <a:gd name="T37" fmla="*/ 1 h 1036"/>
                <a:gd name="T38" fmla="*/ 0 w 4422"/>
                <a:gd name="T39" fmla="*/ 1 h 1036"/>
                <a:gd name="T40" fmla="*/ 0 w 4422"/>
                <a:gd name="T41" fmla="*/ 1 h 1036"/>
                <a:gd name="T42" fmla="*/ 0 w 4422"/>
                <a:gd name="T43" fmla="*/ 1 h 1036"/>
                <a:gd name="T44" fmla="*/ 0 w 4422"/>
                <a:gd name="T45" fmla="*/ 1 h 1036"/>
                <a:gd name="T46" fmla="*/ 0 w 4422"/>
                <a:gd name="T47" fmla="*/ 1 h 1036"/>
                <a:gd name="T48" fmla="*/ 0 w 4422"/>
                <a:gd name="T49" fmla="*/ 1 h 1036"/>
                <a:gd name="T50" fmla="*/ 0 w 4422"/>
                <a:gd name="T51" fmla="*/ 1 h 1036"/>
                <a:gd name="T52" fmla="*/ 0 w 4422"/>
                <a:gd name="T53" fmla="*/ 1 h 1036"/>
                <a:gd name="T54" fmla="*/ 0 w 4422"/>
                <a:gd name="T55" fmla="*/ 1 h 1036"/>
                <a:gd name="T56" fmla="*/ 0 w 4422"/>
                <a:gd name="T57" fmla="*/ 1 h 1036"/>
                <a:gd name="T58" fmla="*/ 0 w 4422"/>
                <a:gd name="T59" fmla="*/ 1 h 1036"/>
                <a:gd name="T60" fmla="*/ 0 w 4422"/>
                <a:gd name="T61" fmla="*/ 1 h 1036"/>
                <a:gd name="T62" fmla="*/ 0 w 4422"/>
                <a:gd name="T63" fmla="*/ 1 h 1036"/>
                <a:gd name="T64" fmla="*/ 0 w 4422"/>
                <a:gd name="T65" fmla="*/ 1 h 1036"/>
                <a:gd name="T66" fmla="*/ 0 w 4422"/>
                <a:gd name="T67" fmla="*/ 1 h 1036"/>
                <a:gd name="T68" fmla="*/ 0 w 4422"/>
                <a:gd name="T69" fmla="*/ 1 h 10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4422"/>
                <a:gd name="T106" fmla="*/ 0 h 1036"/>
                <a:gd name="T107" fmla="*/ 4422 w 4422"/>
                <a:gd name="T108" fmla="*/ 1036 h 10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4422" h="1036">
                  <a:moveTo>
                    <a:pt x="4422" y="518"/>
                  </a:moveTo>
                  <a:lnTo>
                    <a:pt x="4377" y="413"/>
                  </a:lnTo>
                  <a:lnTo>
                    <a:pt x="4248" y="315"/>
                  </a:lnTo>
                  <a:lnTo>
                    <a:pt x="4044" y="228"/>
                  </a:lnTo>
                  <a:lnTo>
                    <a:pt x="3774" y="151"/>
                  </a:lnTo>
                  <a:lnTo>
                    <a:pt x="3447" y="88"/>
                  </a:lnTo>
                  <a:lnTo>
                    <a:pt x="3072" y="40"/>
                  </a:lnTo>
                  <a:lnTo>
                    <a:pt x="2656" y="10"/>
                  </a:lnTo>
                  <a:lnTo>
                    <a:pt x="2437" y="2"/>
                  </a:lnTo>
                  <a:lnTo>
                    <a:pt x="2211" y="0"/>
                  </a:lnTo>
                  <a:lnTo>
                    <a:pt x="1765" y="10"/>
                  </a:lnTo>
                  <a:lnTo>
                    <a:pt x="1350" y="40"/>
                  </a:lnTo>
                  <a:lnTo>
                    <a:pt x="974" y="88"/>
                  </a:lnTo>
                  <a:lnTo>
                    <a:pt x="648" y="151"/>
                  </a:lnTo>
                  <a:lnTo>
                    <a:pt x="377" y="228"/>
                  </a:lnTo>
                  <a:lnTo>
                    <a:pt x="174" y="315"/>
                  </a:lnTo>
                  <a:lnTo>
                    <a:pt x="45" y="413"/>
                  </a:lnTo>
                  <a:lnTo>
                    <a:pt x="0" y="518"/>
                  </a:lnTo>
                  <a:lnTo>
                    <a:pt x="45" y="622"/>
                  </a:lnTo>
                  <a:lnTo>
                    <a:pt x="174" y="720"/>
                  </a:lnTo>
                  <a:lnTo>
                    <a:pt x="377" y="807"/>
                  </a:lnTo>
                  <a:lnTo>
                    <a:pt x="648" y="884"/>
                  </a:lnTo>
                  <a:lnTo>
                    <a:pt x="974" y="947"/>
                  </a:lnTo>
                  <a:lnTo>
                    <a:pt x="1350" y="995"/>
                  </a:lnTo>
                  <a:lnTo>
                    <a:pt x="1765" y="1025"/>
                  </a:lnTo>
                  <a:lnTo>
                    <a:pt x="2211" y="1036"/>
                  </a:lnTo>
                  <a:lnTo>
                    <a:pt x="2437" y="1033"/>
                  </a:lnTo>
                  <a:lnTo>
                    <a:pt x="2656" y="1025"/>
                  </a:lnTo>
                  <a:lnTo>
                    <a:pt x="3072" y="995"/>
                  </a:lnTo>
                  <a:lnTo>
                    <a:pt x="3447" y="947"/>
                  </a:lnTo>
                  <a:lnTo>
                    <a:pt x="3774" y="884"/>
                  </a:lnTo>
                  <a:lnTo>
                    <a:pt x="4044" y="807"/>
                  </a:lnTo>
                  <a:lnTo>
                    <a:pt x="4248" y="720"/>
                  </a:lnTo>
                  <a:lnTo>
                    <a:pt x="4377" y="622"/>
                  </a:lnTo>
                  <a:lnTo>
                    <a:pt x="4422" y="518"/>
                  </a:lnTo>
                  <a:close/>
                </a:path>
              </a:pathLst>
            </a:custGeom>
            <a:solidFill>
              <a:srgbClr val="FFFF00"/>
            </a:solidFill>
            <a:ln w="0">
              <a:solidFill>
                <a:srgbClr val="000000"/>
              </a:solidFill>
              <a:round/>
              <a:headEnd/>
              <a:tailEnd/>
            </a:ln>
          </p:spPr>
          <p:txBody>
            <a:bodyPr/>
            <a:lstStyle/>
            <a:p>
              <a:endParaRPr lang="id-ID">
                <a:latin typeface="Calibri" pitchFamily="34" charset="0"/>
                <a:cs typeface="Calibri" pitchFamily="34" charset="0"/>
              </a:endParaRPr>
            </a:p>
          </p:txBody>
        </p:sp>
        <p:sp>
          <p:nvSpPr>
            <p:cNvPr id="15381" name="Rectangle 46"/>
            <p:cNvSpPr>
              <a:spLocks noChangeArrowheads="1"/>
            </p:cNvSpPr>
            <p:nvPr/>
          </p:nvSpPr>
          <p:spPr bwMode="auto">
            <a:xfrm>
              <a:off x="3030" y="2431"/>
              <a:ext cx="1980" cy="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eaLnBrk="1" hangingPunct="1"/>
              <a:r>
                <a:rPr lang="en-US" sz="1800">
                  <a:solidFill>
                    <a:srgbClr val="000000"/>
                  </a:solidFill>
                  <a:latin typeface="Calibri" pitchFamily="34" charset="0"/>
                  <a:cs typeface="Calibri" pitchFamily="34" charset="0"/>
                </a:rPr>
                <a:t>KEMAMPUAN YANG </a:t>
              </a:r>
            </a:p>
            <a:p>
              <a:pPr algn="ctr" eaLnBrk="1" hangingPunct="1"/>
              <a:r>
                <a:rPr lang="en-US" sz="1800">
                  <a:solidFill>
                    <a:srgbClr val="000000"/>
                  </a:solidFill>
                  <a:latin typeface="Calibri" pitchFamily="34" charset="0"/>
                  <a:cs typeface="Calibri" pitchFamily="34" charset="0"/>
                </a:rPr>
                <a:t>HARUS DIKUASAI</a:t>
              </a:r>
            </a:p>
            <a:p>
              <a:pPr algn="ctr" eaLnBrk="1" hangingPunct="1"/>
              <a:r>
                <a:rPr lang="en-US" sz="1800">
                  <a:solidFill>
                    <a:srgbClr val="000000"/>
                  </a:solidFill>
                  <a:latin typeface="Calibri" pitchFamily="34" charset="0"/>
                  <a:cs typeface="Calibri" pitchFamily="34" charset="0"/>
                </a:rPr>
                <a:t>PADA UNIT YBS</a:t>
              </a:r>
              <a:endParaRPr lang="en-US" sz="1800">
                <a:latin typeface="Calibri" pitchFamily="34" charset="0"/>
                <a:cs typeface="Calibri" pitchFamily="34" charset="0"/>
              </a:endParaRPr>
            </a:p>
          </p:txBody>
        </p:sp>
      </p:gr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48834"/>
                                        </p:tgtEl>
                                        <p:attrNameLst>
                                          <p:attrName>style.visibility</p:attrName>
                                        </p:attrNameLst>
                                      </p:cBhvr>
                                      <p:to>
                                        <p:strVal val="visible"/>
                                      </p:to>
                                    </p:set>
                                    <p:anim calcmode="lin" valueType="num">
                                      <p:cBhvr additive="base">
                                        <p:cTn id="7" dur="500" fill="hold"/>
                                        <p:tgtEl>
                                          <p:spTgt spid="248834"/>
                                        </p:tgtEl>
                                        <p:attrNameLst>
                                          <p:attrName>ppt_x</p:attrName>
                                        </p:attrNameLst>
                                      </p:cBhvr>
                                      <p:tavLst>
                                        <p:tav tm="0">
                                          <p:val>
                                            <p:strVal val="#ppt_x"/>
                                          </p:val>
                                        </p:tav>
                                        <p:tav tm="100000">
                                          <p:val>
                                            <p:strVal val="#ppt_x"/>
                                          </p:val>
                                        </p:tav>
                                      </p:tavLst>
                                    </p:anim>
                                    <p:anim calcmode="lin" valueType="num">
                                      <p:cBhvr additive="base">
                                        <p:cTn id="8" dur="500" fill="hold"/>
                                        <p:tgtEl>
                                          <p:spTgt spid="248834"/>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par>
                          <p:cTn id="9" fill="hold" nodeType="afterGroup">
                            <p:stCondLst>
                              <p:cond delay="500"/>
                            </p:stCondLst>
                            <p:childTnLst>
                              <p:par>
                                <p:cTn id="10" presetID="4" presetClass="entr" presetSubtype="32" fill="hold" nodeType="after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out)">
                                      <p:cBhvr>
                                        <p:cTn id="12" dur="500"/>
                                        <p:tgtEl>
                                          <p:spTgt spid="5"/>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p:tgtEl>
                                      </p:cMediaNode>
                                    </p:audio>
                                  </p:subTnLst>
                                </p:cTn>
                              </p:par>
                              <p:par>
                                <p:cTn id="13" presetID="17" presetClass="entr" presetSubtype="2" fill="hold" grpId="0" nodeType="withEffect">
                                  <p:stCondLst>
                                    <p:cond delay="0"/>
                                  </p:stCondLst>
                                  <p:childTnLst>
                                    <p:set>
                                      <p:cBhvr>
                                        <p:cTn id="14" dur="1" fill="hold">
                                          <p:stCondLst>
                                            <p:cond delay="0"/>
                                          </p:stCondLst>
                                        </p:cTn>
                                        <p:tgtEl>
                                          <p:spTgt spid="248863"/>
                                        </p:tgtEl>
                                        <p:attrNameLst>
                                          <p:attrName>style.visibility</p:attrName>
                                        </p:attrNameLst>
                                      </p:cBhvr>
                                      <p:to>
                                        <p:strVal val="visible"/>
                                      </p:to>
                                    </p:set>
                                    <p:anim calcmode="lin" valueType="num">
                                      <p:cBhvr>
                                        <p:cTn id="15" dur="500" fill="hold"/>
                                        <p:tgtEl>
                                          <p:spTgt spid="248863"/>
                                        </p:tgtEl>
                                        <p:attrNameLst>
                                          <p:attrName>ppt_x</p:attrName>
                                        </p:attrNameLst>
                                      </p:cBhvr>
                                      <p:tavLst>
                                        <p:tav tm="0">
                                          <p:val>
                                            <p:strVal val="#ppt_x+#ppt_w/2"/>
                                          </p:val>
                                        </p:tav>
                                        <p:tav tm="100000">
                                          <p:val>
                                            <p:strVal val="#ppt_x"/>
                                          </p:val>
                                        </p:tav>
                                      </p:tavLst>
                                    </p:anim>
                                    <p:anim calcmode="lin" valueType="num">
                                      <p:cBhvr>
                                        <p:cTn id="16" dur="500" fill="hold"/>
                                        <p:tgtEl>
                                          <p:spTgt spid="248863"/>
                                        </p:tgtEl>
                                        <p:attrNameLst>
                                          <p:attrName>ppt_y</p:attrName>
                                        </p:attrNameLst>
                                      </p:cBhvr>
                                      <p:tavLst>
                                        <p:tav tm="0">
                                          <p:val>
                                            <p:strVal val="#ppt_y"/>
                                          </p:val>
                                        </p:tav>
                                        <p:tav tm="100000">
                                          <p:val>
                                            <p:strVal val="#ppt_y"/>
                                          </p:val>
                                        </p:tav>
                                      </p:tavLst>
                                    </p:anim>
                                    <p:anim calcmode="lin" valueType="num">
                                      <p:cBhvr>
                                        <p:cTn id="17" dur="500" fill="hold"/>
                                        <p:tgtEl>
                                          <p:spTgt spid="248863"/>
                                        </p:tgtEl>
                                        <p:attrNameLst>
                                          <p:attrName>ppt_w</p:attrName>
                                        </p:attrNameLst>
                                      </p:cBhvr>
                                      <p:tavLst>
                                        <p:tav tm="0">
                                          <p:val>
                                            <p:fltVal val="0"/>
                                          </p:val>
                                        </p:tav>
                                        <p:tav tm="100000">
                                          <p:val>
                                            <p:strVal val="#ppt_w"/>
                                          </p:val>
                                        </p:tav>
                                      </p:tavLst>
                                    </p:anim>
                                    <p:anim calcmode="lin" valueType="num">
                                      <p:cBhvr>
                                        <p:cTn id="18" dur="500" fill="hold"/>
                                        <p:tgtEl>
                                          <p:spTgt spid="248863"/>
                                        </p:tgtEl>
                                        <p:attrNameLst>
                                          <p:attrName>ppt_h</p:attrName>
                                        </p:attrNameLst>
                                      </p:cBhvr>
                                      <p:tavLst>
                                        <p:tav tm="0">
                                          <p:val>
                                            <p:strVal val="#ppt_h"/>
                                          </p:val>
                                        </p:tav>
                                        <p:tav tm="100000">
                                          <p:val>
                                            <p:strVal val="#ppt_h"/>
                                          </p:val>
                                        </p:tav>
                                      </p:tavLst>
                                    </p:anim>
                                  </p:childTnLst>
                                </p:cTn>
                              </p:par>
                              <p:par>
                                <p:cTn id="19" presetID="2" presetClass="entr" presetSubtype="2" fill="hold" nodeType="with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500" fill="hold"/>
                                        <p:tgtEl>
                                          <p:spTgt spid="7"/>
                                        </p:tgtEl>
                                        <p:attrNameLst>
                                          <p:attrName>ppt_x</p:attrName>
                                        </p:attrNameLst>
                                      </p:cBhvr>
                                      <p:tavLst>
                                        <p:tav tm="0">
                                          <p:val>
                                            <p:strVal val="1+#ppt_w/2"/>
                                          </p:val>
                                        </p:tav>
                                        <p:tav tm="100000">
                                          <p:val>
                                            <p:strVal val="#ppt_x"/>
                                          </p:val>
                                        </p:tav>
                                      </p:tavLst>
                                    </p:anim>
                                    <p:anim calcmode="lin" valueType="num">
                                      <p:cBhvr additive="base">
                                        <p:cTn id="22" dur="500" fill="hold"/>
                                        <p:tgtEl>
                                          <p:spTgt spid="7"/>
                                        </p:tgtEl>
                                        <p:attrNameLst>
                                          <p:attrName>ppt_y</p:attrName>
                                        </p:attrNameLst>
                                      </p:cBhvr>
                                      <p:tavLst>
                                        <p:tav tm="0">
                                          <p:val>
                                            <p:strVal val="#ppt_y"/>
                                          </p:val>
                                        </p:tav>
                                        <p:tav tm="100000">
                                          <p:val>
                                            <p:strVal val="#ppt_y"/>
                                          </p:val>
                                        </p:tav>
                                      </p:tavLst>
                                    </p:anim>
                                  </p:childTnLst>
                                </p:cTn>
                              </p:par>
                            </p:childTnLst>
                          </p:cTn>
                        </p:par>
                        <p:par>
                          <p:cTn id="23" fill="hold" nodeType="afterGroup">
                            <p:stCondLst>
                              <p:cond delay="1000"/>
                            </p:stCondLst>
                            <p:childTnLst>
                              <p:par>
                                <p:cTn id="24" presetID="17" presetClass="entr" presetSubtype="1" fill="hold" nodeType="afterEffect">
                                  <p:stCondLst>
                                    <p:cond delay="0"/>
                                  </p:stCondLst>
                                  <p:childTnLst>
                                    <p:set>
                                      <p:cBhvr>
                                        <p:cTn id="25" dur="1" fill="hold">
                                          <p:stCondLst>
                                            <p:cond delay="0"/>
                                          </p:stCondLst>
                                        </p:cTn>
                                        <p:tgtEl>
                                          <p:spTgt spid="248860"/>
                                        </p:tgtEl>
                                        <p:attrNameLst>
                                          <p:attrName>style.visibility</p:attrName>
                                        </p:attrNameLst>
                                      </p:cBhvr>
                                      <p:to>
                                        <p:strVal val="visible"/>
                                      </p:to>
                                    </p:set>
                                    <p:anim calcmode="lin" valueType="num">
                                      <p:cBhvr>
                                        <p:cTn id="26" dur="500" fill="hold"/>
                                        <p:tgtEl>
                                          <p:spTgt spid="248860"/>
                                        </p:tgtEl>
                                        <p:attrNameLst>
                                          <p:attrName>ppt_x</p:attrName>
                                        </p:attrNameLst>
                                      </p:cBhvr>
                                      <p:tavLst>
                                        <p:tav tm="0">
                                          <p:val>
                                            <p:strVal val="#ppt_x"/>
                                          </p:val>
                                        </p:tav>
                                        <p:tav tm="100000">
                                          <p:val>
                                            <p:strVal val="#ppt_x"/>
                                          </p:val>
                                        </p:tav>
                                      </p:tavLst>
                                    </p:anim>
                                    <p:anim calcmode="lin" valueType="num">
                                      <p:cBhvr>
                                        <p:cTn id="27" dur="500" fill="hold"/>
                                        <p:tgtEl>
                                          <p:spTgt spid="248860"/>
                                        </p:tgtEl>
                                        <p:attrNameLst>
                                          <p:attrName>ppt_y</p:attrName>
                                        </p:attrNameLst>
                                      </p:cBhvr>
                                      <p:tavLst>
                                        <p:tav tm="0">
                                          <p:val>
                                            <p:strVal val="#ppt_y-#ppt_h/2"/>
                                          </p:val>
                                        </p:tav>
                                        <p:tav tm="100000">
                                          <p:val>
                                            <p:strVal val="#ppt_y"/>
                                          </p:val>
                                        </p:tav>
                                      </p:tavLst>
                                    </p:anim>
                                    <p:anim calcmode="lin" valueType="num">
                                      <p:cBhvr>
                                        <p:cTn id="28" dur="500" fill="hold"/>
                                        <p:tgtEl>
                                          <p:spTgt spid="248860"/>
                                        </p:tgtEl>
                                        <p:attrNameLst>
                                          <p:attrName>ppt_w</p:attrName>
                                        </p:attrNameLst>
                                      </p:cBhvr>
                                      <p:tavLst>
                                        <p:tav tm="0">
                                          <p:val>
                                            <p:strVal val="#ppt_w"/>
                                          </p:val>
                                        </p:tav>
                                        <p:tav tm="100000">
                                          <p:val>
                                            <p:strVal val="#ppt_w"/>
                                          </p:val>
                                        </p:tav>
                                      </p:tavLst>
                                    </p:anim>
                                    <p:anim calcmode="lin" valueType="num">
                                      <p:cBhvr>
                                        <p:cTn id="29" dur="500" fill="hold"/>
                                        <p:tgtEl>
                                          <p:spTgt spid="248860"/>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24"/>
                                            </p:cond>
                                          </p:stCondLst>
                                          <p:endCondLst>
                                            <p:cond evt="onStopAudio" delay="0">
                                              <p:tgtEl>
                                                <p:sldTgt/>
                                              </p:tgtEl>
                                            </p:cond>
                                          </p:endCondLst>
                                        </p:cTn>
                                        <p:tgtEl>
                                          <p:sndTgt r:embed="rId2" name="camera.wav"/>
                                        </p:tgtEl>
                                      </p:cMediaNode>
                                    </p:audio>
                                  </p:subTnLst>
                                </p:cTn>
                              </p:par>
                            </p:childTnLst>
                          </p:cTn>
                        </p:par>
                        <p:par>
                          <p:cTn id="30" fill="hold" nodeType="afterGroup">
                            <p:stCondLst>
                              <p:cond delay="1500"/>
                            </p:stCondLst>
                            <p:childTnLst>
                              <p:par>
                                <p:cTn id="31" presetID="4" presetClass="entr" presetSubtype="32" fill="hold" nodeType="afterEffect">
                                  <p:stCondLst>
                                    <p:cond delay="0"/>
                                  </p:stCondLst>
                                  <p:childTnLst>
                                    <p:set>
                                      <p:cBhvr>
                                        <p:cTn id="32" dur="1" fill="hold">
                                          <p:stCondLst>
                                            <p:cond delay="0"/>
                                          </p:stCondLst>
                                        </p:cTn>
                                        <p:tgtEl>
                                          <p:spTgt spid="4"/>
                                        </p:tgtEl>
                                        <p:attrNameLst>
                                          <p:attrName>style.visibility</p:attrName>
                                        </p:attrNameLst>
                                      </p:cBhvr>
                                      <p:to>
                                        <p:strVal val="visible"/>
                                      </p:to>
                                    </p:set>
                                    <p:animEffect transition="in" filter="box(out)">
                                      <p:cBhvr>
                                        <p:cTn id="33" dur="500"/>
                                        <p:tgtEl>
                                          <p:spTgt spid="4"/>
                                        </p:tgtEl>
                                      </p:cBhvr>
                                    </p:animEffect>
                                  </p:childTnLst>
                                  <p:subTnLst>
                                    <p:audio>
                                      <p:cMediaNode>
                                        <p:cTn display="0" masterRel="sameClick">
                                          <p:stCondLst>
                                            <p:cond evt="begin" delay="0">
                                              <p:tn val="31"/>
                                            </p:cond>
                                          </p:stCondLst>
                                          <p:endCondLst>
                                            <p:cond evt="onStopAudio" delay="0">
                                              <p:tgtEl>
                                                <p:sldTgt/>
                                              </p:tgtEl>
                                            </p:cond>
                                          </p:endCondLst>
                                        </p:cTn>
                                        <p:tgtEl>
                                          <p:sndTgt r:embed="rId2" name="camera.wav"/>
                                        </p:tgtEl>
                                      </p:cMediaNode>
                                    </p:audio>
                                  </p:subTnLst>
                                </p:cTn>
                              </p:par>
                              <p:par>
                                <p:cTn id="34" presetID="17" presetClass="entr" presetSubtype="2" fill="hold" grpId="0" nodeType="withEffect">
                                  <p:stCondLst>
                                    <p:cond delay="0"/>
                                  </p:stCondLst>
                                  <p:childTnLst>
                                    <p:set>
                                      <p:cBhvr>
                                        <p:cTn id="35" dur="1" fill="hold">
                                          <p:stCondLst>
                                            <p:cond delay="0"/>
                                          </p:stCondLst>
                                        </p:cTn>
                                        <p:tgtEl>
                                          <p:spTgt spid="248864"/>
                                        </p:tgtEl>
                                        <p:attrNameLst>
                                          <p:attrName>style.visibility</p:attrName>
                                        </p:attrNameLst>
                                      </p:cBhvr>
                                      <p:to>
                                        <p:strVal val="visible"/>
                                      </p:to>
                                    </p:set>
                                    <p:anim calcmode="lin" valueType="num">
                                      <p:cBhvr>
                                        <p:cTn id="36" dur="500" fill="hold"/>
                                        <p:tgtEl>
                                          <p:spTgt spid="248864"/>
                                        </p:tgtEl>
                                        <p:attrNameLst>
                                          <p:attrName>ppt_x</p:attrName>
                                        </p:attrNameLst>
                                      </p:cBhvr>
                                      <p:tavLst>
                                        <p:tav tm="0">
                                          <p:val>
                                            <p:strVal val="#ppt_x+#ppt_w/2"/>
                                          </p:val>
                                        </p:tav>
                                        <p:tav tm="100000">
                                          <p:val>
                                            <p:strVal val="#ppt_x"/>
                                          </p:val>
                                        </p:tav>
                                      </p:tavLst>
                                    </p:anim>
                                    <p:anim calcmode="lin" valueType="num">
                                      <p:cBhvr>
                                        <p:cTn id="37" dur="500" fill="hold"/>
                                        <p:tgtEl>
                                          <p:spTgt spid="248864"/>
                                        </p:tgtEl>
                                        <p:attrNameLst>
                                          <p:attrName>ppt_y</p:attrName>
                                        </p:attrNameLst>
                                      </p:cBhvr>
                                      <p:tavLst>
                                        <p:tav tm="0">
                                          <p:val>
                                            <p:strVal val="#ppt_y"/>
                                          </p:val>
                                        </p:tav>
                                        <p:tav tm="100000">
                                          <p:val>
                                            <p:strVal val="#ppt_y"/>
                                          </p:val>
                                        </p:tav>
                                      </p:tavLst>
                                    </p:anim>
                                    <p:anim calcmode="lin" valueType="num">
                                      <p:cBhvr>
                                        <p:cTn id="38" dur="500" fill="hold"/>
                                        <p:tgtEl>
                                          <p:spTgt spid="248864"/>
                                        </p:tgtEl>
                                        <p:attrNameLst>
                                          <p:attrName>ppt_w</p:attrName>
                                        </p:attrNameLst>
                                      </p:cBhvr>
                                      <p:tavLst>
                                        <p:tav tm="0">
                                          <p:val>
                                            <p:fltVal val="0"/>
                                          </p:val>
                                        </p:tav>
                                        <p:tav tm="100000">
                                          <p:val>
                                            <p:strVal val="#ppt_w"/>
                                          </p:val>
                                        </p:tav>
                                      </p:tavLst>
                                    </p:anim>
                                    <p:anim calcmode="lin" valueType="num">
                                      <p:cBhvr>
                                        <p:cTn id="39" dur="500" fill="hold"/>
                                        <p:tgtEl>
                                          <p:spTgt spid="248864"/>
                                        </p:tgtEl>
                                        <p:attrNameLst>
                                          <p:attrName>ppt_h</p:attrName>
                                        </p:attrNameLst>
                                      </p:cBhvr>
                                      <p:tavLst>
                                        <p:tav tm="0">
                                          <p:val>
                                            <p:strVal val="#ppt_h"/>
                                          </p:val>
                                        </p:tav>
                                        <p:tav tm="100000">
                                          <p:val>
                                            <p:strVal val="#ppt_h"/>
                                          </p:val>
                                        </p:tav>
                                      </p:tavLst>
                                    </p:anim>
                                  </p:childTnLst>
                                </p:cTn>
                              </p:par>
                              <p:par>
                                <p:cTn id="40" presetID="2" presetClass="entr" presetSubtype="2" fill="hold" nodeType="withEffect">
                                  <p:stCondLst>
                                    <p:cond delay="0"/>
                                  </p:stCondLst>
                                  <p:childTnLst>
                                    <p:set>
                                      <p:cBhvr>
                                        <p:cTn id="41" dur="1" fill="hold">
                                          <p:stCondLst>
                                            <p:cond delay="0"/>
                                          </p:stCondLst>
                                        </p:cTn>
                                        <p:tgtEl>
                                          <p:spTgt spid="8"/>
                                        </p:tgtEl>
                                        <p:attrNameLst>
                                          <p:attrName>style.visibility</p:attrName>
                                        </p:attrNameLst>
                                      </p:cBhvr>
                                      <p:to>
                                        <p:strVal val="visible"/>
                                      </p:to>
                                    </p:set>
                                    <p:anim calcmode="lin" valueType="num">
                                      <p:cBhvr additive="base">
                                        <p:cTn id="42" dur="500" fill="hold"/>
                                        <p:tgtEl>
                                          <p:spTgt spid="8"/>
                                        </p:tgtEl>
                                        <p:attrNameLst>
                                          <p:attrName>ppt_x</p:attrName>
                                        </p:attrNameLst>
                                      </p:cBhvr>
                                      <p:tavLst>
                                        <p:tav tm="0">
                                          <p:val>
                                            <p:strVal val="1+#ppt_w/2"/>
                                          </p:val>
                                        </p:tav>
                                        <p:tav tm="100000">
                                          <p:val>
                                            <p:strVal val="#ppt_x"/>
                                          </p:val>
                                        </p:tav>
                                      </p:tavLst>
                                    </p:anim>
                                    <p:anim calcmode="lin" valueType="num">
                                      <p:cBhvr additive="base">
                                        <p:cTn id="43" dur="500" fill="hold"/>
                                        <p:tgtEl>
                                          <p:spTgt spid="8"/>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0"/>
                                            </p:cond>
                                          </p:stCondLst>
                                          <p:endCondLst>
                                            <p:cond evt="onStopAudio" delay="0">
                                              <p:tgtEl>
                                                <p:sldTgt/>
                                              </p:tgtEl>
                                            </p:cond>
                                          </p:endCondLst>
                                        </p:cTn>
                                        <p:tgtEl>
                                          <p:sndTgt r:embed="rId2" name="camera.wav"/>
                                        </p:tgtEl>
                                      </p:cMediaNode>
                                    </p:audio>
                                  </p:subTnLst>
                                </p:cTn>
                              </p:par>
                            </p:childTnLst>
                          </p:cTn>
                        </p:par>
                        <p:par>
                          <p:cTn id="44" fill="hold" nodeType="afterGroup">
                            <p:stCondLst>
                              <p:cond delay="2000"/>
                            </p:stCondLst>
                            <p:childTnLst>
                              <p:par>
                                <p:cTn id="45" presetID="55" presetClass="entr" presetSubtype="0" fill="hold" nodeType="afterEffect">
                                  <p:stCondLst>
                                    <p:cond delay="0"/>
                                  </p:stCondLst>
                                  <p:childTnLst>
                                    <p:set>
                                      <p:cBhvr>
                                        <p:cTn id="46" dur="1" fill="hold">
                                          <p:stCondLst>
                                            <p:cond delay="0"/>
                                          </p:stCondLst>
                                        </p:cTn>
                                        <p:tgtEl>
                                          <p:spTgt spid="248861"/>
                                        </p:tgtEl>
                                        <p:attrNameLst>
                                          <p:attrName>style.visibility</p:attrName>
                                        </p:attrNameLst>
                                      </p:cBhvr>
                                      <p:to>
                                        <p:strVal val="visible"/>
                                      </p:to>
                                    </p:set>
                                    <p:anim calcmode="lin" valueType="num">
                                      <p:cBhvr>
                                        <p:cTn id="47" dur="1000" fill="hold"/>
                                        <p:tgtEl>
                                          <p:spTgt spid="248861"/>
                                        </p:tgtEl>
                                        <p:attrNameLst>
                                          <p:attrName>ppt_w</p:attrName>
                                        </p:attrNameLst>
                                      </p:cBhvr>
                                      <p:tavLst>
                                        <p:tav tm="0">
                                          <p:val>
                                            <p:strVal val="#ppt_w*0.70"/>
                                          </p:val>
                                        </p:tav>
                                        <p:tav tm="100000">
                                          <p:val>
                                            <p:strVal val="#ppt_w"/>
                                          </p:val>
                                        </p:tav>
                                      </p:tavLst>
                                    </p:anim>
                                    <p:anim calcmode="lin" valueType="num">
                                      <p:cBhvr>
                                        <p:cTn id="48" dur="1000" fill="hold"/>
                                        <p:tgtEl>
                                          <p:spTgt spid="248861"/>
                                        </p:tgtEl>
                                        <p:attrNameLst>
                                          <p:attrName>ppt_h</p:attrName>
                                        </p:attrNameLst>
                                      </p:cBhvr>
                                      <p:tavLst>
                                        <p:tav tm="0">
                                          <p:val>
                                            <p:strVal val="#ppt_h"/>
                                          </p:val>
                                        </p:tav>
                                        <p:tav tm="100000">
                                          <p:val>
                                            <p:strVal val="#ppt_h"/>
                                          </p:val>
                                        </p:tav>
                                      </p:tavLst>
                                    </p:anim>
                                    <p:animEffect transition="in" filter="fade">
                                      <p:cBhvr>
                                        <p:cTn id="49" dur="1000"/>
                                        <p:tgtEl>
                                          <p:spTgt spid="248861"/>
                                        </p:tgtEl>
                                      </p:cBhvr>
                                    </p:animEffect>
                                  </p:childTnLst>
                                  <p:subTnLst>
                                    <p:audio>
                                      <p:cMediaNode>
                                        <p:cTn display="0" masterRel="sameClick">
                                          <p:stCondLst>
                                            <p:cond evt="begin" delay="0">
                                              <p:tn val="45"/>
                                            </p:cond>
                                          </p:stCondLst>
                                          <p:endCondLst>
                                            <p:cond evt="onStopAudio" delay="0">
                                              <p:tgtEl>
                                                <p:sldTgt/>
                                              </p:tgtEl>
                                            </p:cond>
                                          </p:endCondLst>
                                        </p:cTn>
                                        <p:tgtEl>
                                          <p:sndTgt r:embed="rId2" name="camera.wav"/>
                                        </p:tgtEl>
                                      </p:cMediaNode>
                                    </p:audio>
                                  </p:subTnLst>
                                </p:cTn>
                              </p:par>
                            </p:childTnLst>
                          </p:cTn>
                        </p:par>
                        <p:par>
                          <p:cTn id="50" fill="hold" nodeType="afterGroup">
                            <p:stCondLst>
                              <p:cond delay="3000"/>
                            </p:stCondLst>
                            <p:childTnLst>
                              <p:par>
                                <p:cTn id="51" presetID="4" presetClass="entr" presetSubtype="32" fill="hold" nodeType="afterEffect">
                                  <p:stCondLst>
                                    <p:cond delay="0"/>
                                  </p:stCondLst>
                                  <p:childTnLst>
                                    <p:set>
                                      <p:cBhvr>
                                        <p:cTn id="52" dur="1" fill="hold">
                                          <p:stCondLst>
                                            <p:cond delay="0"/>
                                          </p:stCondLst>
                                        </p:cTn>
                                        <p:tgtEl>
                                          <p:spTgt spid="2"/>
                                        </p:tgtEl>
                                        <p:attrNameLst>
                                          <p:attrName>style.visibility</p:attrName>
                                        </p:attrNameLst>
                                      </p:cBhvr>
                                      <p:to>
                                        <p:strVal val="visible"/>
                                      </p:to>
                                    </p:set>
                                    <p:animEffect transition="in" filter="box(out)">
                                      <p:cBhvr>
                                        <p:cTn id="53" dur="500"/>
                                        <p:tgtEl>
                                          <p:spTgt spid="2"/>
                                        </p:tgtEl>
                                      </p:cBhvr>
                                    </p:animEffect>
                                  </p:childTnLst>
                                  <p:subTnLst>
                                    <p:audio>
                                      <p:cMediaNode>
                                        <p:cTn display="0" masterRel="sameClick">
                                          <p:stCondLst>
                                            <p:cond evt="begin" delay="0">
                                              <p:tn val="51"/>
                                            </p:cond>
                                          </p:stCondLst>
                                          <p:endCondLst>
                                            <p:cond evt="onStopAudio" delay="0">
                                              <p:tgtEl>
                                                <p:sldTgt/>
                                              </p:tgtEl>
                                            </p:cond>
                                          </p:endCondLst>
                                        </p:cTn>
                                        <p:tgtEl>
                                          <p:sndTgt r:embed="rId2" name="camera.wav"/>
                                        </p:tgtEl>
                                      </p:cMediaNode>
                                    </p:audio>
                                  </p:subTnLst>
                                </p:cTn>
                              </p:par>
                              <p:par>
                                <p:cTn id="54" presetID="17" presetClass="entr" presetSubtype="2" fill="hold" grpId="0" nodeType="withEffect">
                                  <p:stCondLst>
                                    <p:cond delay="0"/>
                                  </p:stCondLst>
                                  <p:childTnLst>
                                    <p:set>
                                      <p:cBhvr>
                                        <p:cTn id="55" dur="1" fill="hold">
                                          <p:stCondLst>
                                            <p:cond delay="0"/>
                                          </p:stCondLst>
                                        </p:cTn>
                                        <p:tgtEl>
                                          <p:spTgt spid="248865"/>
                                        </p:tgtEl>
                                        <p:attrNameLst>
                                          <p:attrName>style.visibility</p:attrName>
                                        </p:attrNameLst>
                                      </p:cBhvr>
                                      <p:to>
                                        <p:strVal val="visible"/>
                                      </p:to>
                                    </p:set>
                                    <p:anim calcmode="lin" valueType="num">
                                      <p:cBhvr>
                                        <p:cTn id="56" dur="500" fill="hold"/>
                                        <p:tgtEl>
                                          <p:spTgt spid="248865"/>
                                        </p:tgtEl>
                                        <p:attrNameLst>
                                          <p:attrName>ppt_x</p:attrName>
                                        </p:attrNameLst>
                                      </p:cBhvr>
                                      <p:tavLst>
                                        <p:tav tm="0">
                                          <p:val>
                                            <p:strVal val="#ppt_x+#ppt_w/2"/>
                                          </p:val>
                                        </p:tav>
                                        <p:tav tm="100000">
                                          <p:val>
                                            <p:strVal val="#ppt_x"/>
                                          </p:val>
                                        </p:tav>
                                      </p:tavLst>
                                    </p:anim>
                                    <p:anim calcmode="lin" valueType="num">
                                      <p:cBhvr>
                                        <p:cTn id="57" dur="500" fill="hold"/>
                                        <p:tgtEl>
                                          <p:spTgt spid="248865"/>
                                        </p:tgtEl>
                                        <p:attrNameLst>
                                          <p:attrName>ppt_y</p:attrName>
                                        </p:attrNameLst>
                                      </p:cBhvr>
                                      <p:tavLst>
                                        <p:tav tm="0">
                                          <p:val>
                                            <p:strVal val="#ppt_y"/>
                                          </p:val>
                                        </p:tav>
                                        <p:tav tm="100000">
                                          <p:val>
                                            <p:strVal val="#ppt_y"/>
                                          </p:val>
                                        </p:tav>
                                      </p:tavLst>
                                    </p:anim>
                                    <p:anim calcmode="lin" valueType="num">
                                      <p:cBhvr>
                                        <p:cTn id="58" dur="500" fill="hold"/>
                                        <p:tgtEl>
                                          <p:spTgt spid="248865"/>
                                        </p:tgtEl>
                                        <p:attrNameLst>
                                          <p:attrName>ppt_w</p:attrName>
                                        </p:attrNameLst>
                                      </p:cBhvr>
                                      <p:tavLst>
                                        <p:tav tm="0">
                                          <p:val>
                                            <p:fltVal val="0"/>
                                          </p:val>
                                        </p:tav>
                                        <p:tav tm="100000">
                                          <p:val>
                                            <p:strVal val="#ppt_w"/>
                                          </p:val>
                                        </p:tav>
                                      </p:tavLst>
                                    </p:anim>
                                    <p:anim calcmode="lin" valueType="num">
                                      <p:cBhvr>
                                        <p:cTn id="59" dur="500" fill="hold"/>
                                        <p:tgtEl>
                                          <p:spTgt spid="248865"/>
                                        </p:tgtEl>
                                        <p:attrNameLst>
                                          <p:attrName>ppt_h</p:attrName>
                                        </p:attrNameLst>
                                      </p:cBhvr>
                                      <p:tavLst>
                                        <p:tav tm="0">
                                          <p:val>
                                            <p:strVal val="#ppt_h"/>
                                          </p:val>
                                        </p:tav>
                                        <p:tav tm="100000">
                                          <p:val>
                                            <p:strVal val="#ppt_h"/>
                                          </p:val>
                                        </p:tav>
                                      </p:tavLst>
                                    </p:anim>
                                  </p:childTnLst>
                                </p:cTn>
                              </p:par>
                              <p:par>
                                <p:cTn id="60" presetID="2" presetClass="entr" presetSubtype="2" fill="hold" nodeType="withEffect">
                                  <p:stCondLst>
                                    <p:cond delay="0"/>
                                  </p:stCondLst>
                                  <p:childTnLst>
                                    <p:set>
                                      <p:cBhvr>
                                        <p:cTn id="61" dur="1" fill="hold">
                                          <p:stCondLst>
                                            <p:cond delay="0"/>
                                          </p:stCondLst>
                                        </p:cTn>
                                        <p:tgtEl>
                                          <p:spTgt spid="9"/>
                                        </p:tgtEl>
                                        <p:attrNameLst>
                                          <p:attrName>style.visibility</p:attrName>
                                        </p:attrNameLst>
                                      </p:cBhvr>
                                      <p:to>
                                        <p:strVal val="visible"/>
                                      </p:to>
                                    </p:set>
                                    <p:anim calcmode="lin" valueType="num">
                                      <p:cBhvr additive="base">
                                        <p:cTn id="62" dur="500" fill="hold"/>
                                        <p:tgtEl>
                                          <p:spTgt spid="9"/>
                                        </p:tgtEl>
                                        <p:attrNameLst>
                                          <p:attrName>ppt_x</p:attrName>
                                        </p:attrNameLst>
                                      </p:cBhvr>
                                      <p:tavLst>
                                        <p:tav tm="0">
                                          <p:val>
                                            <p:strVal val="1+#ppt_w/2"/>
                                          </p:val>
                                        </p:tav>
                                        <p:tav tm="100000">
                                          <p:val>
                                            <p:strVal val="#ppt_x"/>
                                          </p:val>
                                        </p:tav>
                                      </p:tavLst>
                                    </p:anim>
                                    <p:anim calcmode="lin" valueType="num">
                                      <p:cBhvr additive="base">
                                        <p:cTn id="63" dur="500" fill="hold"/>
                                        <p:tgtEl>
                                          <p:spTgt spid="9"/>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60"/>
                                            </p:cond>
                                          </p:stCondLst>
                                          <p:endCondLst>
                                            <p:cond evt="onStopAudio" delay="0">
                                              <p:tgtEl>
                                                <p:sldTgt/>
                                              </p:tgtEl>
                                            </p:cond>
                                          </p:endCondLst>
                                        </p:cTn>
                                        <p:tgtEl>
                                          <p:sndTgt r:embed="rId2" name="camera.wav"/>
                                        </p:tgtEl>
                                      </p:cMediaNode>
                                    </p:audio>
                                  </p:subTnLst>
                                </p:cTn>
                              </p:par>
                            </p:childTnLst>
                          </p:cTn>
                        </p:par>
                        <p:par>
                          <p:cTn id="64" fill="hold" nodeType="afterGroup">
                            <p:stCondLst>
                              <p:cond delay="3500"/>
                            </p:stCondLst>
                            <p:childTnLst>
                              <p:par>
                                <p:cTn id="65" presetID="55" presetClass="entr" presetSubtype="0" fill="hold" nodeType="afterEffect">
                                  <p:stCondLst>
                                    <p:cond delay="0"/>
                                  </p:stCondLst>
                                  <p:childTnLst>
                                    <p:set>
                                      <p:cBhvr>
                                        <p:cTn id="66" dur="1" fill="hold">
                                          <p:stCondLst>
                                            <p:cond delay="0"/>
                                          </p:stCondLst>
                                        </p:cTn>
                                        <p:tgtEl>
                                          <p:spTgt spid="248862"/>
                                        </p:tgtEl>
                                        <p:attrNameLst>
                                          <p:attrName>style.visibility</p:attrName>
                                        </p:attrNameLst>
                                      </p:cBhvr>
                                      <p:to>
                                        <p:strVal val="visible"/>
                                      </p:to>
                                    </p:set>
                                    <p:anim calcmode="lin" valueType="num">
                                      <p:cBhvr>
                                        <p:cTn id="67" dur="1000" fill="hold"/>
                                        <p:tgtEl>
                                          <p:spTgt spid="248862"/>
                                        </p:tgtEl>
                                        <p:attrNameLst>
                                          <p:attrName>ppt_w</p:attrName>
                                        </p:attrNameLst>
                                      </p:cBhvr>
                                      <p:tavLst>
                                        <p:tav tm="0">
                                          <p:val>
                                            <p:strVal val="#ppt_w*0.70"/>
                                          </p:val>
                                        </p:tav>
                                        <p:tav tm="100000">
                                          <p:val>
                                            <p:strVal val="#ppt_w"/>
                                          </p:val>
                                        </p:tav>
                                      </p:tavLst>
                                    </p:anim>
                                    <p:anim calcmode="lin" valueType="num">
                                      <p:cBhvr>
                                        <p:cTn id="68" dur="1000" fill="hold"/>
                                        <p:tgtEl>
                                          <p:spTgt spid="248862"/>
                                        </p:tgtEl>
                                        <p:attrNameLst>
                                          <p:attrName>ppt_h</p:attrName>
                                        </p:attrNameLst>
                                      </p:cBhvr>
                                      <p:tavLst>
                                        <p:tav tm="0">
                                          <p:val>
                                            <p:strVal val="#ppt_h"/>
                                          </p:val>
                                        </p:tav>
                                        <p:tav tm="100000">
                                          <p:val>
                                            <p:strVal val="#ppt_h"/>
                                          </p:val>
                                        </p:tav>
                                      </p:tavLst>
                                    </p:anim>
                                    <p:animEffect transition="in" filter="fade">
                                      <p:cBhvr>
                                        <p:cTn id="69" dur="1000"/>
                                        <p:tgtEl>
                                          <p:spTgt spid="248862"/>
                                        </p:tgtEl>
                                      </p:cBhvr>
                                    </p:animEffect>
                                  </p:childTnLst>
                                  <p:subTnLst>
                                    <p:audio>
                                      <p:cMediaNode>
                                        <p:cTn display="0" masterRel="sameClick">
                                          <p:stCondLst>
                                            <p:cond evt="begin" delay="0">
                                              <p:tn val="65"/>
                                            </p:cond>
                                          </p:stCondLst>
                                          <p:endCondLst>
                                            <p:cond evt="onStopAudio" delay="0">
                                              <p:tgtEl>
                                                <p:sldTgt/>
                                              </p:tgtEl>
                                            </p:cond>
                                          </p:endCondLst>
                                        </p:cTn>
                                        <p:tgtEl>
                                          <p:sndTgt r:embed="rId2" name="camera.wav"/>
                                        </p:tgtEl>
                                      </p:cMediaNode>
                                    </p:audio>
                                  </p:subTnLst>
                                </p:cTn>
                              </p:par>
                            </p:childTnLst>
                          </p:cTn>
                        </p:par>
                        <p:par>
                          <p:cTn id="70" fill="hold" nodeType="afterGroup">
                            <p:stCondLst>
                              <p:cond delay="4500"/>
                            </p:stCondLst>
                            <p:childTnLst>
                              <p:par>
                                <p:cTn id="71" presetID="4" presetClass="entr" presetSubtype="32" fill="hold" nodeType="afterEffect">
                                  <p:stCondLst>
                                    <p:cond delay="0"/>
                                  </p:stCondLst>
                                  <p:childTnLst>
                                    <p:set>
                                      <p:cBhvr>
                                        <p:cTn id="72" dur="1" fill="hold">
                                          <p:stCondLst>
                                            <p:cond delay="0"/>
                                          </p:stCondLst>
                                        </p:cTn>
                                        <p:tgtEl>
                                          <p:spTgt spid="3"/>
                                        </p:tgtEl>
                                        <p:attrNameLst>
                                          <p:attrName>style.visibility</p:attrName>
                                        </p:attrNameLst>
                                      </p:cBhvr>
                                      <p:to>
                                        <p:strVal val="visible"/>
                                      </p:to>
                                    </p:set>
                                    <p:animEffect transition="in" filter="box(out)">
                                      <p:cBhvr>
                                        <p:cTn id="73" dur="500"/>
                                        <p:tgtEl>
                                          <p:spTgt spid="3"/>
                                        </p:tgtEl>
                                      </p:cBhvr>
                                    </p:animEffect>
                                  </p:childTnLst>
                                  <p:subTnLst>
                                    <p:audio>
                                      <p:cMediaNode>
                                        <p:cTn display="0" masterRel="sameClick">
                                          <p:stCondLst>
                                            <p:cond evt="begin" delay="0">
                                              <p:tn val="71"/>
                                            </p:cond>
                                          </p:stCondLst>
                                          <p:endCondLst>
                                            <p:cond evt="onStopAudio" delay="0">
                                              <p:tgtEl>
                                                <p:sldTgt/>
                                              </p:tgtEl>
                                            </p:cond>
                                          </p:endCondLst>
                                        </p:cTn>
                                        <p:tgtEl>
                                          <p:sndTgt r:embed="rId2" name="camera.wav"/>
                                        </p:tgtEl>
                                      </p:cMediaNode>
                                    </p:audio>
                                  </p:subTnLst>
                                </p:cTn>
                              </p:par>
                              <p:par>
                                <p:cTn id="74" presetID="17" presetClass="entr" presetSubtype="2" fill="hold" grpId="0" nodeType="withEffect">
                                  <p:stCondLst>
                                    <p:cond delay="0"/>
                                  </p:stCondLst>
                                  <p:childTnLst>
                                    <p:set>
                                      <p:cBhvr>
                                        <p:cTn id="75" dur="1" fill="hold">
                                          <p:stCondLst>
                                            <p:cond delay="0"/>
                                          </p:stCondLst>
                                        </p:cTn>
                                        <p:tgtEl>
                                          <p:spTgt spid="248866"/>
                                        </p:tgtEl>
                                        <p:attrNameLst>
                                          <p:attrName>style.visibility</p:attrName>
                                        </p:attrNameLst>
                                      </p:cBhvr>
                                      <p:to>
                                        <p:strVal val="visible"/>
                                      </p:to>
                                    </p:set>
                                    <p:anim calcmode="lin" valueType="num">
                                      <p:cBhvr>
                                        <p:cTn id="76" dur="500" fill="hold"/>
                                        <p:tgtEl>
                                          <p:spTgt spid="248866"/>
                                        </p:tgtEl>
                                        <p:attrNameLst>
                                          <p:attrName>ppt_x</p:attrName>
                                        </p:attrNameLst>
                                      </p:cBhvr>
                                      <p:tavLst>
                                        <p:tav tm="0">
                                          <p:val>
                                            <p:strVal val="#ppt_x+#ppt_w/2"/>
                                          </p:val>
                                        </p:tav>
                                        <p:tav tm="100000">
                                          <p:val>
                                            <p:strVal val="#ppt_x"/>
                                          </p:val>
                                        </p:tav>
                                      </p:tavLst>
                                    </p:anim>
                                    <p:anim calcmode="lin" valueType="num">
                                      <p:cBhvr>
                                        <p:cTn id="77" dur="500" fill="hold"/>
                                        <p:tgtEl>
                                          <p:spTgt spid="248866"/>
                                        </p:tgtEl>
                                        <p:attrNameLst>
                                          <p:attrName>ppt_y</p:attrName>
                                        </p:attrNameLst>
                                      </p:cBhvr>
                                      <p:tavLst>
                                        <p:tav tm="0">
                                          <p:val>
                                            <p:strVal val="#ppt_y"/>
                                          </p:val>
                                        </p:tav>
                                        <p:tav tm="100000">
                                          <p:val>
                                            <p:strVal val="#ppt_y"/>
                                          </p:val>
                                        </p:tav>
                                      </p:tavLst>
                                    </p:anim>
                                    <p:anim calcmode="lin" valueType="num">
                                      <p:cBhvr>
                                        <p:cTn id="78" dur="500" fill="hold"/>
                                        <p:tgtEl>
                                          <p:spTgt spid="248866"/>
                                        </p:tgtEl>
                                        <p:attrNameLst>
                                          <p:attrName>ppt_w</p:attrName>
                                        </p:attrNameLst>
                                      </p:cBhvr>
                                      <p:tavLst>
                                        <p:tav tm="0">
                                          <p:val>
                                            <p:fltVal val="0"/>
                                          </p:val>
                                        </p:tav>
                                        <p:tav tm="100000">
                                          <p:val>
                                            <p:strVal val="#ppt_w"/>
                                          </p:val>
                                        </p:tav>
                                      </p:tavLst>
                                    </p:anim>
                                    <p:anim calcmode="lin" valueType="num">
                                      <p:cBhvr>
                                        <p:cTn id="79" dur="500" fill="hold"/>
                                        <p:tgtEl>
                                          <p:spTgt spid="248866"/>
                                        </p:tgtEl>
                                        <p:attrNameLst>
                                          <p:attrName>ppt_h</p:attrName>
                                        </p:attrNameLst>
                                      </p:cBhvr>
                                      <p:tavLst>
                                        <p:tav tm="0">
                                          <p:val>
                                            <p:strVal val="#ppt_h"/>
                                          </p:val>
                                        </p:tav>
                                        <p:tav tm="100000">
                                          <p:val>
                                            <p:strVal val="#ppt_h"/>
                                          </p:val>
                                        </p:tav>
                                      </p:tavLst>
                                    </p:anim>
                                  </p:childTnLst>
                                </p:cTn>
                              </p:par>
                              <p:par>
                                <p:cTn id="80" presetID="2" presetClass="entr" presetSubtype="2" fill="hold" nodeType="withEffect">
                                  <p:stCondLst>
                                    <p:cond delay="0"/>
                                  </p:stCondLst>
                                  <p:childTnLst>
                                    <p:set>
                                      <p:cBhvr>
                                        <p:cTn id="81" dur="1" fill="hold">
                                          <p:stCondLst>
                                            <p:cond delay="0"/>
                                          </p:stCondLst>
                                        </p:cTn>
                                        <p:tgtEl>
                                          <p:spTgt spid="6"/>
                                        </p:tgtEl>
                                        <p:attrNameLst>
                                          <p:attrName>style.visibility</p:attrName>
                                        </p:attrNameLst>
                                      </p:cBhvr>
                                      <p:to>
                                        <p:strVal val="visible"/>
                                      </p:to>
                                    </p:set>
                                    <p:anim calcmode="lin" valueType="num">
                                      <p:cBhvr additive="base">
                                        <p:cTn id="82" dur="500" fill="hold"/>
                                        <p:tgtEl>
                                          <p:spTgt spid="6"/>
                                        </p:tgtEl>
                                        <p:attrNameLst>
                                          <p:attrName>ppt_x</p:attrName>
                                        </p:attrNameLst>
                                      </p:cBhvr>
                                      <p:tavLst>
                                        <p:tav tm="0">
                                          <p:val>
                                            <p:strVal val="1+#ppt_w/2"/>
                                          </p:val>
                                        </p:tav>
                                        <p:tav tm="100000">
                                          <p:val>
                                            <p:strVal val="#ppt_x"/>
                                          </p:val>
                                        </p:tav>
                                      </p:tavLst>
                                    </p:anim>
                                    <p:anim calcmode="lin" valueType="num">
                                      <p:cBhvr additive="base">
                                        <p:cTn id="83" dur="500" fill="hold"/>
                                        <p:tgtEl>
                                          <p:spTgt spid="6"/>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80"/>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8834" grpId="0"/>
      <p:bldP spid="248863" grpId="0" animBg="1"/>
      <p:bldP spid="248864" grpId="0" animBg="1"/>
      <p:bldP spid="248865" grpId="0" animBg="1"/>
      <p:bldP spid="24886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bwMode="auto">
          <a:xfrm>
            <a:off x="0" y="0"/>
            <a:ext cx="9906000" cy="980727"/>
          </a:xfrm>
          <a:prstGeom prst="rect">
            <a:avLst/>
          </a:prstGeom>
          <a:solidFill>
            <a:schemeClr val="accent5">
              <a:lumMod val="75000"/>
            </a:schemeClr>
          </a:solidFill>
          <a:ln w="5715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50000"/>
              </a:lnSpc>
              <a:spcBef>
                <a:spcPct val="45000"/>
              </a:spcBef>
              <a:spcAft>
                <a:spcPct val="0"/>
              </a:spcAft>
              <a:buClrTx/>
              <a:buSzTx/>
              <a:buFontTx/>
              <a:buNone/>
              <a:tabLst/>
            </a:pPr>
            <a:endParaRPr kumimoji="0" lang="en-US" sz="4400" b="1" i="0" u="none" strike="noStrike" cap="none" normalizeH="0" baseline="0" dirty="0" smtClean="0">
              <a:ln>
                <a:noFill/>
              </a:ln>
              <a:solidFill>
                <a:srgbClr val="FFFFCC"/>
              </a:solidFill>
              <a:effectLst/>
              <a:latin typeface="Calibri" pitchFamily="34" charset="0"/>
              <a:cs typeface="Calibri" pitchFamily="34" charset="0"/>
            </a:endParaRPr>
          </a:p>
        </p:txBody>
      </p:sp>
      <p:sp>
        <p:nvSpPr>
          <p:cNvPr id="8194" name="Footer Placeholder 1"/>
          <p:cNvSpPr>
            <a:spLocks noGrp="1"/>
          </p:cNvSpPr>
          <p:nvPr>
            <p:ph type="ftr" sz="quarter" idx="10"/>
          </p:nvPr>
        </p:nvSpPr>
        <p:spPr>
          <a:xfrm>
            <a:off x="95250" y="6572250"/>
            <a:ext cx="3429000" cy="457200"/>
          </a:xfrm>
        </p:spPr>
        <p:txBody>
          <a:bodyPr/>
          <a:lstStyle/>
          <a:p>
            <a:pPr>
              <a:defRPr/>
            </a:pPr>
            <a:r>
              <a:rPr lang="en-US" dirty="0" err="1" smtClean="0">
                <a:solidFill>
                  <a:schemeClr val="bg2"/>
                </a:solidFill>
                <a:latin typeface="Calibri" pitchFamily="34" charset="0"/>
                <a:cs typeface="Calibri" pitchFamily="34" charset="0"/>
              </a:rPr>
              <a:t>Bakuan</a:t>
            </a:r>
            <a:r>
              <a:rPr lang="en-US" dirty="0" smtClean="0">
                <a:solidFill>
                  <a:schemeClr val="bg2"/>
                </a:solidFill>
                <a:latin typeface="Calibri" pitchFamily="34" charset="0"/>
                <a:cs typeface="Calibri" pitchFamily="34" charset="0"/>
              </a:rPr>
              <a:t> </a:t>
            </a:r>
            <a:r>
              <a:rPr lang="en-US" dirty="0" err="1" smtClean="0">
                <a:solidFill>
                  <a:schemeClr val="bg2"/>
                </a:solidFill>
                <a:latin typeface="Calibri" pitchFamily="34" charset="0"/>
                <a:cs typeface="Calibri" pitchFamily="34" charset="0"/>
              </a:rPr>
              <a:t>Kompetensi</a:t>
            </a:r>
            <a:r>
              <a:rPr lang="en-US" dirty="0" smtClean="0">
                <a:solidFill>
                  <a:schemeClr val="bg2"/>
                </a:solidFill>
                <a:latin typeface="Calibri" pitchFamily="34" charset="0"/>
                <a:cs typeface="Calibri" pitchFamily="34" charset="0"/>
              </a:rPr>
              <a:t> IP </a:t>
            </a:r>
            <a:r>
              <a:rPr lang="en-US" dirty="0" err="1" smtClean="0">
                <a:solidFill>
                  <a:schemeClr val="bg2"/>
                </a:solidFill>
                <a:latin typeface="Calibri" pitchFamily="34" charset="0"/>
                <a:cs typeface="Calibri" pitchFamily="34" charset="0"/>
              </a:rPr>
              <a:t>versi</a:t>
            </a:r>
            <a:r>
              <a:rPr lang="en-US" dirty="0" smtClean="0">
                <a:solidFill>
                  <a:schemeClr val="bg2"/>
                </a:solidFill>
                <a:latin typeface="Calibri" pitchFamily="34" charset="0"/>
                <a:cs typeface="Calibri" pitchFamily="34" charset="0"/>
              </a:rPr>
              <a:t> </a:t>
            </a:r>
            <a:r>
              <a:rPr lang="en-US" dirty="0" err="1" smtClean="0">
                <a:solidFill>
                  <a:schemeClr val="bg2"/>
                </a:solidFill>
                <a:latin typeface="Calibri" pitchFamily="34" charset="0"/>
                <a:cs typeface="Calibri" pitchFamily="34" charset="0"/>
              </a:rPr>
              <a:t>Ringkas</a:t>
            </a:r>
            <a:endParaRPr lang="en-US" dirty="0" smtClean="0">
              <a:solidFill>
                <a:schemeClr val="bg2"/>
              </a:solidFill>
              <a:latin typeface="Calibri" pitchFamily="34" charset="0"/>
              <a:cs typeface="Calibri" pitchFamily="34" charset="0"/>
            </a:endParaRPr>
          </a:p>
        </p:txBody>
      </p:sp>
      <p:sp>
        <p:nvSpPr>
          <p:cNvPr id="16387" name="Slide Number Placeholder 2"/>
          <p:cNvSpPr>
            <a:spLocks noGrp="1"/>
          </p:cNvSpPr>
          <p:nvPr>
            <p:ph type="sldNum" sz="quarter" idx="11"/>
          </p:nvPr>
        </p:nvSpPr>
        <p:spPr>
          <a:xfrm>
            <a:off x="8382000" y="6543675"/>
            <a:ext cx="1398588"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r>
              <a:rPr lang="en-US" sz="1400" b="0" dirty="0" smtClean="0">
                <a:solidFill>
                  <a:schemeClr val="bg2"/>
                </a:solidFill>
                <a:latin typeface="Calibri" pitchFamily="34" charset="0"/>
                <a:cs typeface="Calibri" pitchFamily="34" charset="0"/>
              </a:rPr>
              <a:t>Slide </a:t>
            </a:r>
            <a:fld id="{AA5E3FB3-DBBD-41D1-8D9A-FCBAA065876D}" type="slidenum">
              <a:rPr lang="en-US" sz="1400" b="0" smtClean="0">
                <a:solidFill>
                  <a:schemeClr val="bg2"/>
                </a:solidFill>
                <a:latin typeface="Calibri" pitchFamily="34" charset="0"/>
                <a:cs typeface="Calibri" pitchFamily="34" charset="0"/>
              </a:rPr>
              <a:pPr/>
              <a:t>14</a:t>
            </a:fld>
            <a:endParaRPr lang="en-US" sz="1400" b="0" dirty="0" smtClean="0">
              <a:solidFill>
                <a:schemeClr val="bg2"/>
              </a:solidFill>
              <a:latin typeface="Calibri" pitchFamily="34" charset="0"/>
              <a:cs typeface="Calibri" pitchFamily="34" charset="0"/>
            </a:endParaRPr>
          </a:p>
        </p:txBody>
      </p:sp>
      <p:sp>
        <p:nvSpPr>
          <p:cNvPr id="201731" name="Text Box 3"/>
          <p:cNvSpPr txBox="1">
            <a:spLocks noChangeArrowheads="1"/>
          </p:cNvSpPr>
          <p:nvPr/>
        </p:nvSpPr>
        <p:spPr bwMode="auto">
          <a:xfrm>
            <a:off x="272481" y="190381"/>
            <a:ext cx="937237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algn="ctr" eaLnBrk="1" hangingPunct="1">
              <a:lnSpc>
                <a:spcPct val="90000"/>
              </a:lnSpc>
              <a:spcBef>
                <a:spcPct val="50000"/>
              </a:spcBef>
            </a:pPr>
            <a:r>
              <a:rPr lang="en-US" sz="4000" dirty="0">
                <a:solidFill>
                  <a:srgbClr val="FFFF00"/>
                </a:solidFill>
                <a:latin typeface="Calibri" pitchFamily="34" charset="0"/>
                <a:cs typeface="Calibri" pitchFamily="34" charset="0"/>
              </a:rPr>
              <a:t>PENGERTIAN </a:t>
            </a:r>
            <a:r>
              <a:rPr lang="en-US" sz="4000" dirty="0" smtClean="0">
                <a:solidFill>
                  <a:srgbClr val="FFFF00"/>
                </a:solidFill>
                <a:latin typeface="Calibri" pitchFamily="34" charset="0"/>
                <a:cs typeface="Calibri" pitchFamily="34" charset="0"/>
              </a:rPr>
              <a:t>BAKUAN </a:t>
            </a:r>
            <a:r>
              <a:rPr lang="en-US" sz="4000" dirty="0">
                <a:solidFill>
                  <a:srgbClr val="FFFF00"/>
                </a:solidFill>
                <a:latin typeface="Calibri" pitchFamily="34" charset="0"/>
                <a:cs typeface="Calibri" pitchFamily="34" charset="0"/>
              </a:rPr>
              <a:t>KOMPETENSI</a:t>
            </a:r>
          </a:p>
        </p:txBody>
      </p:sp>
      <p:grpSp>
        <p:nvGrpSpPr>
          <p:cNvPr id="2" name="Group 8"/>
          <p:cNvGrpSpPr>
            <a:grpSpLocks/>
          </p:cNvGrpSpPr>
          <p:nvPr/>
        </p:nvGrpSpPr>
        <p:grpSpPr bwMode="auto">
          <a:xfrm>
            <a:off x="-23813" y="1195388"/>
            <a:ext cx="9929813" cy="5297487"/>
            <a:chOff x="-14" y="753"/>
            <a:chExt cx="6274" cy="3337"/>
          </a:xfrm>
        </p:grpSpPr>
        <p:sp>
          <p:nvSpPr>
            <p:cNvPr id="16390" name="Rectangle 2"/>
            <p:cNvSpPr>
              <a:spLocks noChangeArrowheads="1"/>
            </p:cNvSpPr>
            <p:nvPr/>
          </p:nvSpPr>
          <p:spPr bwMode="auto">
            <a:xfrm>
              <a:off x="20" y="753"/>
              <a:ext cx="6240" cy="3337"/>
            </a:xfrm>
            <a:prstGeom prst="rect">
              <a:avLst/>
            </a:prstGeom>
            <a:solidFill>
              <a:srgbClr val="CCFFCC"/>
            </a:solidFill>
            <a:ln w="12700">
              <a:solidFill>
                <a:schemeClr val="tx1"/>
              </a:solidFill>
              <a:miter lim="800000"/>
              <a:headEnd/>
              <a:tailEnd/>
            </a:ln>
          </p:spPr>
          <p:txBody>
            <a:bodyPr wrap="none" anchor="ctr"/>
            <a:lstStyle/>
            <a:p>
              <a:pPr algn="ctr" eaLnBrk="1" hangingPunct="1">
                <a:lnSpc>
                  <a:spcPct val="50000"/>
                </a:lnSpc>
                <a:spcBef>
                  <a:spcPct val="45000"/>
                </a:spcBef>
              </a:pPr>
              <a:endParaRPr lang="id-ID" sz="4800">
                <a:latin typeface="Calibri" pitchFamily="34" charset="0"/>
                <a:cs typeface="Calibri" pitchFamily="34" charset="0"/>
              </a:endParaRPr>
            </a:p>
          </p:txBody>
        </p:sp>
        <p:sp>
          <p:nvSpPr>
            <p:cNvPr id="16391" name="Text Box 4"/>
            <p:cNvSpPr txBox="1">
              <a:spLocks noChangeArrowheads="1"/>
            </p:cNvSpPr>
            <p:nvPr/>
          </p:nvSpPr>
          <p:spPr bwMode="auto">
            <a:xfrm>
              <a:off x="-14" y="836"/>
              <a:ext cx="6254" cy="7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algn="ctr" eaLnBrk="1" hangingPunct="1">
                <a:lnSpc>
                  <a:spcPct val="70000"/>
                </a:lnSpc>
                <a:spcBef>
                  <a:spcPct val="50000"/>
                </a:spcBef>
                <a:buClr>
                  <a:srgbClr val="FF0000"/>
                </a:buClr>
                <a:buFont typeface="Wingdings" pitchFamily="2" charset="2"/>
                <a:buChar char="Ø"/>
              </a:pPr>
              <a:r>
                <a:rPr lang="en-US" sz="2000">
                  <a:solidFill>
                    <a:srgbClr val="F4B332"/>
                  </a:solidFill>
                  <a:latin typeface="Calibri" pitchFamily="34" charset="0"/>
                  <a:cs typeface="Calibri" pitchFamily="34" charset="0"/>
                </a:rPr>
                <a:t>  </a:t>
              </a:r>
              <a:r>
                <a:rPr lang="en-US" sz="2400">
                  <a:solidFill>
                    <a:srgbClr val="FF0000"/>
                  </a:solidFill>
                  <a:latin typeface="Calibri" pitchFamily="34" charset="0"/>
                  <a:cs typeface="Calibri" pitchFamily="34" charset="0"/>
                </a:rPr>
                <a:t>BAKUAN KOMPETENSI</a:t>
              </a:r>
              <a:r>
                <a:rPr lang="en-US" sz="2000">
                  <a:solidFill>
                    <a:srgbClr val="F4B332"/>
                  </a:solidFill>
                  <a:latin typeface="Calibri" pitchFamily="34" charset="0"/>
                  <a:cs typeface="Calibri" pitchFamily="34" charset="0"/>
                </a:rPr>
                <a:t>   </a:t>
              </a:r>
              <a:r>
                <a:rPr lang="en-US" sz="2400">
                  <a:solidFill>
                    <a:schemeClr val="bg2"/>
                  </a:solidFill>
                  <a:latin typeface="Calibri" pitchFamily="34" charset="0"/>
                  <a:cs typeface="Calibri" pitchFamily="34" charset="0"/>
                </a:rPr>
                <a:t>IDENTIFY THE TOTAL BALANCE OF KNOWLEDGE,</a:t>
              </a:r>
            </a:p>
            <a:p>
              <a:pPr algn="ctr" eaLnBrk="1" hangingPunct="1">
                <a:lnSpc>
                  <a:spcPct val="70000"/>
                </a:lnSpc>
                <a:spcBef>
                  <a:spcPct val="50000"/>
                </a:spcBef>
                <a:buClr>
                  <a:srgbClr val="FF0000"/>
                </a:buClr>
                <a:buFont typeface="Wingdings" pitchFamily="2" charset="2"/>
                <a:buNone/>
              </a:pPr>
              <a:r>
                <a:rPr lang="en-US" sz="2400">
                  <a:solidFill>
                    <a:schemeClr val="bg2"/>
                  </a:solidFill>
                  <a:latin typeface="Calibri" pitchFamily="34" charset="0"/>
                  <a:cs typeface="Calibri" pitchFamily="34" charset="0"/>
                </a:rPr>
                <a:t>    SKILL, JUDGMENT, ETHICAL STANDARDS AND EXPERIENCE </a:t>
              </a:r>
            </a:p>
            <a:p>
              <a:pPr algn="ctr" eaLnBrk="1" hangingPunct="1">
                <a:lnSpc>
                  <a:spcPct val="70000"/>
                </a:lnSpc>
                <a:spcBef>
                  <a:spcPct val="50000"/>
                </a:spcBef>
                <a:buClr>
                  <a:srgbClr val="FF0000"/>
                </a:buClr>
                <a:buFont typeface="Wingdings" pitchFamily="2" charset="2"/>
                <a:buNone/>
              </a:pPr>
              <a:r>
                <a:rPr lang="en-US" sz="2400">
                  <a:solidFill>
                    <a:schemeClr val="bg2"/>
                  </a:solidFill>
                  <a:latin typeface="Calibri" pitchFamily="34" charset="0"/>
                  <a:cs typeface="Calibri" pitchFamily="34" charset="0"/>
                </a:rPr>
                <a:t>    REQUIRED BY PROFESSIONAL ENGINEERS  </a:t>
              </a:r>
            </a:p>
          </p:txBody>
        </p:sp>
        <p:sp>
          <p:nvSpPr>
            <p:cNvPr id="16392" name="Text Box 5"/>
            <p:cNvSpPr txBox="1">
              <a:spLocks noChangeArrowheads="1"/>
            </p:cNvSpPr>
            <p:nvPr/>
          </p:nvSpPr>
          <p:spPr bwMode="auto">
            <a:xfrm>
              <a:off x="111" y="1623"/>
              <a:ext cx="5972" cy="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algn="ctr" eaLnBrk="1" hangingPunct="1">
                <a:lnSpc>
                  <a:spcPct val="60000"/>
                </a:lnSpc>
                <a:spcBef>
                  <a:spcPct val="50000"/>
                </a:spcBef>
                <a:buFont typeface="Wingdings" pitchFamily="2" charset="2"/>
                <a:buChar char="Ø"/>
              </a:pPr>
              <a:r>
                <a:rPr lang="en-US" sz="2400">
                  <a:solidFill>
                    <a:srgbClr val="FF0000"/>
                  </a:solidFill>
                  <a:latin typeface="Calibri" pitchFamily="34" charset="0"/>
                  <a:cs typeface="Calibri" pitchFamily="34" charset="0"/>
                </a:rPr>
                <a:t> UNIT KOMPETENSI</a:t>
              </a:r>
              <a:r>
                <a:rPr lang="en-US" sz="2000">
                  <a:solidFill>
                    <a:schemeClr val="bg2"/>
                  </a:solidFill>
                  <a:latin typeface="Calibri" pitchFamily="34" charset="0"/>
                  <a:cs typeface="Calibri" pitchFamily="34" charset="0"/>
                </a:rPr>
                <a:t>   </a:t>
              </a:r>
              <a:r>
                <a:rPr lang="en-US" sz="2400">
                  <a:solidFill>
                    <a:schemeClr val="bg2"/>
                  </a:solidFill>
                  <a:latin typeface="Calibri" pitchFamily="34" charset="0"/>
                  <a:cs typeface="Calibri" pitchFamily="34" charset="0"/>
                </a:rPr>
                <a:t>IDENTIFY THE BROAD AREAS OF PROFESSIONAL     </a:t>
              </a:r>
            </a:p>
            <a:p>
              <a:pPr algn="ctr" eaLnBrk="1" hangingPunct="1">
                <a:lnSpc>
                  <a:spcPct val="60000"/>
                </a:lnSpc>
                <a:spcBef>
                  <a:spcPct val="50000"/>
                </a:spcBef>
                <a:buFont typeface="Wingdings" pitchFamily="2" charset="2"/>
                <a:buNone/>
              </a:pPr>
              <a:r>
                <a:rPr lang="en-US" sz="2400">
                  <a:solidFill>
                    <a:schemeClr val="bg2"/>
                  </a:solidFill>
                  <a:latin typeface="Calibri" pitchFamily="34" charset="0"/>
                  <a:cs typeface="Calibri" pitchFamily="34" charset="0"/>
                </a:rPr>
                <a:t>    PERFORMANCE.</a:t>
              </a:r>
              <a:r>
                <a:rPr lang="en-US" sz="2400">
                  <a:solidFill>
                    <a:srgbClr val="F4B332"/>
                  </a:solidFill>
                  <a:latin typeface="Calibri" pitchFamily="34" charset="0"/>
                  <a:cs typeface="Calibri" pitchFamily="34" charset="0"/>
                </a:rPr>
                <a:t> </a:t>
              </a:r>
            </a:p>
            <a:p>
              <a:pPr algn="ctr" eaLnBrk="1" hangingPunct="1">
                <a:lnSpc>
                  <a:spcPct val="60000"/>
                </a:lnSpc>
                <a:spcBef>
                  <a:spcPct val="50000"/>
                </a:spcBef>
                <a:buFont typeface="Wingdings" pitchFamily="2" charset="2"/>
                <a:buNone/>
              </a:pPr>
              <a:r>
                <a:rPr lang="en-US" sz="2000">
                  <a:solidFill>
                    <a:srgbClr val="F4B332"/>
                  </a:solidFill>
                  <a:latin typeface="Calibri" pitchFamily="34" charset="0"/>
                  <a:cs typeface="Calibri" pitchFamily="34" charset="0"/>
                </a:rPr>
                <a:t>    </a:t>
              </a:r>
              <a:r>
                <a:rPr lang="en-US" sz="2000" i="1">
                  <a:solidFill>
                    <a:srgbClr val="008000"/>
                  </a:solidFill>
                  <a:latin typeface="Calibri" pitchFamily="34" charset="0"/>
                  <a:cs typeface="Calibri" pitchFamily="34" charset="0"/>
                </a:rPr>
                <a:t>HARUS TERPENUHI SEMUA UNIT WAJIB DAN MINIMAL  2 UNIT PILIHAN</a:t>
              </a:r>
            </a:p>
          </p:txBody>
        </p:sp>
        <p:sp>
          <p:nvSpPr>
            <p:cNvPr id="16393" name="Text Box 6"/>
            <p:cNvSpPr txBox="1">
              <a:spLocks noChangeArrowheads="1"/>
            </p:cNvSpPr>
            <p:nvPr/>
          </p:nvSpPr>
          <p:spPr bwMode="auto">
            <a:xfrm>
              <a:off x="48" y="2309"/>
              <a:ext cx="6047" cy="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algn="ctr" eaLnBrk="1" hangingPunct="1">
                <a:lnSpc>
                  <a:spcPct val="60000"/>
                </a:lnSpc>
                <a:spcBef>
                  <a:spcPct val="50000"/>
                </a:spcBef>
                <a:buFont typeface="Wingdings" pitchFamily="2" charset="2"/>
                <a:buChar char="Ø"/>
              </a:pPr>
              <a:r>
                <a:rPr lang="en-US" sz="2400">
                  <a:solidFill>
                    <a:srgbClr val="FF0000"/>
                  </a:solidFill>
                  <a:latin typeface="Calibri" pitchFamily="34" charset="0"/>
                  <a:cs typeface="Calibri" pitchFamily="34" charset="0"/>
                </a:rPr>
                <a:t> ELEMEN KOMPETENSI</a:t>
              </a:r>
              <a:r>
                <a:rPr lang="en-US" sz="1800">
                  <a:solidFill>
                    <a:srgbClr val="F4B332"/>
                  </a:solidFill>
                  <a:latin typeface="Calibri" pitchFamily="34" charset="0"/>
                  <a:cs typeface="Calibri" pitchFamily="34" charset="0"/>
                </a:rPr>
                <a:t>  </a:t>
              </a:r>
              <a:r>
                <a:rPr lang="en-US" sz="2400">
                  <a:solidFill>
                    <a:schemeClr val="bg2"/>
                  </a:solidFill>
                  <a:latin typeface="Calibri" pitchFamily="34" charset="0"/>
                  <a:cs typeface="Calibri" pitchFamily="34" charset="0"/>
                </a:rPr>
                <a:t>ARE DEVELOPED BY ASKING THE QUESTION</a:t>
              </a:r>
            </a:p>
            <a:p>
              <a:pPr algn="ctr" eaLnBrk="1" hangingPunct="1">
                <a:lnSpc>
                  <a:spcPct val="60000"/>
                </a:lnSpc>
                <a:spcBef>
                  <a:spcPct val="50000"/>
                </a:spcBef>
                <a:buFont typeface="Wingdings" pitchFamily="2" charset="2"/>
                <a:buNone/>
              </a:pPr>
              <a:r>
                <a:rPr lang="en-US" sz="2400">
                  <a:solidFill>
                    <a:schemeClr val="bg2"/>
                  </a:solidFill>
                  <a:latin typeface="Calibri" pitchFamily="34" charset="0"/>
                  <a:cs typeface="Calibri" pitchFamily="34" charset="0"/>
                </a:rPr>
                <a:t>    “WHAT IS DONE IN THIS UNIT?”</a:t>
              </a:r>
            </a:p>
            <a:p>
              <a:pPr algn="ctr" eaLnBrk="1" hangingPunct="1">
                <a:lnSpc>
                  <a:spcPct val="60000"/>
                </a:lnSpc>
                <a:spcBef>
                  <a:spcPct val="50000"/>
                </a:spcBef>
                <a:buFont typeface="Wingdings" pitchFamily="2" charset="2"/>
                <a:buNone/>
              </a:pPr>
              <a:r>
                <a:rPr lang="en-US" sz="2000" i="1">
                  <a:solidFill>
                    <a:srgbClr val="FF33CC"/>
                  </a:solidFill>
                  <a:latin typeface="Calibri" pitchFamily="34" charset="0"/>
                  <a:cs typeface="Calibri" pitchFamily="34" charset="0"/>
                </a:rPr>
                <a:t>    </a:t>
              </a:r>
              <a:r>
                <a:rPr lang="en-US" sz="2000" i="1">
                  <a:solidFill>
                    <a:srgbClr val="008000"/>
                  </a:solidFill>
                  <a:latin typeface="Calibri" pitchFamily="34" charset="0"/>
                  <a:cs typeface="Calibri" pitchFamily="34" charset="0"/>
                </a:rPr>
                <a:t>HARUS DILAKSANAKAN MINIMAL 50 % DARI ELEMEN YANG ADA DALAM </a:t>
              </a:r>
            </a:p>
            <a:p>
              <a:pPr algn="ctr" eaLnBrk="1" hangingPunct="1">
                <a:lnSpc>
                  <a:spcPct val="60000"/>
                </a:lnSpc>
                <a:spcBef>
                  <a:spcPct val="50000"/>
                </a:spcBef>
                <a:buFont typeface="Wingdings" pitchFamily="2" charset="2"/>
                <a:buNone/>
              </a:pPr>
              <a:r>
                <a:rPr lang="en-US" sz="2000" i="1">
                  <a:solidFill>
                    <a:srgbClr val="008000"/>
                  </a:solidFill>
                  <a:latin typeface="Calibri" pitchFamily="34" charset="0"/>
                  <a:cs typeface="Calibri" pitchFamily="34" charset="0"/>
                </a:rPr>
                <a:t>    SUATU UNIT,  KECUALI UNIT W–1 YANG HARUS MENYELURUH</a:t>
              </a:r>
            </a:p>
          </p:txBody>
        </p:sp>
        <p:sp>
          <p:nvSpPr>
            <p:cNvPr id="16394" name="Text Box 7"/>
            <p:cNvSpPr txBox="1">
              <a:spLocks noChangeArrowheads="1"/>
            </p:cNvSpPr>
            <p:nvPr/>
          </p:nvSpPr>
          <p:spPr bwMode="auto">
            <a:xfrm>
              <a:off x="194" y="3210"/>
              <a:ext cx="5588" cy="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algn="ctr" eaLnBrk="1" hangingPunct="1">
                <a:lnSpc>
                  <a:spcPct val="60000"/>
                </a:lnSpc>
                <a:spcBef>
                  <a:spcPct val="50000"/>
                </a:spcBef>
                <a:buFont typeface="Wingdings" pitchFamily="2" charset="2"/>
                <a:buChar char="Ø"/>
              </a:pPr>
              <a:r>
                <a:rPr lang="en-US" sz="2400" dirty="0">
                  <a:solidFill>
                    <a:srgbClr val="FF0000"/>
                  </a:solidFill>
                  <a:latin typeface="Calibri" pitchFamily="34" charset="0"/>
                  <a:cs typeface="Calibri" pitchFamily="34" charset="0"/>
                </a:rPr>
                <a:t> URAIAN KEGIATAN</a:t>
              </a:r>
              <a:r>
                <a:rPr lang="en-US" sz="2000" dirty="0">
                  <a:solidFill>
                    <a:srgbClr val="F4B332"/>
                  </a:solidFill>
                  <a:latin typeface="Calibri" pitchFamily="34" charset="0"/>
                  <a:cs typeface="Calibri" pitchFamily="34" charset="0"/>
                </a:rPr>
                <a:t>  </a:t>
              </a:r>
              <a:r>
                <a:rPr lang="en-US" sz="2400" dirty="0">
                  <a:solidFill>
                    <a:schemeClr val="bg2"/>
                  </a:solidFill>
                  <a:latin typeface="Calibri" pitchFamily="34" charset="0"/>
                  <a:cs typeface="Calibri" pitchFamily="34" charset="0"/>
                </a:rPr>
                <a:t>IDENTIFY OUTCOMES THAT CAN BE ASSESSED </a:t>
              </a:r>
            </a:p>
            <a:p>
              <a:pPr algn="ctr" eaLnBrk="1" hangingPunct="1">
                <a:lnSpc>
                  <a:spcPct val="60000"/>
                </a:lnSpc>
                <a:spcBef>
                  <a:spcPct val="50000"/>
                </a:spcBef>
                <a:buFont typeface="Wingdings" pitchFamily="2" charset="2"/>
                <a:buNone/>
              </a:pPr>
              <a:r>
                <a:rPr lang="en-US" sz="2400" dirty="0">
                  <a:solidFill>
                    <a:schemeClr val="bg2"/>
                  </a:solidFill>
                  <a:latin typeface="Calibri" pitchFamily="34" charset="0"/>
                  <a:cs typeface="Calibri" pitchFamily="34" charset="0"/>
                </a:rPr>
                <a:t>    OBJECTIVELY BY  ASKING THE QUESTION “WHAT IS OBSERVED?”</a:t>
              </a:r>
            </a:p>
            <a:p>
              <a:pPr algn="ctr" eaLnBrk="1" hangingPunct="1">
                <a:lnSpc>
                  <a:spcPct val="60000"/>
                </a:lnSpc>
                <a:spcBef>
                  <a:spcPct val="50000"/>
                </a:spcBef>
                <a:buFont typeface="Wingdings" pitchFamily="2" charset="2"/>
                <a:buNone/>
              </a:pPr>
              <a:r>
                <a:rPr lang="en-US" sz="2000" dirty="0">
                  <a:solidFill>
                    <a:srgbClr val="FF33CC"/>
                  </a:solidFill>
                  <a:latin typeface="Calibri" pitchFamily="34" charset="0"/>
                  <a:cs typeface="Calibri" pitchFamily="34" charset="0"/>
                </a:rPr>
                <a:t>     </a:t>
              </a:r>
              <a:r>
                <a:rPr lang="en-US" sz="2000" i="1" dirty="0">
                  <a:solidFill>
                    <a:srgbClr val="008000"/>
                  </a:solidFill>
                  <a:latin typeface="Calibri" pitchFamily="34" charset="0"/>
                  <a:cs typeface="Calibri" pitchFamily="34" charset="0"/>
                </a:rPr>
                <a:t>HARUS DIURAIKAN MINIMAL 1 KEGIATAN DARI URAIAN KEGIATAN YANG ADA </a:t>
              </a:r>
            </a:p>
            <a:p>
              <a:pPr algn="ctr" eaLnBrk="1" hangingPunct="1">
                <a:lnSpc>
                  <a:spcPct val="60000"/>
                </a:lnSpc>
                <a:spcBef>
                  <a:spcPct val="50000"/>
                </a:spcBef>
                <a:buFont typeface="Wingdings" pitchFamily="2" charset="2"/>
                <a:buNone/>
              </a:pPr>
              <a:r>
                <a:rPr lang="en-US" sz="2000" i="1" dirty="0">
                  <a:solidFill>
                    <a:srgbClr val="008000"/>
                  </a:solidFill>
                  <a:latin typeface="Calibri" pitchFamily="34" charset="0"/>
                  <a:cs typeface="Calibri" pitchFamily="34" charset="0"/>
                </a:rPr>
                <a:t>     DALAM SUATU ELEMEN</a:t>
              </a:r>
            </a:p>
          </p:txBody>
        </p:sp>
      </p:grpSp>
    </p:spTree>
  </p:cSld>
  <p:clrMapOvr>
    <a:masterClrMapping/>
  </p:clrMapOvr>
  <p:transition>
    <p:cover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201731"/>
                                        </p:tgtEl>
                                        <p:attrNameLst>
                                          <p:attrName>style.visibility</p:attrName>
                                        </p:attrNameLst>
                                      </p:cBhvr>
                                      <p:to>
                                        <p:strVal val="visible"/>
                                      </p:to>
                                    </p:set>
                                    <p:animEffect transition="in" filter="box(out)">
                                      <p:cBhvr>
                                        <p:cTn id="7" dur="500"/>
                                        <p:tgtEl>
                                          <p:spTgt spid="201731"/>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par>
                          <p:cTn id="8" fill="hold" nodeType="afterGroup">
                            <p:stCondLst>
                              <p:cond delay="500"/>
                            </p:stCondLst>
                            <p:childTnLst>
                              <p:par>
                                <p:cTn id="9" presetID="15"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1000" fill="hold"/>
                                        <p:tgtEl>
                                          <p:spTgt spid="2"/>
                                        </p:tgtEl>
                                        <p:attrNameLst>
                                          <p:attrName>ppt_w</p:attrName>
                                        </p:attrNameLst>
                                      </p:cBhvr>
                                      <p:tavLst>
                                        <p:tav tm="0">
                                          <p:val>
                                            <p:fltVal val="0"/>
                                          </p:val>
                                        </p:tav>
                                        <p:tav tm="100000">
                                          <p:val>
                                            <p:strVal val="#ppt_w"/>
                                          </p:val>
                                        </p:tav>
                                      </p:tavLst>
                                    </p:anim>
                                    <p:anim calcmode="lin" valueType="num">
                                      <p:cBhvr>
                                        <p:cTn id="12" dur="1000" fill="hold"/>
                                        <p:tgtEl>
                                          <p:spTgt spid="2"/>
                                        </p:tgtEl>
                                        <p:attrNameLst>
                                          <p:attrName>ppt_h</p:attrName>
                                        </p:attrNameLst>
                                      </p:cBhvr>
                                      <p:tavLst>
                                        <p:tav tm="0">
                                          <p:val>
                                            <p:fltVal val="0"/>
                                          </p:val>
                                        </p:tav>
                                        <p:tav tm="100000">
                                          <p:val>
                                            <p:strVal val="#ppt_h"/>
                                          </p:val>
                                        </p:tav>
                                      </p:tavLst>
                                    </p:anim>
                                    <p:anim calcmode="lin" valueType="num">
                                      <p:cBhvr>
                                        <p:cTn id="13" dur="1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4" dur="100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1731"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auto">
          <a:xfrm>
            <a:off x="0" y="1"/>
            <a:ext cx="9906000" cy="764704"/>
          </a:xfrm>
          <a:prstGeom prst="rect">
            <a:avLst/>
          </a:prstGeom>
          <a:solidFill>
            <a:schemeClr val="accent5">
              <a:lumMod val="75000"/>
            </a:schemeClr>
          </a:solidFill>
          <a:ln w="5715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50000"/>
              </a:lnSpc>
              <a:spcBef>
                <a:spcPct val="45000"/>
              </a:spcBef>
              <a:spcAft>
                <a:spcPct val="0"/>
              </a:spcAft>
              <a:buClrTx/>
              <a:buSzTx/>
              <a:buFontTx/>
              <a:buNone/>
              <a:tabLst/>
            </a:pPr>
            <a:endParaRPr kumimoji="0" lang="en-US" sz="4400" b="1" i="0" u="none" strike="noStrike" cap="none" normalizeH="0" baseline="0" dirty="0" smtClean="0">
              <a:ln>
                <a:noFill/>
              </a:ln>
              <a:solidFill>
                <a:srgbClr val="FFFFCC"/>
              </a:solidFill>
              <a:effectLst/>
              <a:latin typeface="Calibri" pitchFamily="34" charset="0"/>
              <a:cs typeface="Calibri" pitchFamily="34" charset="0"/>
            </a:endParaRPr>
          </a:p>
        </p:txBody>
      </p:sp>
      <p:sp>
        <p:nvSpPr>
          <p:cNvPr id="4" name="Footer Placeholder 2"/>
          <p:cNvSpPr>
            <a:spLocks noGrp="1"/>
          </p:cNvSpPr>
          <p:nvPr>
            <p:ph type="ftr" sz="quarter" idx="10"/>
          </p:nvPr>
        </p:nvSpPr>
        <p:spPr>
          <a:xfrm>
            <a:off x="23813" y="6526213"/>
            <a:ext cx="3429000" cy="260350"/>
          </a:xfrm>
        </p:spPr>
        <p:txBody>
          <a:bodyPr/>
          <a:lstStyle/>
          <a:p>
            <a:pPr>
              <a:defRPr/>
            </a:pPr>
            <a:r>
              <a:rPr lang="en-US" dirty="0" err="1">
                <a:solidFill>
                  <a:schemeClr val="bg2"/>
                </a:solidFill>
              </a:rPr>
              <a:t>Bakuan</a:t>
            </a:r>
            <a:r>
              <a:rPr lang="en-US" dirty="0">
                <a:solidFill>
                  <a:schemeClr val="bg2"/>
                </a:solidFill>
              </a:rPr>
              <a:t> </a:t>
            </a:r>
            <a:r>
              <a:rPr lang="en-US" dirty="0" err="1">
                <a:solidFill>
                  <a:schemeClr val="bg2"/>
                </a:solidFill>
              </a:rPr>
              <a:t>Kompetensi</a:t>
            </a:r>
            <a:r>
              <a:rPr lang="en-US" dirty="0">
                <a:solidFill>
                  <a:schemeClr val="bg2"/>
                </a:solidFill>
              </a:rPr>
              <a:t> </a:t>
            </a:r>
            <a:r>
              <a:rPr lang="id-ID" dirty="0">
                <a:solidFill>
                  <a:schemeClr val="bg2"/>
                </a:solidFill>
              </a:rPr>
              <a:t>IP</a:t>
            </a:r>
            <a:r>
              <a:rPr lang="en-US" dirty="0">
                <a:solidFill>
                  <a:schemeClr val="bg2"/>
                </a:solidFill>
              </a:rPr>
              <a:t> </a:t>
            </a:r>
            <a:r>
              <a:rPr lang="en-US" dirty="0" err="1">
                <a:solidFill>
                  <a:schemeClr val="bg2"/>
                </a:solidFill>
              </a:rPr>
              <a:t>versi</a:t>
            </a:r>
            <a:r>
              <a:rPr lang="en-US" dirty="0">
                <a:solidFill>
                  <a:schemeClr val="bg2"/>
                </a:solidFill>
              </a:rPr>
              <a:t> </a:t>
            </a:r>
            <a:r>
              <a:rPr lang="en-US" dirty="0" err="1">
                <a:solidFill>
                  <a:schemeClr val="bg2"/>
                </a:solidFill>
              </a:rPr>
              <a:t>Ringkas</a:t>
            </a:r>
            <a:endParaRPr lang="en-US" dirty="0">
              <a:solidFill>
                <a:schemeClr val="bg2"/>
              </a:solidFill>
            </a:endParaRPr>
          </a:p>
          <a:p>
            <a:pPr>
              <a:defRPr/>
            </a:pPr>
            <a:endParaRPr lang="en-US" dirty="0">
              <a:solidFill>
                <a:schemeClr val="bg2"/>
              </a:solidFill>
            </a:endParaRPr>
          </a:p>
        </p:txBody>
      </p:sp>
      <p:sp>
        <p:nvSpPr>
          <p:cNvPr id="17411" name="Slide Number Placeholder 3"/>
          <p:cNvSpPr>
            <a:spLocks noGrp="1"/>
          </p:cNvSpPr>
          <p:nvPr>
            <p:ph type="sldNum" sz="quarter" idx="11"/>
          </p:nvPr>
        </p:nvSpPr>
        <p:spPr>
          <a:xfrm>
            <a:off x="8882063" y="6572250"/>
            <a:ext cx="9525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r>
              <a:rPr lang="en-US" sz="1400" b="0" smtClean="0">
                <a:solidFill>
                  <a:schemeClr val="bg2"/>
                </a:solidFill>
                <a:latin typeface="Tahoma" pitchFamily="34" charset="0"/>
              </a:rPr>
              <a:t>Slide </a:t>
            </a:r>
            <a:fld id="{D3E6FCB9-538B-49A9-BCF7-8D220470F906}" type="slidenum">
              <a:rPr lang="en-US" sz="1400" b="0" smtClean="0">
                <a:solidFill>
                  <a:schemeClr val="bg2"/>
                </a:solidFill>
                <a:latin typeface="Tahoma" pitchFamily="34" charset="0"/>
              </a:rPr>
              <a:pPr/>
              <a:t>15</a:t>
            </a:fld>
            <a:endParaRPr lang="en-US" sz="1400" b="0" smtClean="0">
              <a:solidFill>
                <a:schemeClr val="bg2"/>
              </a:solidFill>
              <a:latin typeface="Tahoma" pitchFamily="34" charset="0"/>
            </a:endParaRPr>
          </a:p>
        </p:txBody>
      </p:sp>
      <p:sp>
        <p:nvSpPr>
          <p:cNvPr id="311298" name="Rectangle 2"/>
          <p:cNvSpPr>
            <a:spLocks noChangeArrowheads="1"/>
          </p:cNvSpPr>
          <p:nvPr/>
        </p:nvSpPr>
        <p:spPr bwMode="auto">
          <a:xfrm>
            <a:off x="0" y="115888"/>
            <a:ext cx="9906000" cy="646331"/>
          </a:xfrm>
          <a:prstGeom prst="rect">
            <a:avLst/>
          </a:prstGeom>
          <a:noFill/>
          <a:ln w="9525">
            <a:noFill/>
            <a:miter lim="800000"/>
            <a:headEnd/>
            <a:tailEnd/>
          </a:ln>
          <a:effectLst>
            <a:outerShdw dist="53882" dir="2700000" algn="ctr" rotWithShape="0">
              <a:srgbClr val="000099"/>
            </a:outerShdw>
          </a:effectLst>
        </p:spPr>
        <p:txBody>
          <a:bodyPr lIns="0" tIns="0" rIns="0" bIns="0">
            <a:spAutoFit/>
          </a:bodyPr>
          <a:lstStyle/>
          <a:p>
            <a:pPr algn="ctr">
              <a:defRPr/>
            </a:pPr>
            <a:r>
              <a:rPr lang="en-US" sz="4200" dirty="0">
                <a:solidFill>
                  <a:srgbClr val="FFFF00"/>
                </a:solidFill>
                <a:latin typeface="Calibri" pitchFamily="34" charset="0"/>
                <a:cs typeface="Calibri" pitchFamily="34" charset="0"/>
              </a:rPr>
              <a:t>RINCIAN BAKUAN KOMPETENSI</a:t>
            </a:r>
          </a:p>
        </p:txBody>
      </p:sp>
      <p:sp>
        <p:nvSpPr>
          <p:cNvPr id="311299" name="Text Box 3"/>
          <p:cNvSpPr txBox="1">
            <a:spLocks noChangeArrowheads="1"/>
          </p:cNvSpPr>
          <p:nvPr/>
        </p:nvSpPr>
        <p:spPr bwMode="auto">
          <a:xfrm>
            <a:off x="992559" y="1190774"/>
            <a:ext cx="7920881" cy="5262562"/>
          </a:xfrm>
          <a:prstGeom prst="rect">
            <a:avLst/>
          </a:prstGeom>
          <a:solidFill>
            <a:schemeClr val="tx1"/>
          </a:solidFill>
          <a:ln w="9525">
            <a:solidFill>
              <a:schemeClr val="accent6"/>
            </a:solidFill>
            <a:miter lim="800000"/>
            <a:headEnd/>
            <a:tailEnd/>
          </a:ln>
        </p:spPr>
        <p:txBody>
          <a:bodyPr wrap="square">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a:lnSpc>
                <a:spcPct val="120000"/>
              </a:lnSpc>
            </a:pPr>
            <a:r>
              <a:rPr lang="en-US" sz="2400" dirty="0">
                <a:solidFill>
                  <a:schemeClr val="accent5">
                    <a:lumMod val="50000"/>
                  </a:schemeClr>
                </a:solidFill>
                <a:latin typeface="Calibri" pitchFamily="34" charset="0"/>
                <a:cs typeface="Calibri" pitchFamily="34" charset="0"/>
              </a:rPr>
              <a:t>UNIT KOMPETENSI WAJIB</a:t>
            </a:r>
            <a:endParaRPr lang="en-US" sz="800" b="0" dirty="0">
              <a:solidFill>
                <a:schemeClr val="accent5">
                  <a:lumMod val="50000"/>
                </a:schemeClr>
              </a:solidFill>
              <a:latin typeface="Calibri" pitchFamily="34" charset="0"/>
              <a:cs typeface="Calibri" pitchFamily="34" charset="0"/>
            </a:endParaRPr>
          </a:p>
          <a:p>
            <a:pPr>
              <a:lnSpc>
                <a:spcPct val="120000"/>
              </a:lnSpc>
            </a:pPr>
            <a:r>
              <a:rPr lang="en-US" sz="2000" dirty="0">
                <a:solidFill>
                  <a:schemeClr val="accent5">
                    <a:lumMod val="50000"/>
                  </a:schemeClr>
                </a:solidFill>
                <a:latin typeface="Calibri" pitchFamily="34" charset="0"/>
                <a:cs typeface="Calibri" pitchFamily="34" charset="0"/>
              </a:rPr>
              <a:t>1. (W1)  KODE ETIK PII DAN TATALAKU PROFESI KEINSINYURAN</a:t>
            </a:r>
          </a:p>
          <a:p>
            <a:pPr>
              <a:lnSpc>
                <a:spcPct val="120000"/>
              </a:lnSpc>
            </a:pPr>
            <a:r>
              <a:rPr lang="en-US" sz="2000" dirty="0">
                <a:solidFill>
                  <a:schemeClr val="accent5">
                    <a:lumMod val="50000"/>
                  </a:schemeClr>
                </a:solidFill>
                <a:latin typeface="Calibri" pitchFamily="34" charset="0"/>
                <a:cs typeface="Calibri" pitchFamily="34" charset="0"/>
              </a:rPr>
              <a:t>2. (W2)  KETRAMPILAN KERJA KEINSINYURAN PROFESIONAL</a:t>
            </a:r>
          </a:p>
          <a:p>
            <a:pPr>
              <a:lnSpc>
                <a:spcPct val="120000"/>
              </a:lnSpc>
            </a:pPr>
            <a:r>
              <a:rPr lang="en-US" sz="2000" dirty="0">
                <a:solidFill>
                  <a:schemeClr val="accent5">
                    <a:lumMod val="50000"/>
                  </a:schemeClr>
                </a:solidFill>
                <a:latin typeface="Calibri" pitchFamily="34" charset="0"/>
                <a:cs typeface="Calibri" pitchFamily="34" charset="0"/>
              </a:rPr>
              <a:t>3. (W3)  PERENCANAAN DAN PERANCANGAN KEINSINYURAN</a:t>
            </a:r>
          </a:p>
          <a:p>
            <a:pPr>
              <a:lnSpc>
                <a:spcPct val="120000"/>
              </a:lnSpc>
            </a:pPr>
            <a:r>
              <a:rPr lang="en-US" sz="2000" dirty="0">
                <a:solidFill>
                  <a:schemeClr val="accent5">
                    <a:lumMod val="50000"/>
                  </a:schemeClr>
                </a:solidFill>
                <a:latin typeface="Calibri" pitchFamily="34" charset="0"/>
                <a:cs typeface="Calibri" pitchFamily="34" charset="0"/>
              </a:rPr>
              <a:t>4. (W4)  PENGELOLAAN KERJA DAN KOMUNIKASI KEINSINYURAN</a:t>
            </a:r>
          </a:p>
          <a:p>
            <a:pPr>
              <a:lnSpc>
                <a:spcPct val="120000"/>
              </a:lnSpc>
            </a:pPr>
            <a:endParaRPr lang="en-US" sz="1200" dirty="0">
              <a:solidFill>
                <a:schemeClr val="accent5">
                  <a:lumMod val="50000"/>
                </a:schemeClr>
              </a:solidFill>
              <a:latin typeface="Calibri" pitchFamily="34" charset="0"/>
              <a:cs typeface="Calibri" pitchFamily="34" charset="0"/>
            </a:endParaRPr>
          </a:p>
          <a:p>
            <a:pPr>
              <a:lnSpc>
                <a:spcPct val="120000"/>
              </a:lnSpc>
            </a:pPr>
            <a:r>
              <a:rPr lang="en-US" sz="2400" dirty="0">
                <a:solidFill>
                  <a:schemeClr val="accent5">
                    <a:lumMod val="50000"/>
                  </a:schemeClr>
                </a:solidFill>
                <a:latin typeface="Calibri" pitchFamily="34" charset="0"/>
                <a:cs typeface="Calibri" pitchFamily="34" charset="0"/>
              </a:rPr>
              <a:t>UNIT KOMPETENSI PILIHAN </a:t>
            </a:r>
            <a:endParaRPr lang="en-US" sz="800" dirty="0">
              <a:solidFill>
                <a:schemeClr val="accent5">
                  <a:lumMod val="50000"/>
                </a:schemeClr>
              </a:solidFill>
              <a:latin typeface="Calibri" pitchFamily="34" charset="0"/>
              <a:cs typeface="Calibri" pitchFamily="34" charset="0"/>
            </a:endParaRPr>
          </a:p>
          <a:p>
            <a:pPr>
              <a:lnSpc>
                <a:spcPct val="120000"/>
              </a:lnSpc>
            </a:pPr>
            <a:r>
              <a:rPr lang="en-US" sz="2000" dirty="0">
                <a:solidFill>
                  <a:schemeClr val="accent5">
                    <a:lumMod val="50000"/>
                  </a:schemeClr>
                </a:solidFill>
                <a:latin typeface="Calibri" pitchFamily="34" charset="0"/>
                <a:cs typeface="Calibri" pitchFamily="34" charset="0"/>
              </a:rPr>
              <a:t>1. (P5)    PENDIDIKAN DAN PELATIHAN </a:t>
            </a:r>
          </a:p>
          <a:p>
            <a:pPr>
              <a:lnSpc>
                <a:spcPct val="120000"/>
              </a:lnSpc>
            </a:pPr>
            <a:r>
              <a:rPr lang="en-US" sz="2000" dirty="0">
                <a:solidFill>
                  <a:schemeClr val="accent5">
                    <a:lumMod val="50000"/>
                  </a:schemeClr>
                </a:solidFill>
                <a:latin typeface="Calibri" pitchFamily="34" charset="0"/>
                <a:cs typeface="Calibri" pitchFamily="34" charset="0"/>
              </a:rPr>
              <a:t>2. (P6)    PENELITIAN, PENGEMBANGAN DAN KOMERSIALISASI</a:t>
            </a:r>
          </a:p>
          <a:p>
            <a:pPr>
              <a:lnSpc>
                <a:spcPct val="120000"/>
              </a:lnSpc>
            </a:pPr>
            <a:r>
              <a:rPr lang="en-US" sz="2000" dirty="0">
                <a:solidFill>
                  <a:schemeClr val="accent5">
                    <a:lumMod val="50000"/>
                  </a:schemeClr>
                </a:solidFill>
                <a:latin typeface="Calibri" pitchFamily="34" charset="0"/>
                <a:cs typeface="Calibri" pitchFamily="34" charset="0"/>
              </a:rPr>
              <a:t>3. (P7)    KONSULTANSI REKAYASA &amp; PEKERJAAN KONSTRUKSI/INSTALASI</a:t>
            </a:r>
          </a:p>
          <a:p>
            <a:pPr>
              <a:lnSpc>
                <a:spcPct val="120000"/>
              </a:lnSpc>
            </a:pPr>
            <a:r>
              <a:rPr lang="en-US" sz="2000" dirty="0">
                <a:solidFill>
                  <a:schemeClr val="accent5">
                    <a:lumMod val="50000"/>
                  </a:schemeClr>
                </a:solidFill>
                <a:latin typeface="Calibri" pitchFamily="34" charset="0"/>
                <a:cs typeface="Calibri" pitchFamily="34" charset="0"/>
              </a:rPr>
              <a:t>4. (P8)    KEINSINYURAN DALAM PRODUKSI / MANUFAKTUR</a:t>
            </a:r>
          </a:p>
          <a:p>
            <a:pPr>
              <a:lnSpc>
                <a:spcPct val="120000"/>
              </a:lnSpc>
            </a:pPr>
            <a:r>
              <a:rPr lang="en-US" sz="2000" dirty="0">
                <a:solidFill>
                  <a:schemeClr val="accent5">
                    <a:lumMod val="50000"/>
                  </a:schemeClr>
                </a:solidFill>
                <a:latin typeface="Calibri" pitchFamily="34" charset="0"/>
                <a:cs typeface="Calibri" pitchFamily="34" charset="0"/>
              </a:rPr>
              <a:t>5. (P9)    BAHAN MATERIAL DAN KOMPONEN PEKERJAAN KEINSINYURAN</a:t>
            </a:r>
          </a:p>
          <a:p>
            <a:pPr>
              <a:lnSpc>
                <a:spcPct val="120000"/>
              </a:lnSpc>
            </a:pPr>
            <a:r>
              <a:rPr lang="en-US" sz="2000" dirty="0">
                <a:solidFill>
                  <a:schemeClr val="accent5">
                    <a:lumMod val="50000"/>
                  </a:schemeClr>
                </a:solidFill>
                <a:latin typeface="Calibri" pitchFamily="34" charset="0"/>
                <a:cs typeface="Calibri" pitchFamily="34" charset="0"/>
              </a:rPr>
              <a:t>6. (P10)  MANAJEMEN USAHA KEINSINYURAN DAN PEMASARAN TEKNIK</a:t>
            </a:r>
          </a:p>
          <a:p>
            <a:pPr>
              <a:lnSpc>
                <a:spcPct val="120000"/>
              </a:lnSpc>
            </a:pPr>
            <a:r>
              <a:rPr lang="en-US" sz="2000" dirty="0">
                <a:solidFill>
                  <a:schemeClr val="accent5">
                    <a:lumMod val="50000"/>
                  </a:schemeClr>
                </a:solidFill>
                <a:latin typeface="Calibri" pitchFamily="34" charset="0"/>
                <a:cs typeface="Calibri" pitchFamily="34" charset="0"/>
              </a:rPr>
              <a:t>7. (P11)  MANAJEMEN PEMBANGUNAN DAN PEMELIHARAAN ASSET</a:t>
            </a:r>
          </a:p>
        </p:txBody>
      </p:sp>
    </p:spTree>
  </p:cSld>
  <p:clrMapOvr>
    <a:masterClrMapping/>
  </p:clrMapOvr>
  <p:transition>
    <p:cover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0"/>
                                  </p:stCondLst>
                                  <p:childTnLst>
                                    <p:set>
                                      <p:cBhvr>
                                        <p:cTn id="6" dur="1" fill="hold">
                                          <p:stCondLst>
                                            <p:cond delay="0"/>
                                          </p:stCondLst>
                                        </p:cTn>
                                        <p:tgtEl>
                                          <p:spTgt spid="311298"/>
                                        </p:tgtEl>
                                        <p:attrNameLst>
                                          <p:attrName>style.visibility</p:attrName>
                                        </p:attrNameLst>
                                      </p:cBhvr>
                                      <p:to>
                                        <p:strVal val="visible"/>
                                      </p:to>
                                    </p:set>
                                    <p:anim calcmode="lin" valueType="num">
                                      <p:cBhvr additive="base">
                                        <p:cTn id="7" dur="500" fill="hold"/>
                                        <p:tgtEl>
                                          <p:spTgt spid="311298"/>
                                        </p:tgtEl>
                                        <p:attrNameLst>
                                          <p:attrName>ppt_x</p:attrName>
                                        </p:attrNameLst>
                                      </p:cBhvr>
                                      <p:tavLst>
                                        <p:tav tm="0">
                                          <p:val>
                                            <p:strVal val="#ppt_x"/>
                                          </p:val>
                                        </p:tav>
                                        <p:tav tm="100000">
                                          <p:val>
                                            <p:strVal val="#ppt_x"/>
                                          </p:val>
                                        </p:tav>
                                      </p:tavLst>
                                    </p:anim>
                                    <p:anim calcmode="lin" valueType="num">
                                      <p:cBhvr additive="base">
                                        <p:cTn id="8" dur="500" fill="hold"/>
                                        <p:tgtEl>
                                          <p:spTgt spid="311298"/>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par>
                          <p:cTn id="9" fill="hold" nodeType="afterGroup">
                            <p:stCondLst>
                              <p:cond delay="500"/>
                            </p:stCondLst>
                            <p:childTnLst>
                              <p:par>
                                <p:cTn id="10" presetID="17" presetClass="entr" presetSubtype="1" fill="hold" grpId="0" nodeType="afterEffect">
                                  <p:stCondLst>
                                    <p:cond delay="0"/>
                                  </p:stCondLst>
                                  <p:childTnLst>
                                    <p:set>
                                      <p:cBhvr>
                                        <p:cTn id="11" dur="1" fill="hold">
                                          <p:stCondLst>
                                            <p:cond delay="0"/>
                                          </p:stCondLst>
                                        </p:cTn>
                                        <p:tgtEl>
                                          <p:spTgt spid="311299">
                                            <p:bg/>
                                          </p:spTgt>
                                        </p:tgtEl>
                                        <p:attrNameLst>
                                          <p:attrName>style.visibility</p:attrName>
                                        </p:attrNameLst>
                                      </p:cBhvr>
                                      <p:to>
                                        <p:strVal val="visible"/>
                                      </p:to>
                                    </p:set>
                                    <p:anim calcmode="lin" valueType="num">
                                      <p:cBhvr>
                                        <p:cTn id="12" dur="1000" fill="hold"/>
                                        <p:tgtEl>
                                          <p:spTgt spid="311299">
                                            <p:bg/>
                                          </p:spTgt>
                                        </p:tgtEl>
                                        <p:attrNameLst>
                                          <p:attrName>ppt_x</p:attrName>
                                        </p:attrNameLst>
                                      </p:cBhvr>
                                      <p:tavLst>
                                        <p:tav tm="0">
                                          <p:val>
                                            <p:strVal val="#ppt_x"/>
                                          </p:val>
                                        </p:tav>
                                        <p:tav tm="100000">
                                          <p:val>
                                            <p:strVal val="#ppt_x"/>
                                          </p:val>
                                        </p:tav>
                                      </p:tavLst>
                                    </p:anim>
                                    <p:anim calcmode="lin" valueType="num">
                                      <p:cBhvr>
                                        <p:cTn id="13" dur="1000" fill="hold"/>
                                        <p:tgtEl>
                                          <p:spTgt spid="311299">
                                            <p:bg/>
                                          </p:spTgt>
                                        </p:tgtEl>
                                        <p:attrNameLst>
                                          <p:attrName>ppt_y</p:attrName>
                                        </p:attrNameLst>
                                      </p:cBhvr>
                                      <p:tavLst>
                                        <p:tav tm="0">
                                          <p:val>
                                            <p:strVal val="#ppt_y-#ppt_h/2"/>
                                          </p:val>
                                        </p:tav>
                                        <p:tav tm="100000">
                                          <p:val>
                                            <p:strVal val="#ppt_y"/>
                                          </p:val>
                                        </p:tav>
                                      </p:tavLst>
                                    </p:anim>
                                    <p:anim calcmode="lin" valueType="num">
                                      <p:cBhvr>
                                        <p:cTn id="14" dur="1000" fill="hold"/>
                                        <p:tgtEl>
                                          <p:spTgt spid="311299">
                                            <p:bg/>
                                          </p:spTgt>
                                        </p:tgtEl>
                                        <p:attrNameLst>
                                          <p:attrName>ppt_w</p:attrName>
                                        </p:attrNameLst>
                                      </p:cBhvr>
                                      <p:tavLst>
                                        <p:tav tm="0">
                                          <p:val>
                                            <p:strVal val="#ppt_w"/>
                                          </p:val>
                                        </p:tav>
                                        <p:tav tm="100000">
                                          <p:val>
                                            <p:strVal val="#ppt_w"/>
                                          </p:val>
                                        </p:tav>
                                      </p:tavLst>
                                    </p:anim>
                                    <p:anim calcmode="lin" valueType="num">
                                      <p:cBhvr>
                                        <p:cTn id="15" dur="1000" fill="hold"/>
                                        <p:tgtEl>
                                          <p:spTgt spid="311299">
                                            <p:bg/>
                                          </p:spTgt>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10"/>
                                            </p:cond>
                                          </p:stCondLst>
                                          <p:endCondLst>
                                            <p:cond evt="onStopAudio" delay="0">
                                              <p:tgtEl>
                                                <p:sldTgt/>
                                              </p:tgtEl>
                                            </p:cond>
                                          </p:endCondLst>
                                        </p:cTn>
                                        <p:tgtEl>
                                          <p:sndTgt r:embed="rId2" name="camera.wav"/>
                                        </p:tgtEl>
                                      </p:cMediaNode>
                                    </p:audio>
                                  </p:subTnLst>
                                </p:cTn>
                              </p:par>
                              <p:par>
                                <p:cTn id="16" presetID="17" presetClass="entr" presetSubtype="1" fill="hold" grpId="0" nodeType="withEffect">
                                  <p:stCondLst>
                                    <p:cond delay="0"/>
                                  </p:stCondLst>
                                  <p:childTnLst>
                                    <p:set>
                                      <p:cBhvr>
                                        <p:cTn id="17" dur="1" fill="hold">
                                          <p:stCondLst>
                                            <p:cond delay="0"/>
                                          </p:stCondLst>
                                        </p:cTn>
                                        <p:tgtEl>
                                          <p:spTgt spid="311299">
                                            <p:txEl>
                                              <p:pRg st="0" end="0"/>
                                            </p:txEl>
                                          </p:spTgt>
                                        </p:tgtEl>
                                        <p:attrNameLst>
                                          <p:attrName>style.visibility</p:attrName>
                                        </p:attrNameLst>
                                      </p:cBhvr>
                                      <p:to>
                                        <p:strVal val="visible"/>
                                      </p:to>
                                    </p:set>
                                    <p:anim calcmode="lin" valueType="num">
                                      <p:cBhvr>
                                        <p:cTn id="18" dur="1000" fill="hold"/>
                                        <p:tgtEl>
                                          <p:spTgt spid="311299">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311299">
                                            <p:txEl>
                                              <p:pRg st="0" end="0"/>
                                            </p:txEl>
                                          </p:spTgt>
                                        </p:tgtEl>
                                        <p:attrNameLst>
                                          <p:attrName>ppt_y</p:attrName>
                                        </p:attrNameLst>
                                      </p:cBhvr>
                                      <p:tavLst>
                                        <p:tav tm="0">
                                          <p:val>
                                            <p:strVal val="#ppt_y-#ppt_h/2"/>
                                          </p:val>
                                        </p:tav>
                                        <p:tav tm="100000">
                                          <p:val>
                                            <p:strVal val="#ppt_y"/>
                                          </p:val>
                                        </p:tav>
                                      </p:tavLst>
                                    </p:anim>
                                    <p:anim calcmode="lin" valueType="num">
                                      <p:cBhvr>
                                        <p:cTn id="20" dur="1000" fill="hold"/>
                                        <p:tgtEl>
                                          <p:spTgt spid="311299">
                                            <p:txEl>
                                              <p:pRg st="0" end="0"/>
                                            </p:txEl>
                                          </p:spTgt>
                                        </p:tgtEl>
                                        <p:attrNameLst>
                                          <p:attrName>ppt_w</p:attrName>
                                        </p:attrNameLst>
                                      </p:cBhvr>
                                      <p:tavLst>
                                        <p:tav tm="0">
                                          <p:val>
                                            <p:strVal val="#ppt_w"/>
                                          </p:val>
                                        </p:tav>
                                        <p:tav tm="100000">
                                          <p:val>
                                            <p:strVal val="#ppt_w"/>
                                          </p:val>
                                        </p:tav>
                                      </p:tavLst>
                                    </p:anim>
                                    <p:anim calcmode="lin" valueType="num">
                                      <p:cBhvr>
                                        <p:cTn id="21" dur="1000" fill="hold"/>
                                        <p:tgtEl>
                                          <p:spTgt spid="311299">
                                            <p:txEl>
                                              <p:pRg st="0" end="0"/>
                                            </p:txEl>
                                          </p:spTgt>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16"/>
                                            </p:cond>
                                          </p:stCondLst>
                                          <p:endCondLst>
                                            <p:cond evt="onStopAudio" delay="0">
                                              <p:tgtEl>
                                                <p:sldTgt/>
                                              </p:tgtEl>
                                            </p:cond>
                                          </p:endCondLst>
                                        </p:cTn>
                                        <p:tgtEl>
                                          <p:sndTgt r:embed="rId2" name="camera.wav"/>
                                        </p:tgtEl>
                                      </p:cMediaNode>
                                    </p:audio>
                                  </p:subTnLst>
                                </p:cTn>
                              </p:par>
                              <p:par>
                                <p:cTn id="22" presetID="17" presetClass="entr" presetSubtype="1" fill="hold" grpId="0" nodeType="withEffect">
                                  <p:stCondLst>
                                    <p:cond delay="0"/>
                                  </p:stCondLst>
                                  <p:childTnLst>
                                    <p:set>
                                      <p:cBhvr>
                                        <p:cTn id="23" dur="1" fill="hold">
                                          <p:stCondLst>
                                            <p:cond delay="0"/>
                                          </p:stCondLst>
                                        </p:cTn>
                                        <p:tgtEl>
                                          <p:spTgt spid="311299">
                                            <p:txEl>
                                              <p:pRg st="1" end="1"/>
                                            </p:txEl>
                                          </p:spTgt>
                                        </p:tgtEl>
                                        <p:attrNameLst>
                                          <p:attrName>style.visibility</p:attrName>
                                        </p:attrNameLst>
                                      </p:cBhvr>
                                      <p:to>
                                        <p:strVal val="visible"/>
                                      </p:to>
                                    </p:set>
                                    <p:anim calcmode="lin" valueType="num">
                                      <p:cBhvr>
                                        <p:cTn id="24" dur="1000" fill="hold"/>
                                        <p:tgtEl>
                                          <p:spTgt spid="311299">
                                            <p:txEl>
                                              <p:pRg st="1" end="1"/>
                                            </p:txEl>
                                          </p:spTgt>
                                        </p:tgtEl>
                                        <p:attrNameLst>
                                          <p:attrName>ppt_x</p:attrName>
                                        </p:attrNameLst>
                                      </p:cBhvr>
                                      <p:tavLst>
                                        <p:tav tm="0">
                                          <p:val>
                                            <p:strVal val="#ppt_x"/>
                                          </p:val>
                                        </p:tav>
                                        <p:tav tm="100000">
                                          <p:val>
                                            <p:strVal val="#ppt_x"/>
                                          </p:val>
                                        </p:tav>
                                      </p:tavLst>
                                    </p:anim>
                                    <p:anim calcmode="lin" valueType="num">
                                      <p:cBhvr>
                                        <p:cTn id="25" dur="1000" fill="hold"/>
                                        <p:tgtEl>
                                          <p:spTgt spid="311299">
                                            <p:txEl>
                                              <p:pRg st="1" end="1"/>
                                            </p:txEl>
                                          </p:spTgt>
                                        </p:tgtEl>
                                        <p:attrNameLst>
                                          <p:attrName>ppt_y</p:attrName>
                                        </p:attrNameLst>
                                      </p:cBhvr>
                                      <p:tavLst>
                                        <p:tav tm="0">
                                          <p:val>
                                            <p:strVal val="#ppt_y-#ppt_h/2"/>
                                          </p:val>
                                        </p:tav>
                                        <p:tav tm="100000">
                                          <p:val>
                                            <p:strVal val="#ppt_y"/>
                                          </p:val>
                                        </p:tav>
                                      </p:tavLst>
                                    </p:anim>
                                    <p:anim calcmode="lin" valueType="num">
                                      <p:cBhvr>
                                        <p:cTn id="26" dur="1000" fill="hold"/>
                                        <p:tgtEl>
                                          <p:spTgt spid="311299">
                                            <p:txEl>
                                              <p:pRg st="1" end="1"/>
                                            </p:txEl>
                                          </p:spTgt>
                                        </p:tgtEl>
                                        <p:attrNameLst>
                                          <p:attrName>ppt_w</p:attrName>
                                        </p:attrNameLst>
                                      </p:cBhvr>
                                      <p:tavLst>
                                        <p:tav tm="0">
                                          <p:val>
                                            <p:strVal val="#ppt_w"/>
                                          </p:val>
                                        </p:tav>
                                        <p:tav tm="100000">
                                          <p:val>
                                            <p:strVal val="#ppt_w"/>
                                          </p:val>
                                        </p:tav>
                                      </p:tavLst>
                                    </p:anim>
                                    <p:anim calcmode="lin" valueType="num">
                                      <p:cBhvr>
                                        <p:cTn id="27" dur="1000" fill="hold"/>
                                        <p:tgtEl>
                                          <p:spTgt spid="311299">
                                            <p:txEl>
                                              <p:pRg st="1" end="1"/>
                                            </p:txEl>
                                          </p:spTgt>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22"/>
                                            </p:cond>
                                          </p:stCondLst>
                                          <p:endCondLst>
                                            <p:cond evt="onStopAudio" delay="0">
                                              <p:tgtEl>
                                                <p:sldTgt/>
                                              </p:tgtEl>
                                            </p:cond>
                                          </p:endCondLst>
                                        </p:cTn>
                                        <p:tgtEl>
                                          <p:sndTgt r:embed="rId2" name="camera.wav"/>
                                        </p:tgtEl>
                                      </p:cMediaNode>
                                    </p:audio>
                                  </p:subTnLst>
                                </p:cTn>
                              </p:par>
                              <p:par>
                                <p:cTn id="28" presetID="17" presetClass="entr" presetSubtype="1" fill="hold" grpId="0" nodeType="withEffect">
                                  <p:stCondLst>
                                    <p:cond delay="0"/>
                                  </p:stCondLst>
                                  <p:childTnLst>
                                    <p:set>
                                      <p:cBhvr>
                                        <p:cTn id="29" dur="1" fill="hold">
                                          <p:stCondLst>
                                            <p:cond delay="0"/>
                                          </p:stCondLst>
                                        </p:cTn>
                                        <p:tgtEl>
                                          <p:spTgt spid="311299">
                                            <p:txEl>
                                              <p:pRg st="2" end="2"/>
                                            </p:txEl>
                                          </p:spTgt>
                                        </p:tgtEl>
                                        <p:attrNameLst>
                                          <p:attrName>style.visibility</p:attrName>
                                        </p:attrNameLst>
                                      </p:cBhvr>
                                      <p:to>
                                        <p:strVal val="visible"/>
                                      </p:to>
                                    </p:set>
                                    <p:anim calcmode="lin" valueType="num">
                                      <p:cBhvr>
                                        <p:cTn id="30" dur="1000" fill="hold"/>
                                        <p:tgtEl>
                                          <p:spTgt spid="311299">
                                            <p:txEl>
                                              <p:pRg st="2" end="2"/>
                                            </p:txEl>
                                          </p:spTgt>
                                        </p:tgtEl>
                                        <p:attrNameLst>
                                          <p:attrName>ppt_x</p:attrName>
                                        </p:attrNameLst>
                                      </p:cBhvr>
                                      <p:tavLst>
                                        <p:tav tm="0">
                                          <p:val>
                                            <p:strVal val="#ppt_x"/>
                                          </p:val>
                                        </p:tav>
                                        <p:tav tm="100000">
                                          <p:val>
                                            <p:strVal val="#ppt_x"/>
                                          </p:val>
                                        </p:tav>
                                      </p:tavLst>
                                    </p:anim>
                                    <p:anim calcmode="lin" valueType="num">
                                      <p:cBhvr>
                                        <p:cTn id="31" dur="1000" fill="hold"/>
                                        <p:tgtEl>
                                          <p:spTgt spid="311299">
                                            <p:txEl>
                                              <p:pRg st="2" end="2"/>
                                            </p:txEl>
                                          </p:spTgt>
                                        </p:tgtEl>
                                        <p:attrNameLst>
                                          <p:attrName>ppt_y</p:attrName>
                                        </p:attrNameLst>
                                      </p:cBhvr>
                                      <p:tavLst>
                                        <p:tav tm="0">
                                          <p:val>
                                            <p:strVal val="#ppt_y-#ppt_h/2"/>
                                          </p:val>
                                        </p:tav>
                                        <p:tav tm="100000">
                                          <p:val>
                                            <p:strVal val="#ppt_y"/>
                                          </p:val>
                                        </p:tav>
                                      </p:tavLst>
                                    </p:anim>
                                    <p:anim calcmode="lin" valueType="num">
                                      <p:cBhvr>
                                        <p:cTn id="32" dur="1000" fill="hold"/>
                                        <p:tgtEl>
                                          <p:spTgt spid="311299">
                                            <p:txEl>
                                              <p:pRg st="2" end="2"/>
                                            </p:txEl>
                                          </p:spTgt>
                                        </p:tgtEl>
                                        <p:attrNameLst>
                                          <p:attrName>ppt_w</p:attrName>
                                        </p:attrNameLst>
                                      </p:cBhvr>
                                      <p:tavLst>
                                        <p:tav tm="0">
                                          <p:val>
                                            <p:strVal val="#ppt_w"/>
                                          </p:val>
                                        </p:tav>
                                        <p:tav tm="100000">
                                          <p:val>
                                            <p:strVal val="#ppt_w"/>
                                          </p:val>
                                        </p:tav>
                                      </p:tavLst>
                                    </p:anim>
                                    <p:anim calcmode="lin" valueType="num">
                                      <p:cBhvr>
                                        <p:cTn id="33" dur="1000" fill="hold"/>
                                        <p:tgtEl>
                                          <p:spTgt spid="311299">
                                            <p:txEl>
                                              <p:pRg st="2" end="2"/>
                                            </p:txEl>
                                          </p:spTgt>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28"/>
                                            </p:cond>
                                          </p:stCondLst>
                                          <p:endCondLst>
                                            <p:cond evt="onStopAudio" delay="0">
                                              <p:tgtEl>
                                                <p:sldTgt/>
                                              </p:tgtEl>
                                            </p:cond>
                                          </p:endCondLst>
                                        </p:cTn>
                                        <p:tgtEl>
                                          <p:sndTgt r:embed="rId2" name="camera.wav"/>
                                        </p:tgtEl>
                                      </p:cMediaNode>
                                    </p:audio>
                                  </p:subTnLst>
                                </p:cTn>
                              </p:par>
                              <p:par>
                                <p:cTn id="34" presetID="17" presetClass="entr" presetSubtype="1" fill="hold" grpId="0" nodeType="withEffect">
                                  <p:stCondLst>
                                    <p:cond delay="0"/>
                                  </p:stCondLst>
                                  <p:childTnLst>
                                    <p:set>
                                      <p:cBhvr>
                                        <p:cTn id="35" dur="1" fill="hold">
                                          <p:stCondLst>
                                            <p:cond delay="0"/>
                                          </p:stCondLst>
                                        </p:cTn>
                                        <p:tgtEl>
                                          <p:spTgt spid="311299">
                                            <p:txEl>
                                              <p:pRg st="3" end="3"/>
                                            </p:txEl>
                                          </p:spTgt>
                                        </p:tgtEl>
                                        <p:attrNameLst>
                                          <p:attrName>style.visibility</p:attrName>
                                        </p:attrNameLst>
                                      </p:cBhvr>
                                      <p:to>
                                        <p:strVal val="visible"/>
                                      </p:to>
                                    </p:set>
                                    <p:anim calcmode="lin" valueType="num">
                                      <p:cBhvr>
                                        <p:cTn id="36" dur="1000" fill="hold"/>
                                        <p:tgtEl>
                                          <p:spTgt spid="311299">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11299">
                                            <p:txEl>
                                              <p:pRg st="3" end="3"/>
                                            </p:txEl>
                                          </p:spTgt>
                                        </p:tgtEl>
                                        <p:attrNameLst>
                                          <p:attrName>ppt_y</p:attrName>
                                        </p:attrNameLst>
                                      </p:cBhvr>
                                      <p:tavLst>
                                        <p:tav tm="0">
                                          <p:val>
                                            <p:strVal val="#ppt_y-#ppt_h/2"/>
                                          </p:val>
                                        </p:tav>
                                        <p:tav tm="100000">
                                          <p:val>
                                            <p:strVal val="#ppt_y"/>
                                          </p:val>
                                        </p:tav>
                                      </p:tavLst>
                                    </p:anim>
                                    <p:anim calcmode="lin" valueType="num">
                                      <p:cBhvr>
                                        <p:cTn id="38" dur="1000" fill="hold"/>
                                        <p:tgtEl>
                                          <p:spTgt spid="311299">
                                            <p:txEl>
                                              <p:pRg st="3" end="3"/>
                                            </p:txEl>
                                          </p:spTgt>
                                        </p:tgtEl>
                                        <p:attrNameLst>
                                          <p:attrName>ppt_w</p:attrName>
                                        </p:attrNameLst>
                                      </p:cBhvr>
                                      <p:tavLst>
                                        <p:tav tm="0">
                                          <p:val>
                                            <p:strVal val="#ppt_w"/>
                                          </p:val>
                                        </p:tav>
                                        <p:tav tm="100000">
                                          <p:val>
                                            <p:strVal val="#ppt_w"/>
                                          </p:val>
                                        </p:tav>
                                      </p:tavLst>
                                    </p:anim>
                                    <p:anim calcmode="lin" valueType="num">
                                      <p:cBhvr>
                                        <p:cTn id="39" dur="1000" fill="hold"/>
                                        <p:tgtEl>
                                          <p:spTgt spid="311299">
                                            <p:txEl>
                                              <p:pRg st="3" end="3"/>
                                            </p:txEl>
                                          </p:spTgt>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34"/>
                                            </p:cond>
                                          </p:stCondLst>
                                          <p:endCondLst>
                                            <p:cond evt="onStopAudio" delay="0">
                                              <p:tgtEl>
                                                <p:sldTgt/>
                                              </p:tgtEl>
                                            </p:cond>
                                          </p:endCondLst>
                                        </p:cTn>
                                        <p:tgtEl>
                                          <p:sndTgt r:embed="rId2" name="camera.wav"/>
                                        </p:tgtEl>
                                      </p:cMediaNode>
                                    </p:audio>
                                  </p:subTnLst>
                                </p:cTn>
                              </p:par>
                              <p:par>
                                <p:cTn id="40" presetID="17" presetClass="entr" presetSubtype="1" fill="hold" grpId="0" nodeType="withEffect">
                                  <p:stCondLst>
                                    <p:cond delay="0"/>
                                  </p:stCondLst>
                                  <p:childTnLst>
                                    <p:set>
                                      <p:cBhvr>
                                        <p:cTn id="41" dur="1" fill="hold">
                                          <p:stCondLst>
                                            <p:cond delay="0"/>
                                          </p:stCondLst>
                                        </p:cTn>
                                        <p:tgtEl>
                                          <p:spTgt spid="311299">
                                            <p:txEl>
                                              <p:pRg st="4" end="4"/>
                                            </p:txEl>
                                          </p:spTgt>
                                        </p:tgtEl>
                                        <p:attrNameLst>
                                          <p:attrName>style.visibility</p:attrName>
                                        </p:attrNameLst>
                                      </p:cBhvr>
                                      <p:to>
                                        <p:strVal val="visible"/>
                                      </p:to>
                                    </p:set>
                                    <p:anim calcmode="lin" valueType="num">
                                      <p:cBhvr>
                                        <p:cTn id="42" dur="1000" fill="hold"/>
                                        <p:tgtEl>
                                          <p:spTgt spid="311299">
                                            <p:txEl>
                                              <p:pRg st="4" end="4"/>
                                            </p:txEl>
                                          </p:spTgt>
                                        </p:tgtEl>
                                        <p:attrNameLst>
                                          <p:attrName>ppt_x</p:attrName>
                                        </p:attrNameLst>
                                      </p:cBhvr>
                                      <p:tavLst>
                                        <p:tav tm="0">
                                          <p:val>
                                            <p:strVal val="#ppt_x"/>
                                          </p:val>
                                        </p:tav>
                                        <p:tav tm="100000">
                                          <p:val>
                                            <p:strVal val="#ppt_x"/>
                                          </p:val>
                                        </p:tav>
                                      </p:tavLst>
                                    </p:anim>
                                    <p:anim calcmode="lin" valueType="num">
                                      <p:cBhvr>
                                        <p:cTn id="43" dur="1000" fill="hold"/>
                                        <p:tgtEl>
                                          <p:spTgt spid="311299">
                                            <p:txEl>
                                              <p:pRg st="4" end="4"/>
                                            </p:txEl>
                                          </p:spTgt>
                                        </p:tgtEl>
                                        <p:attrNameLst>
                                          <p:attrName>ppt_y</p:attrName>
                                        </p:attrNameLst>
                                      </p:cBhvr>
                                      <p:tavLst>
                                        <p:tav tm="0">
                                          <p:val>
                                            <p:strVal val="#ppt_y-#ppt_h/2"/>
                                          </p:val>
                                        </p:tav>
                                        <p:tav tm="100000">
                                          <p:val>
                                            <p:strVal val="#ppt_y"/>
                                          </p:val>
                                        </p:tav>
                                      </p:tavLst>
                                    </p:anim>
                                    <p:anim calcmode="lin" valueType="num">
                                      <p:cBhvr>
                                        <p:cTn id="44" dur="1000" fill="hold"/>
                                        <p:tgtEl>
                                          <p:spTgt spid="311299">
                                            <p:txEl>
                                              <p:pRg st="4" end="4"/>
                                            </p:txEl>
                                          </p:spTgt>
                                        </p:tgtEl>
                                        <p:attrNameLst>
                                          <p:attrName>ppt_w</p:attrName>
                                        </p:attrNameLst>
                                      </p:cBhvr>
                                      <p:tavLst>
                                        <p:tav tm="0">
                                          <p:val>
                                            <p:strVal val="#ppt_w"/>
                                          </p:val>
                                        </p:tav>
                                        <p:tav tm="100000">
                                          <p:val>
                                            <p:strVal val="#ppt_w"/>
                                          </p:val>
                                        </p:tav>
                                      </p:tavLst>
                                    </p:anim>
                                    <p:anim calcmode="lin" valueType="num">
                                      <p:cBhvr>
                                        <p:cTn id="45" dur="1000" fill="hold"/>
                                        <p:tgtEl>
                                          <p:spTgt spid="311299">
                                            <p:txEl>
                                              <p:pRg st="4" end="4"/>
                                            </p:txEl>
                                          </p:spTgt>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40"/>
                                            </p:cond>
                                          </p:stCondLst>
                                          <p:endCondLst>
                                            <p:cond evt="onStopAudio" delay="0">
                                              <p:tgtEl>
                                                <p:sldTgt/>
                                              </p:tgtEl>
                                            </p:cond>
                                          </p:endCondLst>
                                        </p:cTn>
                                        <p:tgtEl>
                                          <p:sndTgt r:embed="rId2" name="camera.wav"/>
                                        </p:tgtEl>
                                      </p:cMediaNode>
                                    </p:audio>
                                  </p:subTnLst>
                                </p:cTn>
                              </p:par>
                            </p:childTnLst>
                          </p:cTn>
                        </p:par>
                      </p:childTnLst>
                    </p:cTn>
                  </p:par>
                  <p:par>
                    <p:cTn id="46" fill="hold" nodeType="clickPar">
                      <p:stCondLst>
                        <p:cond delay="indefinite"/>
                      </p:stCondLst>
                      <p:childTnLst>
                        <p:par>
                          <p:cTn id="47" fill="hold" nodeType="withGroup">
                            <p:stCondLst>
                              <p:cond delay="0"/>
                            </p:stCondLst>
                            <p:childTnLst>
                              <p:par>
                                <p:cTn id="48" presetID="2" presetClass="entr" presetSubtype="1" fill="hold" nodeType="clickEffect">
                                  <p:stCondLst>
                                    <p:cond delay="0"/>
                                  </p:stCondLst>
                                  <p:childTnLst>
                                    <p:set>
                                      <p:cBhvr>
                                        <p:cTn id="49" dur="1" fill="hold">
                                          <p:stCondLst>
                                            <p:cond delay="0"/>
                                          </p:stCondLst>
                                        </p:cTn>
                                        <p:tgtEl>
                                          <p:spTgt spid="311299">
                                            <p:txEl>
                                              <p:pRg st="6" end="6"/>
                                            </p:txEl>
                                          </p:spTgt>
                                        </p:tgtEl>
                                        <p:attrNameLst>
                                          <p:attrName>style.visibility</p:attrName>
                                        </p:attrNameLst>
                                      </p:cBhvr>
                                      <p:to>
                                        <p:strVal val="visible"/>
                                      </p:to>
                                    </p:set>
                                    <p:anim calcmode="lin" valueType="num">
                                      <p:cBhvr additive="base">
                                        <p:cTn id="50" dur="1000" fill="hold"/>
                                        <p:tgtEl>
                                          <p:spTgt spid="311299">
                                            <p:txEl>
                                              <p:pRg st="6" end="6"/>
                                            </p:txEl>
                                          </p:spTgt>
                                        </p:tgtEl>
                                        <p:attrNameLst>
                                          <p:attrName>ppt_x</p:attrName>
                                        </p:attrNameLst>
                                      </p:cBhvr>
                                      <p:tavLst>
                                        <p:tav tm="0">
                                          <p:val>
                                            <p:strVal val="#ppt_x"/>
                                          </p:val>
                                        </p:tav>
                                        <p:tav tm="100000">
                                          <p:val>
                                            <p:strVal val="#ppt_x"/>
                                          </p:val>
                                        </p:tav>
                                      </p:tavLst>
                                    </p:anim>
                                    <p:anim calcmode="lin" valueType="num">
                                      <p:cBhvr additive="base">
                                        <p:cTn id="51" dur="1000" fill="hold"/>
                                        <p:tgtEl>
                                          <p:spTgt spid="311299">
                                            <p:txEl>
                                              <p:pRg st="6" end="6"/>
                                            </p:txEl>
                                          </p:spTgt>
                                        </p:tgtEl>
                                        <p:attrNameLst>
                                          <p:attrName>ppt_y</p:attrName>
                                        </p:attrNameLst>
                                      </p:cBhvr>
                                      <p:tavLst>
                                        <p:tav tm="0">
                                          <p:val>
                                            <p:strVal val="0-#ppt_h/2"/>
                                          </p:val>
                                        </p:tav>
                                        <p:tav tm="100000">
                                          <p:val>
                                            <p:strVal val="#ppt_y"/>
                                          </p:val>
                                        </p:tav>
                                      </p:tavLst>
                                    </p:anim>
                                  </p:childTnLst>
                                </p:cTn>
                              </p:par>
                            </p:childTnLst>
                          </p:cTn>
                        </p:par>
                        <p:par>
                          <p:cTn id="52" fill="hold" nodeType="afterGroup">
                            <p:stCondLst>
                              <p:cond delay="1000"/>
                            </p:stCondLst>
                            <p:childTnLst>
                              <p:par>
                                <p:cTn id="53" presetID="2" presetClass="entr" presetSubtype="1" fill="hold" nodeType="afterEffect">
                                  <p:stCondLst>
                                    <p:cond delay="0"/>
                                  </p:stCondLst>
                                  <p:childTnLst>
                                    <p:set>
                                      <p:cBhvr>
                                        <p:cTn id="54" dur="1" fill="hold">
                                          <p:stCondLst>
                                            <p:cond delay="0"/>
                                          </p:stCondLst>
                                        </p:cTn>
                                        <p:tgtEl>
                                          <p:spTgt spid="311299">
                                            <p:txEl>
                                              <p:pRg st="7" end="7"/>
                                            </p:txEl>
                                          </p:spTgt>
                                        </p:tgtEl>
                                        <p:attrNameLst>
                                          <p:attrName>style.visibility</p:attrName>
                                        </p:attrNameLst>
                                      </p:cBhvr>
                                      <p:to>
                                        <p:strVal val="visible"/>
                                      </p:to>
                                    </p:set>
                                    <p:anim calcmode="lin" valueType="num">
                                      <p:cBhvr additive="base">
                                        <p:cTn id="55" dur="1000" fill="hold"/>
                                        <p:tgtEl>
                                          <p:spTgt spid="311299">
                                            <p:txEl>
                                              <p:pRg st="7" end="7"/>
                                            </p:txEl>
                                          </p:spTgt>
                                        </p:tgtEl>
                                        <p:attrNameLst>
                                          <p:attrName>ppt_x</p:attrName>
                                        </p:attrNameLst>
                                      </p:cBhvr>
                                      <p:tavLst>
                                        <p:tav tm="0">
                                          <p:val>
                                            <p:strVal val="#ppt_x"/>
                                          </p:val>
                                        </p:tav>
                                        <p:tav tm="100000">
                                          <p:val>
                                            <p:strVal val="#ppt_x"/>
                                          </p:val>
                                        </p:tav>
                                      </p:tavLst>
                                    </p:anim>
                                    <p:anim calcmode="lin" valueType="num">
                                      <p:cBhvr additive="base">
                                        <p:cTn id="56" dur="1000" fill="hold"/>
                                        <p:tgtEl>
                                          <p:spTgt spid="311299">
                                            <p:txEl>
                                              <p:pRg st="7" end="7"/>
                                            </p:txEl>
                                          </p:spTgt>
                                        </p:tgtEl>
                                        <p:attrNameLst>
                                          <p:attrName>ppt_y</p:attrName>
                                        </p:attrNameLst>
                                      </p:cBhvr>
                                      <p:tavLst>
                                        <p:tav tm="0">
                                          <p:val>
                                            <p:strVal val="0-#ppt_h/2"/>
                                          </p:val>
                                        </p:tav>
                                        <p:tav tm="100000">
                                          <p:val>
                                            <p:strVal val="#ppt_y"/>
                                          </p:val>
                                        </p:tav>
                                      </p:tavLst>
                                    </p:anim>
                                  </p:childTnLst>
                                </p:cTn>
                              </p:par>
                            </p:childTnLst>
                          </p:cTn>
                        </p:par>
                        <p:par>
                          <p:cTn id="57" fill="hold" nodeType="afterGroup">
                            <p:stCondLst>
                              <p:cond delay="2000"/>
                            </p:stCondLst>
                            <p:childTnLst>
                              <p:par>
                                <p:cTn id="58" presetID="2" presetClass="entr" presetSubtype="1" fill="hold" nodeType="afterEffect">
                                  <p:stCondLst>
                                    <p:cond delay="0"/>
                                  </p:stCondLst>
                                  <p:childTnLst>
                                    <p:set>
                                      <p:cBhvr>
                                        <p:cTn id="59" dur="1" fill="hold">
                                          <p:stCondLst>
                                            <p:cond delay="0"/>
                                          </p:stCondLst>
                                        </p:cTn>
                                        <p:tgtEl>
                                          <p:spTgt spid="311299">
                                            <p:txEl>
                                              <p:pRg st="8" end="8"/>
                                            </p:txEl>
                                          </p:spTgt>
                                        </p:tgtEl>
                                        <p:attrNameLst>
                                          <p:attrName>style.visibility</p:attrName>
                                        </p:attrNameLst>
                                      </p:cBhvr>
                                      <p:to>
                                        <p:strVal val="visible"/>
                                      </p:to>
                                    </p:set>
                                    <p:anim calcmode="lin" valueType="num">
                                      <p:cBhvr additive="base">
                                        <p:cTn id="60" dur="1000" fill="hold"/>
                                        <p:tgtEl>
                                          <p:spTgt spid="311299">
                                            <p:txEl>
                                              <p:pRg st="8" end="8"/>
                                            </p:txEl>
                                          </p:spTgt>
                                        </p:tgtEl>
                                        <p:attrNameLst>
                                          <p:attrName>ppt_x</p:attrName>
                                        </p:attrNameLst>
                                      </p:cBhvr>
                                      <p:tavLst>
                                        <p:tav tm="0">
                                          <p:val>
                                            <p:strVal val="#ppt_x"/>
                                          </p:val>
                                        </p:tav>
                                        <p:tav tm="100000">
                                          <p:val>
                                            <p:strVal val="#ppt_x"/>
                                          </p:val>
                                        </p:tav>
                                      </p:tavLst>
                                    </p:anim>
                                    <p:anim calcmode="lin" valueType="num">
                                      <p:cBhvr additive="base">
                                        <p:cTn id="61" dur="1000" fill="hold"/>
                                        <p:tgtEl>
                                          <p:spTgt spid="311299">
                                            <p:txEl>
                                              <p:pRg st="8" end="8"/>
                                            </p:txEl>
                                          </p:spTgt>
                                        </p:tgtEl>
                                        <p:attrNameLst>
                                          <p:attrName>ppt_y</p:attrName>
                                        </p:attrNameLst>
                                      </p:cBhvr>
                                      <p:tavLst>
                                        <p:tav tm="0">
                                          <p:val>
                                            <p:strVal val="0-#ppt_h/2"/>
                                          </p:val>
                                        </p:tav>
                                        <p:tav tm="100000">
                                          <p:val>
                                            <p:strVal val="#ppt_y"/>
                                          </p:val>
                                        </p:tav>
                                      </p:tavLst>
                                    </p:anim>
                                  </p:childTnLst>
                                </p:cTn>
                              </p:par>
                            </p:childTnLst>
                          </p:cTn>
                        </p:par>
                        <p:par>
                          <p:cTn id="62" fill="hold" nodeType="afterGroup">
                            <p:stCondLst>
                              <p:cond delay="3000"/>
                            </p:stCondLst>
                            <p:childTnLst>
                              <p:par>
                                <p:cTn id="63" presetID="2" presetClass="entr" presetSubtype="1" fill="hold" nodeType="afterEffect">
                                  <p:stCondLst>
                                    <p:cond delay="0"/>
                                  </p:stCondLst>
                                  <p:childTnLst>
                                    <p:set>
                                      <p:cBhvr>
                                        <p:cTn id="64" dur="1" fill="hold">
                                          <p:stCondLst>
                                            <p:cond delay="0"/>
                                          </p:stCondLst>
                                        </p:cTn>
                                        <p:tgtEl>
                                          <p:spTgt spid="311299">
                                            <p:txEl>
                                              <p:pRg st="9" end="9"/>
                                            </p:txEl>
                                          </p:spTgt>
                                        </p:tgtEl>
                                        <p:attrNameLst>
                                          <p:attrName>style.visibility</p:attrName>
                                        </p:attrNameLst>
                                      </p:cBhvr>
                                      <p:to>
                                        <p:strVal val="visible"/>
                                      </p:to>
                                    </p:set>
                                    <p:anim calcmode="lin" valueType="num">
                                      <p:cBhvr additive="base">
                                        <p:cTn id="65" dur="1000" fill="hold"/>
                                        <p:tgtEl>
                                          <p:spTgt spid="311299">
                                            <p:txEl>
                                              <p:pRg st="9" end="9"/>
                                            </p:txEl>
                                          </p:spTgt>
                                        </p:tgtEl>
                                        <p:attrNameLst>
                                          <p:attrName>ppt_x</p:attrName>
                                        </p:attrNameLst>
                                      </p:cBhvr>
                                      <p:tavLst>
                                        <p:tav tm="0">
                                          <p:val>
                                            <p:strVal val="#ppt_x"/>
                                          </p:val>
                                        </p:tav>
                                        <p:tav tm="100000">
                                          <p:val>
                                            <p:strVal val="#ppt_x"/>
                                          </p:val>
                                        </p:tav>
                                      </p:tavLst>
                                    </p:anim>
                                    <p:anim calcmode="lin" valueType="num">
                                      <p:cBhvr additive="base">
                                        <p:cTn id="66" dur="1000" fill="hold"/>
                                        <p:tgtEl>
                                          <p:spTgt spid="311299">
                                            <p:txEl>
                                              <p:pRg st="9" end="9"/>
                                            </p:txEl>
                                          </p:spTgt>
                                        </p:tgtEl>
                                        <p:attrNameLst>
                                          <p:attrName>ppt_y</p:attrName>
                                        </p:attrNameLst>
                                      </p:cBhvr>
                                      <p:tavLst>
                                        <p:tav tm="0">
                                          <p:val>
                                            <p:strVal val="0-#ppt_h/2"/>
                                          </p:val>
                                        </p:tav>
                                        <p:tav tm="100000">
                                          <p:val>
                                            <p:strVal val="#ppt_y"/>
                                          </p:val>
                                        </p:tav>
                                      </p:tavLst>
                                    </p:anim>
                                  </p:childTnLst>
                                </p:cTn>
                              </p:par>
                            </p:childTnLst>
                          </p:cTn>
                        </p:par>
                        <p:par>
                          <p:cTn id="67" fill="hold" nodeType="afterGroup">
                            <p:stCondLst>
                              <p:cond delay="4000"/>
                            </p:stCondLst>
                            <p:childTnLst>
                              <p:par>
                                <p:cTn id="68" presetID="2" presetClass="entr" presetSubtype="1" fill="hold" nodeType="afterEffect">
                                  <p:stCondLst>
                                    <p:cond delay="0"/>
                                  </p:stCondLst>
                                  <p:childTnLst>
                                    <p:set>
                                      <p:cBhvr>
                                        <p:cTn id="69" dur="1" fill="hold">
                                          <p:stCondLst>
                                            <p:cond delay="0"/>
                                          </p:stCondLst>
                                        </p:cTn>
                                        <p:tgtEl>
                                          <p:spTgt spid="311299">
                                            <p:txEl>
                                              <p:pRg st="10" end="10"/>
                                            </p:txEl>
                                          </p:spTgt>
                                        </p:tgtEl>
                                        <p:attrNameLst>
                                          <p:attrName>style.visibility</p:attrName>
                                        </p:attrNameLst>
                                      </p:cBhvr>
                                      <p:to>
                                        <p:strVal val="visible"/>
                                      </p:to>
                                    </p:set>
                                    <p:anim calcmode="lin" valueType="num">
                                      <p:cBhvr additive="base">
                                        <p:cTn id="70" dur="1000" fill="hold"/>
                                        <p:tgtEl>
                                          <p:spTgt spid="311299">
                                            <p:txEl>
                                              <p:pRg st="10" end="10"/>
                                            </p:txEl>
                                          </p:spTgt>
                                        </p:tgtEl>
                                        <p:attrNameLst>
                                          <p:attrName>ppt_x</p:attrName>
                                        </p:attrNameLst>
                                      </p:cBhvr>
                                      <p:tavLst>
                                        <p:tav tm="0">
                                          <p:val>
                                            <p:strVal val="#ppt_x"/>
                                          </p:val>
                                        </p:tav>
                                        <p:tav tm="100000">
                                          <p:val>
                                            <p:strVal val="#ppt_x"/>
                                          </p:val>
                                        </p:tav>
                                      </p:tavLst>
                                    </p:anim>
                                    <p:anim calcmode="lin" valueType="num">
                                      <p:cBhvr additive="base">
                                        <p:cTn id="71" dur="1000" fill="hold"/>
                                        <p:tgtEl>
                                          <p:spTgt spid="311299">
                                            <p:txEl>
                                              <p:pRg st="10" end="10"/>
                                            </p:txEl>
                                          </p:spTgt>
                                        </p:tgtEl>
                                        <p:attrNameLst>
                                          <p:attrName>ppt_y</p:attrName>
                                        </p:attrNameLst>
                                      </p:cBhvr>
                                      <p:tavLst>
                                        <p:tav tm="0">
                                          <p:val>
                                            <p:strVal val="0-#ppt_h/2"/>
                                          </p:val>
                                        </p:tav>
                                        <p:tav tm="100000">
                                          <p:val>
                                            <p:strVal val="#ppt_y"/>
                                          </p:val>
                                        </p:tav>
                                      </p:tavLst>
                                    </p:anim>
                                  </p:childTnLst>
                                </p:cTn>
                              </p:par>
                            </p:childTnLst>
                          </p:cTn>
                        </p:par>
                        <p:par>
                          <p:cTn id="72" fill="hold" nodeType="afterGroup">
                            <p:stCondLst>
                              <p:cond delay="5000"/>
                            </p:stCondLst>
                            <p:childTnLst>
                              <p:par>
                                <p:cTn id="73" presetID="2" presetClass="entr" presetSubtype="1" fill="hold" nodeType="afterEffect">
                                  <p:stCondLst>
                                    <p:cond delay="0"/>
                                  </p:stCondLst>
                                  <p:childTnLst>
                                    <p:set>
                                      <p:cBhvr>
                                        <p:cTn id="74" dur="1" fill="hold">
                                          <p:stCondLst>
                                            <p:cond delay="0"/>
                                          </p:stCondLst>
                                        </p:cTn>
                                        <p:tgtEl>
                                          <p:spTgt spid="311299">
                                            <p:txEl>
                                              <p:pRg st="11" end="11"/>
                                            </p:txEl>
                                          </p:spTgt>
                                        </p:tgtEl>
                                        <p:attrNameLst>
                                          <p:attrName>style.visibility</p:attrName>
                                        </p:attrNameLst>
                                      </p:cBhvr>
                                      <p:to>
                                        <p:strVal val="visible"/>
                                      </p:to>
                                    </p:set>
                                    <p:anim calcmode="lin" valueType="num">
                                      <p:cBhvr additive="base">
                                        <p:cTn id="75" dur="1000" fill="hold"/>
                                        <p:tgtEl>
                                          <p:spTgt spid="311299">
                                            <p:txEl>
                                              <p:pRg st="11" end="11"/>
                                            </p:txEl>
                                          </p:spTgt>
                                        </p:tgtEl>
                                        <p:attrNameLst>
                                          <p:attrName>ppt_x</p:attrName>
                                        </p:attrNameLst>
                                      </p:cBhvr>
                                      <p:tavLst>
                                        <p:tav tm="0">
                                          <p:val>
                                            <p:strVal val="#ppt_x"/>
                                          </p:val>
                                        </p:tav>
                                        <p:tav tm="100000">
                                          <p:val>
                                            <p:strVal val="#ppt_x"/>
                                          </p:val>
                                        </p:tav>
                                      </p:tavLst>
                                    </p:anim>
                                    <p:anim calcmode="lin" valueType="num">
                                      <p:cBhvr additive="base">
                                        <p:cTn id="76" dur="1000" fill="hold"/>
                                        <p:tgtEl>
                                          <p:spTgt spid="311299">
                                            <p:txEl>
                                              <p:pRg st="11" end="11"/>
                                            </p:txEl>
                                          </p:spTgt>
                                        </p:tgtEl>
                                        <p:attrNameLst>
                                          <p:attrName>ppt_y</p:attrName>
                                        </p:attrNameLst>
                                      </p:cBhvr>
                                      <p:tavLst>
                                        <p:tav tm="0">
                                          <p:val>
                                            <p:strVal val="0-#ppt_h/2"/>
                                          </p:val>
                                        </p:tav>
                                        <p:tav tm="100000">
                                          <p:val>
                                            <p:strVal val="#ppt_y"/>
                                          </p:val>
                                        </p:tav>
                                      </p:tavLst>
                                    </p:anim>
                                  </p:childTnLst>
                                </p:cTn>
                              </p:par>
                            </p:childTnLst>
                          </p:cTn>
                        </p:par>
                        <p:par>
                          <p:cTn id="77" fill="hold" nodeType="afterGroup">
                            <p:stCondLst>
                              <p:cond delay="6000"/>
                            </p:stCondLst>
                            <p:childTnLst>
                              <p:par>
                                <p:cTn id="78" presetID="2" presetClass="entr" presetSubtype="1" fill="hold" nodeType="afterEffect">
                                  <p:stCondLst>
                                    <p:cond delay="0"/>
                                  </p:stCondLst>
                                  <p:childTnLst>
                                    <p:set>
                                      <p:cBhvr>
                                        <p:cTn id="79" dur="1" fill="hold">
                                          <p:stCondLst>
                                            <p:cond delay="0"/>
                                          </p:stCondLst>
                                        </p:cTn>
                                        <p:tgtEl>
                                          <p:spTgt spid="311299">
                                            <p:txEl>
                                              <p:pRg st="12" end="12"/>
                                            </p:txEl>
                                          </p:spTgt>
                                        </p:tgtEl>
                                        <p:attrNameLst>
                                          <p:attrName>style.visibility</p:attrName>
                                        </p:attrNameLst>
                                      </p:cBhvr>
                                      <p:to>
                                        <p:strVal val="visible"/>
                                      </p:to>
                                    </p:set>
                                    <p:anim calcmode="lin" valueType="num">
                                      <p:cBhvr additive="base">
                                        <p:cTn id="80" dur="1000" fill="hold"/>
                                        <p:tgtEl>
                                          <p:spTgt spid="311299">
                                            <p:txEl>
                                              <p:pRg st="12" end="12"/>
                                            </p:txEl>
                                          </p:spTgt>
                                        </p:tgtEl>
                                        <p:attrNameLst>
                                          <p:attrName>ppt_x</p:attrName>
                                        </p:attrNameLst>
                                      </p:cBhvr>
                                      <p:tavLst>
                                        <p:tav tm="0">
                                          <p:val>
                                            <p:strVal val="#ppt_x"/>
                                          </p:val>
                                        </p:tav>
                                        <p:tav tm="100000">
                                          <p:val>
                                            <p:strVal val="#ppt_x"/>
                                          </p:val>
                                        </p:tav>
                                      </p:tavLst>
                                    </p:anim>
                                    <p:anim calcmode="lin" valueType="num">
                                      <p:cBhvr additive="base">
                                        <p:cTn id="81" dur="1000" fill="hold"/>
                                        <p:tgtEl>
                                          <p:spTgt spid="311299">
                                            <p:txEl>
                                              <p:pRg st="12" end="12"/>
                                            </p:txEl>
                                          </p:spTgt>
                                        </p:tgtEl>
                                        <p:attrNameLst>
                                          <p:attrName>ppt_y</p:attrName>
                                        </p:attrNameLst>
                                      </p:cBhvr>
                                      <p:tavLst>
                                        <p:tav tm="0">
                                          <p:val>
                                            <p:strVal val="0-#ppt_h/2"/>
                                          </p:val>
                                        </p:tav>
                                        <p:tav tm="100000">
                                          <p:val>
                                            <p:strVal val="#ppt_y"/>
                                          </p:val>
                                        </p:tav>
                                      </p:tavLst>
                                    </p:anim>
                                  </p:childTnLst>
                                </p:cTn>
                              </p:par>
                            </p:childTnLst>
                          </p:cTn>
                        </p:par>
                        <p:par>
                          <p:cTn id="82" fill="hold" nodeType="afterGroup">
                            <p:stCondLst>
                              <p:cond delay="7000"/>
                            </p:stCondLst>
                            <p:childTnLst>
                              <p:par>
                                <p:cTn id="83" presetID="2" presetClass="entr" presetSubtype="1" fill="hold" nodeType="afterEffect">
                                  <p:stCondLst>
                                    <p:cond delay="0"/>
                                  </p:stCondLst>
                                  <p:childTnLst>
                                    <p:set>
                                      <p:cBhvr>
                                        <p:cTn id="84" dur="1" fill="hold">
                                          <p:stCondLst>
                                            <p:cond delay="0"/>
                                          </p:stCondLst>
                                        </p:cTn>
                                        <p:tgtEl>
                                          <p:spTgt spid="311299">
                                            <p:txEl>
                                              <p:pRg st="13" end="13"/>
                                            </p:txEl>
                                          </p:spTgt>
                                        </p:tgtEl>
                                        <p:attrNameLst>
                                          <p:attrName>style.visibility</p:attrName>
                                        </p:attrNameLst>
                                      </p:cBhvr>
                                      <p:to>
                                        <p:strVal val="visible"/>
                                      </p:to>
                                    </p:set>
                                    <p:anim calcmode="lin" valueType="num">
                                      <p:cBhvr additive="base">
                                        <p:cTn id="85" dur="1000" fill="hold"/>
                                        <p:tgtEl>
                                          <p:spTgt spid="311299">
                                            <p:txEl>
                                              <p:pRg st="13" end="13"/>
                                            </p:txEl>
                                          </p:spTgt>
                                        </p:tgtEl>
                                        <p:attrNameLst>
                                          <p:attrName>ppt_x</p:attrName>
                                        </p:attrNameLst>
                                      </p:cBhvr>
                                      <p:tavLst>
                                        <p:tav tm="0">
                                          <p:val>
                                            <p:strVal val="#ppt_x"/>
                                          </p:val>
                                        </p:tav>
                                        <p:tav tm="100000">
                                          <p:val>
                                            <p:strVal val="#ppt_x"/>
                                          </p:val>
                                        </p:tav>
                                      </p:tavLst>
                                    </p:anim>
                                    <p:anim calcmode="lin" valueType="num">
                                      <p:cBhvr additive="base">
                                        <p:cTn id="86" dur="1000" fill="hold"/>
                                        <p:tgtEl>
                                          <p:spTgt spid="311299">
                                            <p:txEl>
                                              <p:pRg st="13" end="13"/>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1298" grpId="0"/>
      <p:bldP spid="311299" grpId="0" build="allAtOnce" animBg="1"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 name="Rectangle 20"/>
          <p:cNvSpPr/>
          <p:nvPr/>
        </p:nvSpPr>
        <p:spPr bwMode="auto">
          <a:xfrm>
            <a:off x="0" y="0"/>
            <a:ext cx="9906000" cy="1275555"/>
          </a:xfrm>
          <a:prstGeom prst="rect">
            <a:avLst/>
          </a:prstGeom>
          <a:solidFill>
            <a:schemeClr val="accent5">
              <a:lumMod val="75000"/>
            </a:schemeClr>
          </a:solidFill>
          <a:ln w="5715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50000"/>
              </a:lnSpc>
              <a:spcBef>
                <a:spcPct val="45000"/>
              </a:spcBef>
              <a:spcAft>
                <a:spcPct val="0"/>
              </a:spcAft>
              <a:buClrTx/>
              <a:buSzTx/>
              <a:buFontTx/>
              <a:buNone/>
              <a:tabLst/>
            </a:pPr>
            <a:endParaRPr kumimoji="0" lang="en-US" sz="4400" b="1" i="0" u="none" strike="noStrike" cap="none" normalizeH="0" baseline="0" dirty="0" smtClean="0">
              <a:ln>
                <a:noFill/>
              </a:ln>
              <a:solidFill>
                <a:srgbClr val="FFFFCC"/>
              </a:solidFill>
              <a:effectLst/>
              <a:latin typeface="Calibri" pitchFamily="34" charset="0"/>
              <a:cs typeface="Calibri" pitchFamily="34" charset="0"/>
            </a:endParaRPr>
          </a:p>
        </p:txBody>
      </p:sp>
      <p:sp>
        <p:nvSpPr>
          <p:cNvPr id="18434" name="Slide Number Placeholder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r>
              <a:rPr lang="en-US" sz="1400" b="0" smtClean="0">
                <a:solidFill>
                  <a:schemeClr val="bg2"/>
                </a:solidFill>
                <a:latin typeface="Tahoma" pitchFamily="34" charset="0"/>
              </a:rPr>
              <a:t>Slide </a:t>
            </a:r>
            <a:fld id="{DB8A9AFC-AE2E-4434-AF54-0C9E945BD10A}" type="slidenum">
              <a:rPr lang="en-US" sz="1400" b="0" smtClean="0">
                <a:solidFill>
                  <a:schemeClr val="bg2"/>
                </a:solidFill>
                <a:latin typeface="Tahoma" pitchFamily="34" charset="0"/>
              </a:rPr>
              <a:pPr/>
              <a:t>16</a:t>
            </a:fld>
            <a:endParaRPr lang="en-US" sz="1400" b="0" smtClean="0">
              <a:solidFill>
                <a:schemeClr val="bg2"/>
              </a:solidFill>
              <a:latin typeface="Tahoma" pitchFamily="34" charset="0"/>
            </a:endParaRPr>
          </a:p>
        </p:txBody>
      </p:sp>
      <p:grpSp>
        <p:nvGrpSpPr>
          <p:cNvPr id="2" name="Group 22"/>
          <p:cNvGrpSpPr>
            <a:grpSpLocks/>
          </p:cNvGrpSpPr>
          <p:nvPr/>
        </p:nvGrpSpPr>
        <p:grpSpPr bwMode="auto">
          <a:xfrm>
            <a:off x="128588" y="1340768"/>
            <a:ext cx="9540875" cy="4048127"/>
            <a:chOff x="81" y="904"/>
            <a:chExt cx="6010" cy="2550"/>
          </a:xfrm>
        </p:grpSpPr>
        <p:sp>
          <p:nvSpPr>
            <p:cNvPr id="18447" name="AutoShape 5"/>
            <p:cNvSpPr>
              <a:spLocks noChangeArrowheads="1"/>
            </p:cNvSpPr>
            <p:nvPr/>
          </p:nvSpPr>
          <p:spPr bwMode="auto">
            <a:xfrm>
              <a:off x="4118" y="918"/>
              <a:ext cx="1973" cy="2421"/>
            </a:xfrm>
            <a:prstGeom prst="roundRect">
              <a:avLst>
                <a:gd name="adj" fmla="val 10014"/>
              </a:avLst>
            </a:prstGeom>
            <a:solidFill>
              <a:srgbClr val="FFFF99"/>
            </a:solidFill>
            <a:ln w="12700">
              <a:solidFill>
                <a:schemeClr val="bg2"/>
              </a:solidFill>
              <a:round/>
              <a:headEnd/>
              <a:tailEnd/>
            </a:ln>
          </p:spPr>
          <p:txBody>
            <a:bodyPr lIns="0" rIns="0">
              <a:spAutoFit/>
            </a:bodyPr>
            <a:lstStyle/>
            <a:p>
              <a:pPr marL="114300" indent="-114300">
                <a:lnSpc>
                  <a:spcPct val="90000"/>
                </a:lnSpc>
              </a:pPr>
              <a:r>
                <a:rPr lang="en-US" sz="2000">
                  <a:solidFill>
                    <a:schemeClr val="bg2"/>
                  </a:solidFill>
                  <a:latin typeface="Calibri" pitchFamily="34" charset="0"/>
                  <a:cs typeface="Calibri" pitchFamily="34" charset="0"/>
                </a:rPr>
                <a:t> </a:t>
              </a:r>
              <a:r>
                <a:rPr lang="en-US" sz="1800">
                  <a:solidFill>
                    <a:schemeClr val="bg2"/>
                  </a:solidFill>
                  <a:latin typeface="Calibri" pitchFamily="34" charset="0"/>
                  <a:cs typeface="Calibri" pitchFamily="34" charset="0"/>
                </a:rPr>
                <a:t>URAIAN KEGIATAN</a:t>
              </a:r>
            </a:p>
            <a:p>
              <a:pPr marL="114300" indent="-114300">
                <a:lnSpc>
                  <a:spcPct val="90000"/>
                </a:lnSpc>
                <a:buClr>
                  <a:schemeClr val="bg1"/>
                </a:buClr>
                <a:buFontTx/>
                <a:buChar char="•"/>
              </a:pPr>
              <a:r>
                <a:rPr lang="en-US" sz="1600">
                  <a:solidFill>
                    <a:srgbClr val="FF0000"/>
                  </a:solidFill>
                  <a:latin typeface="Calibri" pitchFamily="34" charset="0"/>
                  <a:cs typeface="Calibri" pitchFamily="34" charset="0"/>
                </a:rPr>
                <a:t>menyiapkan spesifikasi dan pentahapan pekerjaan di project site </a:t>
              </a:r>
              <a:r>
                <a:rPr lang="en-US" sz="1400">
                  <a:solidFill>
                    <a:srgbClr val="003399"/>
                  </a:solidFill>
                  <a:latin typeface="Calibri" pitchFamily="34" charset="0"/>
                  <a:cs typeface="Calibri" pitchFamily="34" charset="0"/>
                </a:rPr>
                <a:t>(P.7.3.1)</a:t>
              </a:r>
            </a:p>
            <a:p>
              <a:pPr marL="114300" indent="-114300">
                <a:lnSpc>
                  <a:spcPct val="90000"/>
                </a:lnSpc>
                <a:buClr>
                  <a:schemeClr val="bg1"/>
                </a:buClr>
                <a:buFontTx/>
                <a:buChar char="•"/>
              </a:pPr>
              <a:r>
                <a:rPr lang="en-US" sz="1600">
                  <a:solidFill>
                    <a:srgbClr val="FF0000"/>
                  </a:solidFill>
                  <a:latin typeface="Calibri" pitchFamily="34" charset="0"/>
                  <a:cs typeface="Calibri" pitchFamily="34" charset="0"/>
                </a:rPr>
                <a:t>menyusun penjadwalan pekerjaan di project site </a:t>
              </a:r>
              <a:r>
                <a:rPr lang="en-US" sz="1400">
                  <a:solidFill>
                    <a:srgbClr val="003399"/>
                  </a:solidFill>
                  <a:latin typeface="Calibri" pitchFamily="34" charset="0"/>
                  <a:cs typeface="Calibri" pitchFamily="34" charset="0"/>
                </a:rPr>
                <a:t>(P.7.3.2)</a:t>
              </a:r>
            </a:p>
            <a:p>
              <a:pPr marL="114300" indent="-114300">
                <a:lnSpc>
                  <a:spcPct val="90000"/>
                </a:lnSpc>
                <a:buClr>
                  <a:schemeClr val="bg1"/>
                </a:buClr>
                <a:buFontTx/>
                <a:buChar char="•"/>
              </a:pPr>
              <a:r>
                <a:rPr lang="en-US" sz="1600">
                  <a:solidFill>
                    <a:srgbClr val="FF0000"/>
                  </a:solidFill>
                  <a:latin typeface="Calibri" pitchFamily="34" charset="0"/>
                  <a:cs typeface="Calibri" pitchFamily="34" charset="0"/>
                </a:rPr>
                <a:t>menyusun spesifikasi sarana dan jasa-jasa  yang dibutuhkan untuk pekerjaan di project site </a:t>
              </a:r>
              <a:r>
                <a:rPr lang="en-US" sz="1400">
                  <a:solidFill>
                    <a:srgbClr val="003399"/>
                  </a:solidFill>
                  <a:latin typeface="Calibri" pitchFamily="34" charset="0"/>
                  <a:cs typeface="Calibri" pitchFamily="34" charset="0"/>
                </a:rPr>
                <a:t>(P.7.3.3)</a:t>
              </a:r>
            </a:p>
            <a:p>
              <a:pPr marL="114300" indent="-114300">
                <a:lnSpc>
                  <a:spcPct val="90000"/>
                </a:lnSpc>
                <a:buClr>
                  <a:schemeClr val="bg1"/>
                </a:buClr>
                <a:buFontTx/>
                <a:buChar char="•"/>
              </a:pPr>
              <a:r>
                <a:rPr lang="en-US" sz="1600">
                  <a:solidFill>
                    <a:srgbClr val="FF0000"/>
                  </a:solidFill>
                  <a:latin typeface="Calibri" pitchFamily="34" charset="0"/>
                  <a:cs typeface="Calibri" pitchFamily="34" charset="0"/>
                </a:rPr>
                <a:t>mengawasi pelaksanaan pekerjaan di project site </a:t>
              </a:r>
              <a:r>
                <a:rPr lang="en-US" sz="1400">
                  <a:solidFill>
                    <a:srgbClr val="003399"/>
                  </a:solidFill>
                  <a:latin typeface="Calibri" pitchFamily="34" charset="0"/>
                  <a:cs typeface="Calibri" pitchFamily="34" charset="0"/>
                </a:rPr>
                <a:t>(P.7.3.4)</a:t>
              </a:r>
            </a:p>
            <a:p>
              <a:pPr marL="114300" indent="-114300">
                <a:lnSpc>
                  <a:spcPct val="90000"/>
                </a:lnSpc>
                <a:buClr>
                  <a:schemeClr val="bg1"/>
                </a:buClr>
                <a:buFontTx/>
                <a:buChar char="•"/>
              </a:pPr>
              <a:r>
                <a:rPr lang="en-US" sz="1600">
                  <a:solidFill>
                    <a:srgbClr val="FF0000"/>
                  </a:solidFill>
                  <a:latin typeface="Calibri" pitchFamily="34" charset="0"/>
                  <a:cs typeface="Calibri" pitchFamily="34" charset="0"/>
                </a:rPr>
                <a:t>mentuntaskan pelaksanan pekerjaan di project site dengan memuaskan untuk dapat di-berita-acara-kan </a:t>
              </a:r>
              <a:r>
                <a:rPr lang="en-US" sz="1400">
                  <a:solidFill>
                    <a:srgbClr val="003399"/>
                  </a:solidFill>
                  <a:latin typeface="Calibri" pitchFamily="34" charset="0"/>
                  <a:cs typeface="Calibri" pitchFamily="34" charset="0"/>
                </a:rPr>
                <a:t>(P.7.3.5)</a:t>
              </a:r>
            </a:p>
            <a:p>
              <a:pPr marL="114300" indent="-114300">
                <a:lnSpc>
                  <a:spcPct val="90000"/>
                </a:lnSpc>
                <a:buFontTx/>
                <a:buChar char="•"/>
              </a:pPr>
              <a:endParaRPr lang="en-US" sz="1600">
                <a:solidFill>
                  <a:srgbClr val="FF0000"/>
                </a:solidFill>
                <a:latin typeface="Calibri" pitchFamily="34" charset="0"/>
                <a:cs typeface="Calibri" pitchFamily="34" charset="0"/>
              </a:endParaRPr>
            </a:p>
          </p:txBody>
        </p:sp>
        <p:sp>
          <p:nvSpPr>
            <p:cNvPr id="18448" name="AutoShape 2"/>
            <p:cNvSpPr>
              <a:spLocks noChangeArrowheads="1"/>
            </p:cNvSpPr>
            <p:nvPr/>
          </p:nvSpPr>
          <p:spPr bwMode="auto">
            <a:xfrm>
              <a:off x="81" y="904"/>
              <a:ext cx="1956" cy="2439"/>
            </a:xfrm>
            <a:prstGeom prst="roundRect">
              <a:avLst>
                <a:gd name="adj" fmla="val 10014"/>
              </a:avLst>
            </a:prstGeom>
            <a:solidFill>
              <a:srgbClr val="FFFF99"/>
            </a:solidFill>
            <a:ln w="12700">
              <a:solidFill>
                <a:schemeClr val="bg2"/>
              </a:solidFill>
              <a:round/>
              <a:headEnd/>
              <a:tailEnd/>
            </a:ln>
          </p:spPr>
          <p:txBody>
            <a:bodyPr lIns="0" rIns="0">
              <a:spAutoFit/>
            </a:bodyPr>
            <a:lstStyle/>
            <a:p>
              <a:pPr marL="114300" indent="-114300"/>
              <a:r>
                <a:rPr lang="en-US" sz="1800">
                  <a:solidFill>
                    <a:schemeClr val="bg2"/>
                  </a:solidFill>
                  <a:latin typeface="Calibri" pitchFamily="34" charset="0"/>
                  <a:cs typeface="Calibri" pitchFamily="34" charset="0"/>
                </a:rPr>
                <a:t>UNIT KOMPETENSI</a:t>
              </a:r>
            </a:p>
            <a:p>
              <a:pPr marL="114300" indent="-114300">
                <a:lnSpc>
                  <a:spcPct val="90000"/>
                </a:lnSpc>
                <a:buFontTx/>
                <a:buChar char="•"/>
              </a:pPr>
              <a:r>
                <a:rPr lang="en-US" sz="1600">
                  <a:solidFill>
                    <a:schemeClr val="bg1"/>
                  </a:solidFill>
                  <a:latin typeface="Calibri" pitchFamily="34" charset="0"/>
                  <a:cs typeface="Calibri" pitchFamily="34" charset="0"/>
                </a:rPr>
                <a:t>kode etik profesi &amp; tatalaku profesional</a:t>
              </a:r>
            </a:p>
            <a:p>
              <a:pPr marL="114300" indent="-114300">
                <a:lnSpc>
                  <a:spcPct val="90000"/>
                </a:lnSpc>
                <a:buFontTx/>
                <a:buChar char="•"/>
              </a:pPr>
              <a:r>
                <a:rPr lang="en-US" sz="1600">
                  <a:solidFill>
                    <a:schemeClr val="bg1"/>
                  </a:solidFill>
                  <a:latin typeface="Calibri" pitchFamily="34" charset="0"/>
                  <a:cs typeface="Calibri" pitchFamily="34" charset="0"/>
                </a:rPr>
                <a:t>Kemampuan kerja</a:t>
              </a:r>
            </a:p>
            <a:p>
              <a:pPr marL="114300" indent="-114300">
                <a:lnSpc>
                  <a:spcPct val="90000"/>
                </a:lnSpc>
                <a:buFontTx/>
                <a:buChar char="•"/>
              </a:pPr>
              <a:r>
                <a:rPr lang="en-US" sz="1600">
                  <a:solidFill>
                    <a:schemeClr val="bg1"/>
                  </a:solidFill>
                  <a:latin typeface="Calibri" pitchFamily="34" charset="0"/>
                  <a:cs typeface="Calibri" pitchFamily="34" charset="0"/>
                </a:rPr>
                <a:t>perencanaan dan perancangan</a:t>
              </a:r>
            </a:p>
            <a:p>
              <a:pPr marL="114300" indent="-114300">
                <a:lnSpc>
                  <a:spcPct val="90000"/>
                </a:lnSpc>
                <a:buFontTx/>
                <a:buChar char="•"/>
              </a:pPr>
              <a:r>
                <a:rPr lang="en-US" sz="1600">
                  <a:solidFill>
                    <a:schemeClr val="bg1"/>
                  </a:solidFill>
                  <a:latin typeface="Calibri" pitchFamily="34" charset="0"/>
                  <a:cs typeface="Calibri" pitchFamily="34" charset="0"/>
                </a:rPr>
                <a:t>manajemen kerja dan komu-nikasi</a:t>
              </a:r>
            </a:p>
            <a:p>
              <a:pPr marL="114300" indent="-114300">
                <a:lnSpc>
                  <a:spcPct val="90000"/>
                </a:lnSpc>
                <a:buFontTx/>
                <a:buChar char="•"/>
              </a:pPr>
              <a:r>
                <a:rPr lang="en-US" sz="1600">
                  <a:solidFill>
                    <a:schemeClr val="bg1"/>
                  </a:solidFill>
                  <a:latin typeface="Calibri" pitchFamily="34" charset="0"/>
                  <a:cs typeface="Calibri" pitchFamily="34" charset="0"/>
                </a:rPr>
                <a:t>pendidikan dan pelatihan</a:t>
              </a:r>
            </a:p>
            <a:p>
              <a:pPr marL="114300" indent="-114300">
                <a:lnSpc>
                  <a:spcPct val="90000"/>
                </a:lnSpc>
                <a:buFontTx/>
                <a:buChar char="•"/>
              </a:pPr>
              <a:r>
                <a:rPr lang="en-US" sz="1600">
                  <a:solidFill>
                    <a:schemeClr val="bg1"/>
                  </a:solidFill>
                  <a:latin typeface="Calibri" pitchFamily="34" charset="0"/>
                  <a:cs typeface="Calibri" pitchFamily="34" charset="0"/>
                </a:rPr>
                <a:t>penelitian &amp; pengembangan</a:t>
              </a:r>
            </a:p>
            <a:p>
              <a:pPr marL="114300" indent="-114300">
                <a:lnSpc>
                  <a:spcPct val="90000"/>
                </a:lnSpc>
                <a:buFontTx/>
                <a:buChar char="•"/>
              </a:pPr>
              <a:r>
                <a:rPr lang="en-US" sz="1600">
                  <a:solidFill>
                    <a:srgbClr val="FF3300"/>
                  </a:solidFill>
                  <a:latin typeface="Calibri" pitchFamily="34" charset="0"/>
                  <a:cs typeface="Calibri" pitchFamily="34" charset="0"/>
                </a:rPr>
                <a:t>P7 jasa konstruksi</a:t>
              </a:r>
            </a:p>
            <a:p>
              <a:pPr marL="114300" indent="-114300">
                <a:lnSpc>
                  <a:spcPct val="90000"/>
                </a:lnSpc>
                <a:buFontTx/>
                <a:buChar char="•"/>
              </a:pPr>
              <a:r>
                <a:rPr lang="en-US" sz="1600">
                  <a:solidFill>
                    <a:schemeClr val="bg1"/>
                  </a:solidFill>
                  <a:latin typeface="Calibri" pitchFamily="34" charset="0"/>
                  <a:cs typeface="Calibri" pitchFamily="34" charset="0"/>
                </a:rPr>
                <a:t>produksi/manufaktur</a:t>
              </a:r>
            </a:p>
            <a:p>
              <a:pPr marL="114300" indent="-114300">
                <a:lnSpc>
                  <a:spcPct val="90000"/>
                </a:lnSpc>
                <a:buFontTx/>
                <a:buChar char="•"/>
              </a:pPr>
              <a:r>
                <a:rPr lang="en-US" sz="1600">
                  <a:solidFill>
                    <a:schemeClr val="bg1"/>
                  </a:solidFill>
                  <a:latin typeface="Calibri" pitchFamily="34" charset="0"/>
                  <a:cs typeface="Calibri" pitchFamily="34" charset="0"/>
                </a:rPr>
                <a:t>bahan material &amp; komponen</a:t>
              </a:r>
            </a:p>
            <a:p>
              <a:pPr marL="114300" indent="-114300">
                <a:lnSpc>
                  <a:spcPct val="90000"/>
                </a:lnSpc>
                <a:buFontTx/>
                <a:buChar char="•"/>
              </a:pPr>
              <a:r>
                <a:rPr lang="en-US" sz="1600">
                  <a:solidFill>
                    <a:schemeClr val="bg1"/>
                  </a:solidFill>
                  <a:latin typeface="Calibri" pitchFamily="34" charset="0"/>
                  <a:cs typeface="Calibri" pitchFamily="34" charset="0"/>
                </a:rPr>
                <a:t>manajemen usaha dan pemasaran teknik</a:t>
              </a:r>
            </a:p>
            <a:p>
              <a:pPr marL="114300" indent="-114300">
                <a:lnSpc>
                  <a:spcPct val="90000"/>
                </a:lnSpc>
                <a:buFontTx/>
                <a:buChar char="•"/>
              </a:pPr>
              <a:r>
                <a:rPr lang="en-US" sz="1600">
                  <a:solidFill>
                    <a:schemeClr val="bg1"/>
                  </a:solidFill>
                  <a:latin typeface="Calibri" pitchFamily="34" charset="0"/>
                  <a:cs typeface="Calibri" pitchFamily="34" charset="0"/>
                </a:rPr>
                <a:t>manajemen pembangunan &amp; pemeliharaan asset</a:t>
              </a:r>
              <a:endParaRPr lang="en-US" sz="1600" b="0">
                <a:solidFill>
                  <a:schemeClr val="bg1"/>
                </a:solidFill>
                <a:latin typeface="Calibri" pitchFamily="34" charset="0"/>
                <a:cs typeface="Calibri" pitchFamily="34" charset="0"/>
              </a:endParaRPr>
            </a:p>
          </p:txBody>
        </p:sp>
        <p:sp>
          <p:nvSpPr>
            <p:cNvPr id="18449" name="AutoShape 3"/>
            <p:cNvSpPr>
              <a:spLocks noChangeArrowheads="1"/>
            </p:cNvSpPr>
            <p:nvPr/>
          </p:nvSpPr>
          <p:spPr bwMode="auto">
            <a:xfrm>
              <a:off x="2081" y="911"/>
              <a:ext cx="1985" cy="2543"/>
            </a:xfrm>
            <a:prstGeom prst="roundRect">
              <a:avLst>
                <a:gd name="adj" fmla="val 10014"/>
              </a:avLst>
            </a:prstGeom>
            <a:solidFill>
              <a:srgbClr val="FFFF99"/>
            </a:solidFill>
            <a:ln w="12700">
              <a:solidFill>
                <a:schemeClr val="bg2"/>
              </a:solidFill>
              <a:round/>
              <a:headEnd/>
              <a:tailEnd/>
            </a:ln>
          </p:spPr>
          <p:txBody>
            <a:bodyPr>
              <a:spAutoFit/>
            </a:bodyPr>
            <a:lstStyle/>
            <a:p>
              <a:pPr marL="114300" indent="-114300"/>
              <a:r>
                <a:rPr lang="en-US" sz="1800">
                  <a:solidFill>
                    <a:schemeClr val="bg2"/>
                  </a:solidFill>
                  <a:latin typeface="Calibri" pitchFamily="34" charset="0"/>
                  <a:cs typeface="Calibri" pitchFamily="34" charset="0"/>
                </a:rPr>
                <a:t>ELEMEN  KOMPETENSI</a:t>
              </a:r>
            </a:p>
            <a:p>
              <a:pPr marL="114300" indent="-114300">
                <a:lnSpc>
                  <a:spcPct val="90000"/>
                </a:lnSpc>
                <a:buFontTx/>
                <a:buChar char="•"/>
              </a:pPr>
              <a:r>
                <a:rPr lang="en-US" sz="1600">
                  <a:solidFill>
                    <a:schemeClr val="bg1"/>
                  </a:solidFill>
                  <a:latin typeface="Calibri" pitchFamily="34" charset="0"/>
                  <a:cs typeface="Calibri" pitchFamily="34" charset="0"/>
                </a:rPr>
                <a:t>mampu melaksanakan perencanaan dan penjadwalan proyek </a:t>
              </a:r>
              <a:r>
                <a:rPr lang="en-US" sz="1400">
                  <a:solidFill>
                    <a:srgbClr val="FF0000"/>
                  </a:solidFill>
                  <a:latin typeface="Calibri" pitchFamily="34" charset="0"/>
                  <a:cs typeface="Calibri" pitchFamily="34" charset="0"/>
                </a:rPr>
                <a:t>(P.7.1)</a:t>
              </a:r>
            </a:p>
            <a:p>
              <a:pPr marL="114300" indent="-114300">
                <a:lnSpc>
                  <a:spcPct val="90000"/>
                </a:lnSpc>
                <a:buFontTx/>
                <a:buChar char="•"/>
              </a:pPr>
              <a:r>
                <a:rPr lang="en-US" sz="1600">
                  <a:solidFill>
                    <a:schemeClr val="bg1"/>
                  </a:solidFill>
                  <a:latin typeface="Calibri" pitchFamily="34" charset="0"/>
                  <a:cs typeface="Calibri" pitchFamily="34" charset="0"/>
                </a:rPr>
                <a:t>mampu menyiapkan, melaksa- nakan &amp; memantau pelelangan dan kontrak proyek </a:t>
              </a:r>
              <a:r>
                <a:rPr lang="en-US" sz="1400">
                  <a:solidFill>
                    <a:srgbClr val="FF0000"/>
                  </a:solidFill>
                  <a:latin typeface="Calibri" pitchFamily="34" charset="0"/>
                  <a:cs typeface="Calibri" pitchFamily="34" charset="0"/>
                </a:rPr>
                <a:t>(P.7.2)</a:t>
              </a:r>
            </a:p>
            <a:p>
              <a:pPr marL="114300" indent="-114300">
                <a:lnSpc>
                  <a:spcPct val="90000"/>
                </a:lnSpc>
                <a:buFontTx/>
                <a:buChar char="•"/>
              </a:pPr>
              <a:r>
                <a:rPr lang="en-US" sz="1600">
                  <a:solidFill>
                    <a:srgbClr val="FF3300"/>
                  </a:solidFill>
                  <a:latin typeface="Calibri" pitchFamily="34" charset="0"/>
                  <a:cs typeface="Calibri" pitchFamily="34" charset="0"/>
                </a:rPr>
                <a:t>mampu melaksanakan pekerjaan di project </a:t>
              </a:r>
              <a:r>
                <a:rPr lang="en-US" sz="1400">
                  <a:solidFill>
                    <a:srgbClr val="FF3300"/>
                  </a:solidFill>
                  <a:latin typeface="Calibri" pitchFamily="34" charset="0"/>
                  <a:cs typeface="Calibri" pitchFamily="34" charset="0"/>
                </a:rPr>
                <a:t>site (P.7.3)</a:t>
              </a:r>
            </a:p>
            <a:p>
              <a:pPr marL="114300" indent="-114300">
                <a:lnSpc>
                  <a:spcPct val="90000"/>
                </a:lnSpc>
                <a:buFontTx/>
                <a:buChar char="•"/>
              </a:pPr>
              <a:r>
                <a:rPr lang="en-US" sz="1600">
                  <a:solidFill>
                    <a:schemeClr val="bg1"/>
                  </a:solidFill>
                  <a:latin typeface="Calibri" pitchFamily="34" charset="0"/>
                  <a:cs typeface="Calibri" pitchFamily="34" charset="0"/>
                </a:rPr>
                <a:t>mampu melaksanakan pengelolaan kerja lapangan (MK) </a:t>
              </a:r>
              <a:r>
                <a:rPr lang="en-US" sz="1400">
                  <a:solidFill>
                    <a:srgbClr val="FF0000"/>
                  </a:solidFill>
                  <a:latin typeface="Calibri" pitchFamily="34" charset="0"/>
                  <a:cs typeface="Calibri" pitchFamily="34" charset="0"/>
                </a:rPr>
                <a:t>(P.7.4)</a:t>
              </a:r>
            </a:p>
            <a:p>
              <a:pPr marL="114300" indent="-114300">
                <a:lnSpc>
                  <a:spcPct val="90000"/>
                </a:lnSpc>
                <a:buFontTx/>
                <a:buChar char="•"/>
              </a:pPr>
              <a:r>
                <a:rPr lang="en-US" sz="1600">
                  <a:solidFill>
                    <a:schemeClr val="bg1"/>
                  </a:solidFill>
                  <a:latin typeface="Calibri" pitchFamily="34" charset="0"/>
                  <a:cs typeface="Calibri" pitchFamily="34" charset="0"/>
                </a:rPr>
                <a:t>mampu melaksanakan uji kinerja untuk serah-terima pekerjaan (handling-over) </a:t>
              </a:r>
              <a:r>
                <a:rPr lang="en-US" sz="1400">
                  <a:solidFill>
                    <a:srgbClr val="FF0000"/>
                  </a:solidFill>
                  <a:latin typeface="Calibri" pitchFamily="34" charset="0"/>
                  <a:cs typeface="Calibri" pitchFamily="34" charset="0"/>
                </a:rPr>
                <a:t>(P.7.5)</a:t>
              </a:r>
            </a:p>
            <a:p>
              <a:pPr marL="114300" indent="-114300">
                <a:lnSpc>
                  <a:spcPct val="90000"/>
                </a:lnSpc>
              </a:pPr>
              <a:endParaRPr lang="en-US" sz="1600">
                <a:solidFill>
                  <a:schemeClr val="bg1"/>
                </a:solidFill>
                <a:latin typeface="Calibri" pitchFamily="34" charset="0"/>
                <a:cs typeface="Calibri" pitchFamily="34" charset="0"/>
              </a:endParaRPr>
            </a:p>
          </p:txBody>
        </p:sp>
        <p:sp>
          <p:nvSpPr>
            <p:cNvPr id="18450" name="Freeform 4"/>
            <p:cNvSpPr>
              <a:spLocks/>
            </p:cNvSpPr>
            <p:nvPr/>
          </p:nvSpPr>
          <p:spPr bwMode="auto">
            <a:xfrm>
              <a:off x="1267" y="1075"/>
              <a:ext cx="900" cy="1123"/>
            </a:xfrm>
            <a:custGeom>
              <a:avLst/>
              <a:gdLst>
                <a:gd name="T0" fmla="*/ 0 w 900"/>
                <a:gd name="T1" fmla="*/ 1117 h 1123"/>
                <a:gd name="T2" fmla="*/ 672 w 900"/>
                <a:gd name="T3" fmla="*/ 1123 h 1123"/>
                <a:gd name="T4" fmla="*/ 668 w 900"/>
                <a:gd name="T5" fmla="*/ 0 h 1123"/>
                <a:gd name="T6" fmla="*/ 752 w 900"/>
                <a:gd name="T7" fmla="*/ 0 h 1123"/>
                <a:gd name="T8" fmla="*/ 900 w 900"/>
                <a:gd name="T9" fmla="*/ 7 h 1123"/>
                <a:gd name="T10" fmla="*/ 0 60000 65536"/>
                <a:gd name="T11" fmla="*/ 0 60000 65536"/>
                <a:gd name="T12" fmla="*/ 0 60000 65536"/>
                <a:gd name="T13" fmla="*/ 0 60000 65536"/>
                <a:gd name="T14" fmla="*/ 0 60000 65536"/>
                <a:gd name="T15" fmla="*/ 0 w 900"/>
                <a:gd name="T16" fmla="*/ 0 h 1123"/>
                <a:gd name="T17" fmla="*/ 900 w 900"/>
                <a:gd name="T18" fmla="*/ 1123 h 1123"/>
              </a:gdLst>
              <a:ahLst/>
              <a:cxnLst>
                <a:cxn ang="T10">
                  <a:pos x="T0" y="T1"/>
                </a:cxn>
                <a:cxn ang="T11">
                  <a:pos x="T2" y="T3"/>
                </a:cxn>
                <a:cxn ang="T12">
                  <a:pos x="T4" y="T5"/>
                </a:cxn>
                <a:cxn ang="T13">
                  <a:pos x="T6" y="T7"/>
                </a:cxn>
                <a:cxn ang="T14">
                  <a:pos x="T8" y="T9"/>
                </a:cxn>
              </a:cxnLst>
              <a:rect l="T15" t="T16" r="T17" b="T18"/>
              <a:pathLst>
                <a:path w="900" h="1123">
                  <a:moveTo>
                    <a:pt x="0" y="1117"/>
                  </a:moveTo>
                  <a:lnTo>
                    <a:pt x="672" y="1123"/>
                  </a:lnTo>
                  <a:lnTo>
                    <a:pt x="668" y="0"/>
                  </a:lnTo>
                  <a:lnTo>
                    <a:pt x="752" y="0"/>
                  </a:lnTo>
                  <a:lnTo>
                    <a:pt x="900" y="7"/>
                  </a:lnTo>
                </a:path>
              </a:pathLst>
            </a:custGeom>
            <a:noFill/>
            <a:ln w="57150">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id-ID" sz="4800">
                <a:latin typeface="Calibri" pitchFamily="34" charset="0"/>
                <a:cs typeface="Calibri" pitchFamily="34" charset="0"/>
              </a:endParaRPr>
            </a:p>
          </p:txBody>
        </p:sp>
        <p:sp>
          <p:nvSpPr>
            <p:cNvPr id="18451" name="Freeform 9"/>
            <p:cNvSpPr>
              <a:spLocks/>
            </p:cNvSpPr>
            <p:nvPr/>
          </p:nvSpPr>
          <p:spPr bwMode="auto">
            <a:xfrm>
              <a:off x="3750" y="1125"/>
              <a:ext cx="405" cy="810"/>
            </a:xfrm>
            <a:custGeom>
              <a:avLst/>
              <a:gdLst>
                <a:gd name="T0" fmla="*/ 0 w 560"/>
                <a:gd name="T1" fmla="*/ 8 h 1008"/>
                <a:gd name="T2" fmla="*/ 1 w 560"/>
                <a:gd name="T3" fmla="*/ 8 h 1008"/>
                <a:gd name="T4" fmla="*/ 1 w 560"/>
                <a:gd name="T5" fmla="*/ 0 h 1008"/>
                <a:gd name="T6" fmla="*/ 1 w 560"/>
                <a:gd name="T7" fmla="*/ 0 h 1008"/>
                <a:gd name="T8" fmla="*/ 0 60000 65536"/>
                <a:gd name="T9" fmla="*/ 0 60000 65536"/>
                <a:gd name="T10" fmla="*/ 0 60000 65536"/>
                <a:gd name="T11" fmla="*/ 0 60000 65536"/>
                <a:gd name="T12" fmla="*/ 0 w 560"/>
                <a:gd name="T13" fmla="*/ 0 h 1008"/>
                <a:gd name="T14" fmla="*/ 560 w 560"/>
                <a:gd name="T15" fmla="*/ 1008 h 1008"/>
              </a:gdLst>
              <a:ahLst/>
              <a:cxnLst>
                <a:cxn ang="T8">
                  <a:pos x="T0" y="T1"/>
                </a:cxn>
                <a:cxn ang="T9">
                  <a:pos x="T2" y="T3"/>
                </a:cxn>
                <a:cxn ang="T10">
                  <a:pos x="T4" y="T5"/>
                </a:cxn>
                <a:cxn ang="T11">
                  <a:pos x="T6" y="T7"/>
                </a:cxn>
              </a:cxnLst>
              <a:rect l="T12" t="T13" r="T14" b="T15"/>
              <a:pathLst>
                <a:path w="560" h="1008">
                  <a:moveTo>
                    <a:pt x="0" y="1008"/>
                  </a:moveTo>
                  <a:lnTo>
                    <a:pt x="358" y="1001"/>
                  </a:lnTo>
                  <a:lnTo>
                    <a:pt x="353" y="0"/>
                  </a:lnTo>
                  <a:lnTo>
                    <a:pt x="560" y="0"/>
                  </a:lnTo>
                </a:path>
              </a:pathLst>
            </a:custGeom>
            <a:noFill/>
            <a:ln w="57150">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id-ID" sz="4800">
                <a:latin typeface="Calibri" pitchFamily="34" charset="0"/>
                <a:cs typeface="Calibri" pitchFamily="34" charset="0"/>
              </a:endParaRPr>
            </a:p>
          </p:txBody>
        </p:sp>
      </p:grpSp>
      <p:sp>
        <p:nvSpPr>
          <p:cNvPr id="437258" name="Rectangle 10"/>
          <p:cNvSpPr>
            <a:spLocks noChangeArrowheads="1"/>
          </p:cNvSpPr>
          <p:nvPr/>
        </p:nvSpPr>
        <p:spPr bwMode="auto">
          <a:xfrm>
            <a:off x="0" y="44450"/>
            <a:ext cx="9906000" cy="1231106"/>
          </a:xfrm>
          <a:prstGeom prst="rect">
            <a:avLst/>
          </a:prstGeom>
          <a:noFill/>
          <a:ln w="9525">
            <a:noFill/>
            <a:miter lim="800000"/>
            <a:headEnd/>
            <a:tailEnd/>
          </a:ln>
          <a:effectLst>
            <a:outerShdw dist="53882" dir="2700000" algn="ctr" rotWithShape="0">
              <a:srgbClr val="000099"/>
            </a:outerShdw>
          </a:effectLst>
        </p:spPr>
        <p:txBody>
          <a:bodyPr lIns="0" tIns="0" rIns="0" bIns="0">
            <a:spAutoFit/>
          </a:bodyPr>
          <a:lstStyle/>
          <a:p>
            <a:pPr algn="ctr">
              <a:defRPr/>
            </a:pPr>
            <a:r>
              <a:rPr lang="en-US" sz="4000" dirty="0">
                <a:solidFill>
                  <a:srgbClr val="FFFF00"/>
                </a:solidFill>
                <a:latin typeface="Calibri" pitchFamily="34" charset="0"/>
                <a:cs typeface="Calibri" pitchFamily="34" charset="0"/>
              </a:rPr>
              <a:t>PERSYARATAN PEMENUHAN</a:t>
            </a:r>
          </a:p>
          <a:p>
            <a:pPr algn="ctr">
              <a:defRPr/>
            </a:pPr>
            <a:r>
              <a:rPr lang="en-US" sz="4000" dirty="0">
                <a:solidFill>
                  <a:srgbClr val="FFFF00"/>
                </a:solidFill>
                <a:latin typeface="Calibri" pitchFamily="34" charset="0"/>
                <a:cs typeface="Calibri" pitchFamily="34" charset="0"/>
              </a:rPr>
              <a:t>UNIT, ELEMEN, KEGIATAN</a:t>
            </a:r>
          </a:p>
        </p:txBody>
      </p:sp>
      <p:grpSp>
        <p:nvGrpSpPr>
          <p:cNvPr id="3" name="Group 14"/>
          <p:cNvGrpSpPr>
            <a:grpSpLocks/>
          </p:cNvGrpSpPr>
          <p:nvPr/>
        </p:nvGrpSpPr>
        <p:grpSpPr bwMode="auto">
          <a:xfrm>
            <a:off x="128588" y="5062860"/>
            <a:ext cx="3490912" cy="1514475"/>
            <a:chOff x="81" y="3113"/>
            <a:chExt cx="2199" cy="954"/>
          </a:xfrm>
          <a:solidFill>
            <a:schemeClr val="tx1"/>
          </a:solidFill>
        </p:grpSpPr>
        <p:sp>
          <p:nvSpPr>
            <p:cNvPr id="18445" name="AutoShape 6"/>
            <p:cNvSpPr>
              <a:spLocks noChangeArrowheads="1"/>
            </p:cNvSpPr>
            <p:nvPr/>
          </p:nvSpPr>
          <p:spPr bwMode="auto">
            <a:xfrm>
              <a:off x="81" y="3113"/>
              <a:ext cx="1928" cy="954"/>
            </a:xfrm>
            <a:prstGeom prst="roundRect">
              <a:avLst>
                <a:gd name="adj" fmla="val 50000"/>
              </a:avLst>
            </a:prstGeom>
            <a:grpFill/>
            <a:ln w="12700">
              <a:solidFill>
                <a:schemeClr val="bg2"/>
              </a:solidFill>
              <a:round/>
              <a:headEnd/>
              <a:tailEnd/>
            </a:ln>
          </p:spPr>
          <p:txBody>
            <a:bodyPr>
              <a:spAutoFit/>
            </a:bodyPr>
            <a:lstStyle/>
            <a:p>
              <a:endParaRPr lang="en-US" sz="1600">
                <a:solidFill>
                  <a:schemeClr val="bg2"/>
                </a:solidFill>
                <a:latin typeface="Calibri" pitchFamily="34" charset="0"/>
                <a:cs typeface="Calibri" pitchFamily="34" charset="0"/>
              </a:endParaRPr>
            </a:p>
            <a:p>
              <a:endParaRPr lang="en-US" sz="1600">
                <a:solidFill>
                  <a:schemeClr val="bg2"/>
                </a:solidFill>
                <a:latin typeface="Calibri" pitchFamily="34" charset="0"/>
                <a:cs typeface="Calibri" pitchFamily="34" charset="0"/>
              </a:endParaRPr>
            </a:p>
            <a:p>
              <a:endParaRPr lang="en-US" sz="1600">
                <a:solidFill>
                  <a:schemeClr val="bg2"/>
                </a:solidFill>
                <a:latin typeface="Calibri" pitchFamily="34" charset="0"/>
                <a:cs typeface="Calibri" pitchFamily="34" charset="0"/>
              </a:endParaRPr>
            </a:p>
            <a:p>
              <a:endParaRPr lang="en-US" sz="1600">
                <a:solidFill>
                  <a:schemeClr val="bg2"/>
                </a:solidFill>
                <a:latin typeface="Calibri" pitchFamily="34" charset="0"/>
                <a:cs typeface="Calibri" pitchFamily="34" charset="0"/>
              </a:endParaRPr>
            </a:p>
          </p:txBody>
        </p:sp>
        <p:sp>
          <p:nvSpPr>
            <p:cNvPr id="18446" name="Text Box 13"/>
            <p:cNvSpPr txBox="1">
              <a:spLocks noChangeArrowheads="1"/>
            </p:cNvSpPr>
            <p:nvPr/>
          </p:nvSpPr>
          <p:spPr bwMode="auto">
            <a:xfrm>
              <a:off x="195" y="3198"/>
              <a:ext cx="2085" cy="807"/>
            </a:xfrm>
            <a:prstGeom prst="rect">
              <a:avLst/>
            </a:prstGeom>
            <a:no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r>
                <a:rPr lang="en-US" sz="2000" dirty="0">
                  <a:solidFill>
                    <a:schemeClr val="bg2"/>
                  </a:solidFill>
                  <a:latin typeface="Calibri" pitchFamily="34" charset="0"/>
                  <a:cs typeface="Calibri" pitchFamily="34" charset="0"/>
                </a:rPr>
                <a:t>KLAIM – UNIT</a:t>
              </a:r>
            </a:p>
            <a:p>
              <a:r>
                <a:rPr lang="en-US" sz="1800" dirty="0">
                  <a:solidFill>
                    <a:schemeClr val="bg2"/>
                  </a:solidFill>
                  <a:latin typeface="Calibri" pitchFamily="34" charset="0"/>
                  <a:cs typeface="Calibri" pitchFamily="34" charset="0"/>
                </a:rPr>
                <a:t>WAJIB: </a:t>
              </a:r>
              <a:r>
                <a:rPr lang="en-US" sz="1800" dirty="0" err="1">
                  <a:solidFill>
                    <a:srgbClr val="FF3300"/>
                  </a:solidFill>
                  <a:latin typeface="Calibri" pitchFamily="34" charset="0"/>
                  <a:cs typeface="Calibri" pitchFamily="34" charset="0"/>
                </a:rPr>
                <a:t>semua</a:t>
              </a:r>
              <a:r>
                <a:rPr lang="en-US" sz="1800" dirty="0">
                  <a:solidFill>
                    <a:schemeClr val="bg2"/>
                  </a:solidFill>
                  <a:latin typeface="Calibri" pitchFamily="34" charset="0"/>
                  <a:cs typeface="Calibri" pitchFamily="34" charset="0"/>
                </a:rPr>
                <a:t> </a:t>
              </a:r>
              <a:r>
                <a:rPr lang="en-US" sz="2000" dirty="0">
                  <a:solidFill>
                    <a:srgbClr val="FF3300"/>
                  </a:solidFill>
                  <a:latin typeface="Calibri" pitchFamily="34" charset="0"/>
                  <a:cs typeface="Calibri" pitchFamily="34" charset="0"/>
                </a:rPr>
                <a:t>4</a:t>
              </a:r>
              <a:r>
                <a:rPr lang="en-US" sz="1800" dirty="0">
                  <a:solidFill>
                    <a:schemeClr val="bg2"/>
                  </a:solidFill>
                  <a:latin typeface="Calibri" pitchFamily="34" charset="0"/>
                  <a:cs typeface="Calibri" pitchFamily="34" charset="0"/>
                </a:rPr>
                <a:t> unit</a:t>
              </a:r>
            </a:p>
            <a:p>
              <a:r>
                <a:rPr lang="en-US" sz="1800" dirty="0">
                  <a:solidFill>
                    <a:schemeClr val="bg2"/>
                  </a:solidFill>
                  <a:latin typeface="Calibri" pitchFamily="34" charset="0"/>
                  <a:cs typeface="Calibri" pitchFamily="34" charset="0"/>
                </a:rPr>
                <a:t>PILIHAN: </a:t>
              </a:r>
              <a:r>
                <a:rPr lang="en-US" sz="1800" dirty="0">
                  <a:solidFill>
                    <a:srgbClr val="FF3300"/>
                  </a:solidFill>
                  <a:latin typeface="Calibri" pitchFamily="34" charset="0"/>
                  <a:cs typeface="Calibri" pitchFamily="34" charset="0"/>
                </a:rPr>
                <a:t>se-kurang2</a:t>
              </a:r>
              <a:r>
                <a:rPr lang="id-ID" sz="1800" dirty="0">
                  <a:solidFill>
                    <a:srgbClr val="FF3300"/>
                  </a:solidFill>
                  <a:latin typeface="Calibri" pitchFamily="34" charset="0"/>
                  <a:cs typeface="Calibri" pitchFamily="34" charset="0"/>
                </a:rPr>
                <a:t> </a:t>
              </a:r>
              <a:r>
                <a:rPr lang="en-US" sz="1800" dirty="0" err="1">
                  <a:solidFill>
                    <a:srgbClr val="FF3300"/>
                  </a:solidFill>
                  <a:latin typeface="Calibri" pitchFamily="34" charset="0"/>
                  <a:cs typeface="Calibri" pitchFamily="34" charset="0"/>
                </a:rPr>
                <a:t>nya</a:t>
              </a:r>
              <a:r>
                <a:rPr lang="en-US" sz="1800" dirty="0">
                  <a:solidFill>
                    <a:srgbClr val="FF3300"/>
                  </a:solidFill>
                  <a:latin typeface="Calibri" pitchFamily="34" charset="0"/>
                  <a:cs typeface="Calibri" pitchFamily="34" charset="0"/>
                </a:rPr>
                <a:t> </a:t>
              </a:r>
            </a:p>
            <a:p>
              <a:r>
                <a:rPr lang="en-US" sz="2000" dirty="0">
                  <a:solidFill>
                    <a:srgbClr val="FF3300"/>
                  </a:solidFill>
                  <a:latin typeface="Calibri" pitchFamily="34" charset="0"/>
                  <a:cs typeface="Calibri" pitchFamily="34" charset="0"/>
                </a:rPr>
                <a:t> 2</a:t>
              </a:r>
              <a:r>
                <a:rPr lang="en-US" sz="1800" dirty="0">
                  <a:solidFill>
                    <a:schemeClr val="bg2"/>
                  </a:solidFill>
                  <a:latin typeface="Calibri" pitchFamily="34" charset="0"/>
                  <a:cs typeface="Calibri" pitchFamily="34" charset="0"/>
                </a:rPr>
                <a:t> unit</a:t>
              </a:r>
            </a:p>
          </p:txBody>
        </p:sp>
      </p:grpSp>
      <p:grpSp>
        <p:nvGrpSpPr>
          <p:cNvPr id="4" name="Group 18"/>
          <p:cNvGrpSpPr>
            <a:grpSpLocks/>
          </p:cNvGrpSpPr>
          <p:nvPr/>
        </p:nvGrpSpPr>
        <p:grpSpPr bwMode="auto">
          <a:xfrm>
            <a:off x="3370263" y="5085085"/>
            <a:ext cx="3368675" cy="1514475"/>
            <a:chOff x="1896" y="3113"/>
            <a:chExt cx="2122" cy="954"/>
          </a:xfrm>
          <a:solidFill>
            <a:schemeClr val="tx1"/>
          </a:solidFill>
        </p:grpSpPr>
        <p:sp>
          <p:nvSpPr>
            <p:cNvPr id="18443" name="AutoShape 16"/>
            <p:cNvSpPr>
              <a:spLocks noChangeArrowheads="1"/>
            </p:cNvSpPr>
            <p:nvPr/>
          </p:nvSpPr>
          <p:spPr bwMode="auto">
            <a:xfrm>
              <a:off x="1896" y="3113"/>
              <a:ext cx="1928" cy="954"/>
            </a:xfrm>
            <a:prstGeom prst="roundRect">
              <a:avLst>
                <a:gd name="adj" fmla="val 50000"/>
              </a:avLst>
            </a:prstGeom>
            <a:grpFill/>
            <a:ln w="12700">
              <a:solidFill>
                <a:schemeClr val="bg2"/>
              </a:solidFill>
              <a:round/>
              <a:headEnd/>
              <a:tailEnd/>
            </a:ln>
          </p:spPr>
          <p:txBody>
            <a:bodyPr>
              <a:spAutoFit/>
            </a:bodyPr>
            <a:lstStyle/>
            <a:p>
              <a:endParaRPr lang="en-US" sz="1600">
                <a:solidFill>
                  <a:schemeClr val="bg2"/>
                </a:solidFill>
                <a:latin typeface="Calibri" pitchFamily="34" charset="0"/>
                <a:cs typeface="Calibri" pitchFamily="34" charset="0"/>
              </a:endParaRPr>
            </a:p>
            <a:p>
              <a:endParaRPr lang="en-US" sz="1600">
                <a:solidFill>
                  <a:schemeClr val="bg2"/>
                </a:solidFill>
                <a:latin typeface="Calibri" pitchFamily="34" charset="0"/>
                <a:cs typeface="Calibri" pitchFamily="34" charset="0"/>
              </a:endParaRPr>
            </a:p>
            <a:p>
              <a:endParaRPr lang="en-US" sz="1600">
                <a:solidFill>
                  <a:schemeClr val="bg2"/>
                </a:solidFill>
                <a:latin typeface="Calibri" pitchFamily="34" charset="0"/>
                <a:cs typeface="Calibri" pitchFamily="34" charset="0"/>
              </a:endParaRPr>
            </a:p>
            <a:p>
              <a:endParaRPr lang="en-US" sz="1600">
                <a:solidFill>
                  <a:schemeClr val="bg2"/>
                </a:solidFill>
                <a:latin typeface="Calibri" pitchFamily="34" charset="0"/>
                <a:cs typeface="Calibri" pitchFamily="34" charset="0"/>
              </a:endParaRPr>
            </a:p>
          </p:txBody>
        </p:sp>
        <p:sp>
          <p:nvSpPr>
            <p:cNvPr id="18444" name="Text Box 17"/>
            <p:cNvSpPr txBox="1">
              <a:spLocks noChangeArrowheads="1"/>
            </p:cNvSpPr>
            <p:nvPr/>
          </p:nvSpPr>
          <p:spPr bwMode="auto">
            <a:xfrm>
              <a:off x="2068" y="3181"/>
              <a:ext cx="1950" cy="788"/>
            </a:xfrm>
            <a:prstGeom prst="rect">
              <a:avLst/>
            </a:prstGeom>
            <a:no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r>
                <a:rPr lang="en-US" sz="2000" dirty="0">
                  <a:solidFill>
                    <a:schemeClr val="bg2"/>
                  </a:solidFill>
                  <a:latin typeface="Calibri" pitchFamily="34" charset="0"/>
                  <a:cs typeface="Calibri" pitchFamily="34" charset="0"/>
                </a:rPr>
                <a:t>KLAIM – ELEMEN</a:t>
              </a:r>
            </a:p>
            <a:p>
              <a:r>
                <a:rPr lang="en-US" sz="1800" dirty="0" err="1">
                  <a:solidFill>
                    <a:schemeClr val="bg2"/>
                  </a:solidFill>
                  <a:latin typeface="Calibri" pitchFamily="34" charset="0"/>
                  <a:cs typeface="Calibri" pitchFamily="34" charset="0"/>
                </a:rPr>
                <a:t>Cukup</a:t>
              </a:r>
              <a:r>
                <a:rPr lang="en-US" sz="1800" dirty="0">
                  <a:solidFill>
                    <a:schemeClr val="bg2"/>
                  </a:solidFill>
                  <a:latin typeface="Calibri" pitchFamily="34" charset="0"/>
                  <a:cs typeface="Calibri" pitchFamily="34" charset="0"/>
                </a:rPr>
                <a:t> </a:t>
              </a:r>
              <a:r>
                <a:rPr lang="en-US" sz="1800" dirty="0" err="1">
                  <a:solidFill>
                    <a:schemeClr val="bg2"/>
                  </a:solidFill>
                  <a:latin typeface="Calibri" pitchFamily="34" charset="0"/>
                  <a:cs typeface="Calibri" pitchFamily="34" charset="0"/>
                </a:rPr>
                <a:t>dibuktikan</a:t>
              </a:r>
              <a:endParaRPr lang="en-US" sz="1800" dirty="0">
                <a:solidFill>
                  <a:schemeClr val="bg2"/>
                </a:solidFill>
                <a:latin typeface="Calibri" pitchFamily="34" charset="0"/>
                <a:cs typeface="Calibri" pitchFamily="34" charset="0"/>
              </a:endParaRPr>
            </a:p>
            <a:p>
              <a:r>
                <a:rPr lang="en-US" sz="1800" dirty="0" err="1">
                  <a:solidFill>
                    <a:schemeClr val="bg2"/>
                  </a:solidFill>
                  <a:latin typeface="Calibri" pitchFamily="34" charset="0"/>
                  <a:cs typeface="Calibri" pitchFamily="34" charset="0"/>
                </a:rPr>
                <a:t>mampu</a:t>
              </a:r>
              <a:r>
                <a:rPr lang="en-US" sz="1800" dirty="0">
                  <a:solidFill>
                    <a:schemeClr val="bg2"/>
                  </a:solidFill>
                  <a:latin typeface="Calibri" pitchFamily="34" charset="0"/>
                  <a:cs typeface="Calibri" pitchFamily="34" charset="0"/>
                </a:rPr>
                <a:t> </a:t>
              </a:r>
              <a:r>
                <a:rPr lang="en-US" sz="1800" dirty="0" err="1">
                  <a:solidFill>
                    <a:schemeClr val="bg2"/>
                  </a:solidFill>
                  <a:latin typeface="Calibri" pitchFamily="34" charset="0"/>
                  <a:cs typeface="Calibri" pitchFamily="34" charset="0"/>
                </a:rPr>
                <a:t>pada</a:t>
              </a:r>
              <a:r>
                <a:rPr lang="en-US" sz="1800" dirty="0">
                  <a:solidFill>
                    <a:schemeClr val="bg2"/>
                  </a:solidFill>
                  <a:latin typeface="Calibri" pitchFamily="34" charset="0"/>
                  <a:cs typeface="Calibri" pitchFamily="34" charset="0"/>
                </a:rPr>
                <a:t> </a:t>
              </a:r>
              <a:r>
                <a:rPr lang="en-US" sz="2000" dirty="0">
                  <a:solidFill>
                    <a:srgbClr val="FF3300"/>
                  </a:solidFill>
                  <a:latin typeface="Calibri" pitchFamily="34" charset="0"/>
                  <a:cs typeface="Calibri" pitchFamily="34" charset="0"/>
                </a:rPr>
                <a:t>50 %</a:t>
              </a:r>
              <a:r>
                <a:rPr lang="en-US" sz="1800" dirty="0">
                  <a:solidFill>
                    <a:schemeClr val="bg2"/>
                  </a:solidFill>
                  <a:latin typeface="Calibri" pitchFamily="34" charset="0"/>
                  <a:cs typeface="Calibri" pitchFamily="34" charset="0"/>
                </a:rPr>
                <a:t> </a:t>
              </a:r>
            </a:p>
            <a:p>
              <a:r>
                <a:rPr lang="en-US" sz="1800" dirty="0" err="1">
                  <a:solidFill>
                    <a:schemeClr val="bg2"/>
                  </a:solidFill>
                  <a:latin typeface="Calibri" pitchFamily="34" charset="0"/>
                  <a:cs typeface="Calibri" pitchFamily="34" charset="0"/>
                </a:rPr>
                <a:t>dari</a:t>
              </a:r>
              <a:r>
                <a:rPr lang="en-US" sz="1800" dirty="0">
                  <a:solidFill>
                    <a:schemeClr val="bg2"/>
                  </a:solidFill>
                  <a:latin typeface="Calibri" pitchFamily="34" charset="0"/>
                  <a:cs typeface="Calibri" pitchFamily="34" charset="0"/>
                </a:rPr>
                <a:t> </a:t>
              </a:r>
              <a:r>
                <a:rPr lang="en-US" sz="1800" dirty="0" err="1">
                  <a:solidFill>
                    <a:schemeClr val="bg2"/>
                  </a:solidFill>
                  <a:latin typeface="Calibri" pitchFamily="34" charset="0"/>
                  <a:cs typeface="Calibri" pitchFamily="34" charset="0"/>
                </a:rPr>
                <a:t>jumlah</a:t>
              </a:r>
              <a:r>
                <a:rPr lang="en-US" sz="1800" dirty="0">
                  <a:solidFill>
                    <a:schemeClr val="bg2"/>
                  </a:solidFill>
                  <a:latin typeface="Calibri" pitchFamily="34" charset="0"/>
                  <a:cs typeface="Calibri" pitchFamily="34" charset="0"/>
                </a:rPr>
                <a:t> </a:t>
              </a:r>
              <a:r>
                <a:rPr lang="en-US" sz="1800" dirty="0" err="1">
                  <a:solidFill>
                    <a:schemeClr val="bg2"/>
                  </a:solidFill>
                  <a:latin typeface="Calibri" pitchFamily="34" charset="0"/>
                  <a:cs typeface="Calibri" pitchFamily="34" charset="0"/>
                </a:rPr>
                <a:t>elemen</a:t>
              </a:r>
              <a:endParaRPr lang="en-US" sz="1800" dirty="0">
                <a:solidFill>
                  <a:schemeClr val="bg2"/>
                </a:solidFill>
                <a:latin typeface="Calibri" pitchFamily="34" charset="0"/>
                <a:cs typeface="Calibri" pitchFamily="34" charset="0"/>
              </a:endParaRPr>
            </a:p>
          </p:txBody>
        </p:sp>
      </p:grpSp>
      <p:grpSp>
        <p:nvGrpSpPr>
          <p:cNvPr id="5" name="Group 19"/>
          <p:cNvGrpSpPr>
            <a:grpSpLocks/>
          </p:cNvGrpSpPr>
          <p:nvPr/>
        </p:nvGrpSpPr>
        <p:grpSpPr bwMode="auto">
          <a:xfrm>
            <a:off x="6608763" y="5085085"/>
            <a:ext cx="3201987" cy="1514475"/>
            <a:chOff x="1896" y="3113"/>
            <a:chExt cx="2017" cy="954"/>
          </a:xfrm>
          <a:solidFill>
            <a:schemeClr val="tx1"/>
          </a:solidFill>
        </p:grpSpPr>
        <p:sp>
          <p:nvSpPr>
            <p:cNvPr id="18441" name="AutoShape 20"/>
            <p:cNvSpPr>
              <a:spLocks noChangeArrowheads="1"/>
            </p:cNvSpPr>
            <p:nvPr/>
          </p:nvSpPr>
          <p:spPr bwMode="auto">
            <a:xfrm>
              <a:off x="1896" y="3113"/>
              <a:ext cx="1928" cy="954"/>
            </a:xfrm>
            <a:prstGeom prst="roundRect">
              <a:avLst>
                <a:gd name="adj" fmla="val 50000"/>
              </a:avLst>
            </a:prstGeom>
            <a:grpFill/>
            <a:ln w="12700">
              <a:solidFill>
                <a:schemeClr val="bg2"/>
              </a:solidFill>
              <a:round/>
              <a:headEnd/>
              <a:tailEnd/>
            </a:ln>
          </p:spPr>
          <p:txBody>
            <a:bodyPr>
              <a:spAutoFit/>
            </a:bodyPr>
            <a:lstStyle/>
            <a:p>
              <a:endParaRPr lang="en-US" sz="1600">
                <a:solidFill>
                  <a:schemeClr val="bg2"/>
                </a:solidFill>
                <a:latin typeface="Calibri" pitchFamily="34" charset="0"/>
                <a:cs typeface="Calibri" pitchFamily="34" charset="0"/>
              </a:endParaRPr>
            </a:p>
            <a:p>
              <a:endParaRPr lang="en-US" sz="1600">
                <a:solidFill>
                  <a:schemeClr val="bg2"/>
                </a:solidFill>
                <a:latin typeface="Calibri" pitchFamily="34" charset="0"/>
                <a:cs typeface="Calibri" pitchFamily="34" charset="0"/>
              </a:endParaRPr>
            </a:p>
            <a:p>
              <a:endParaRPr lang="en-US" sz="1600">
                <a:solidFill>
                  <a:schemeClr val="bg2"/>
                </a:solidFill>
                <a:latin typeface="Calibri" pitchFamily="34" charset="0"/>
                <a:cs typeface="Calibri" pitchFamily="34" charset="0"/>
              </a:endParaRPr>
            </a:p>
            <a:p>
              <a:endParaRPr lang="en-US" sz="1600">
                <a:solidFill>
                  <a:schemeClr val="bg2"/>
                </a:solidFill>
                <a:latin typeface="Calibri" pitchFamily="34" charset="0"/>
                <a:cs typeface="Calibri" pitchFamily="34" charset="0"/>
              </a:endParaRPr>
            </a:p>
          </p:txBody>
        </p:sp>
        <p:sp>
          <p:nvSpPr>
            <p:cNvPr id="18442" name="Text Box 21"/>
            <p:cNvSpPr txBox="1">
              <a:spLocks noChangeArrowheads="1"/>
            </p:cNvSpPr>
            <p:nvPr/>
          </p:nvSpPr>
          <p:spPr bwMode="auto">
            <a:xfrm>
              <a:off x="1963" y="3226"/>
              <a:ext cx="1950" cy="788"/>
            </a:xfrm>
            <a:prstGeom prst="rect">
              <a:avLst/>
            </a:prstGeom>
            <a:no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r>
                <a:rPr lang="en-US" sz="2000" dirty="0">
                  <a:solidFill>
                    <a:schemeClr val="bg2"/>
                  </a:solidFill>
                  <a:latin typeface="Calibri" pitchFamily="34" charset="0"/>
                  <a:cs typeface="Calibri" pitchFamily="34" charset="0"/>
                </a:rPr>
                <a:t>KLAIM – KEGIATAN</a:t>
              </a:r>
            </a:p>
            <a:p>
              <a:r>
                <a:rPr lang="en-US" sz="1800" dirty="0" err="1">
                  <a:solidFill>
                    <a:schemeClr val="bg2"/>
                  </a:solidFill>
                  <a:latin typeface="Calibri" pitchFamily="34" charset="0"/>
                  <a:cs typeface="Calibri" pitchFamily="34" charset="0"/>
                </a:rPr>
                <a:t>Cukup</a:t>
              </a:r>
              <a:r>
                <a:rPr lang="en-US" sz="1800" dirty="0">
                  <a:solidFill>
                    <a:schemeClr val="bg2"/>
                  </a:solidFill>
                  <a:latin typeface="Calibri" pitchFamily="34" charset="0"/>
                  <a:cs typeface="Calibri" pitchFamily="34" charset="0"/>
                </a:rPr>
                <a:t> </a:t>
              </a:r>
              <a:r>
                <a:rPr lang="en-US" sz="1800" dirty="0" err="1">
                  <a:solidFill>
                    <a:schemeClr val="bg2"/>
                  </a:solidFill>
                  <a:latin typeface="Calibri" pitchFamily="34" charset="0"/>
                  <a:cs typeface="Calibri" pitchFamily="34" charset="0"/>
                </a:rPr>
                <a:t>bila</a:t>
              </a:r>
              <a:r>
                <a:rPr lang="en-US" sz="1800" dirty="0">
                  <a:solidFill>
                    <a:schemeClr val="bg2"/>
                  </a:solidFill>
                  <a:latin typeface="Calibri" pitchFamily="34" charset="0"/>
                  <a:cs typeface="Calibri" pitchFamily="34" charset="0"/>
                </a:rPr>
                <a:t> </a:t>
              </a:r>
              <a:r>
                <a:rPr lang="en-US" sz="1800" dirty="0" err="1">
                  <a:solidFill>
                    <a:schemeClr val="bg2"/>
                  </a:solidFill>
                  <a:latin typeface="Calibri" pitchFamily="34" charset="0"/>
                  <a:cs typeface="Calibri" pitchFamily="34" charset="0"/>
                </a:rPr>
                <a:t>pernah</a:t>
              </a:r>
              <a:endParaRPr lang="en-US" sz="1800" dirty="0">
                <a:solidFill>
                  <a:schemeClr val="bg2"/>
                </a:solidFill>
                <a:latin typeface="Calibri" pitchFamily="34" charset="0"/>
                <a:cs typeface="Calibri" pitchFamily="34" charset="0"/>
              </a:endParaRPr>
            </a:p>
            <a:p>
              <a:r>
                <a:rPr lang="en-US" sz="1800" dirty="0" err="1">
                  <a:solidFill>
                    <a:schemeClr val="bg2"/>
                  </a:solidFill>
                  <a:latin typeface="Calibri" pitchFamily="34" charset="0"/>
                  <a:cs typeface="Calibri" pitchFamily="34" charset="0"/>
                </a:rPr>
                <a:t>melaksanakan</a:t>
              </a:r>
              <a:r>
                <a:rPr lang="en-US" sz="1800" dirty="0">
                  <a:solidFill>
                    <a:schemeClr val="bg2"/>
                  </a:solidFill>
                  <a:latin typeface="Calibri" pitchFamily="34" charset="0"/>
                  <a:cs typeface="Calibri" pitchFamily="34" charset="0"/>
                </a:rPr>
                <a:t> </a:t>
              </a:r>
              <a:r>
                <a:rPr lang="en-US" sz="2000" dirty="0">
                  <a:solidFill>
                    <a:srgbClr val="FF3300"/>
                  </a:solidFill>
                  <a:latin typeface="Calibri" pitchFamily="34" charset="0"/>
                  <a:cs typeface="Calibri" pitchFamily="34" charset="0"/>
                </a:rPr>
                <a:t>1</a:t>
              </a:r>
              <a:r>
                <a:rPr lang="en-US" sz="1800" dirty="0">
                  <a:solidFill>
                    <a:schemeClr val="bg2"/>
                  </a:solidFill>
                  <a:latin typeface="Calibri" pitchFamily="34" charset="0"/>
                  <a:cs typeface="Calibri" pitchFamily="34" charset="0"/>
                </a:rPr>
                <a:t> </a:t>
              </a:r>
              <a:r>
                <a:rPr lang="en-US" sz="1800" dirty="0" err="1">
                  <a:solidFill>
                    <a:schemeClr val="bg2"/>
                  </a:solidFill>
                  <a:latin typeface="Calibri" pitchFamily="34" charset="0"/>
                  <a:cs typeface="Calibri" pitchFamily="34" charset="0"/>
                </a:rPr>
                <a:t>dari</a:t>
              </a:r>
              <a:r>
                <a:rPr lang="en-US" sz="1800" dirty="0">
                  <a:solidFill>
                    <a:schemeClr val="bg2"/>
                  </a:solidFill>
                  <a:latin typeface="Calibri" pitchFamily="34" charset="0"/>
                  <a:cs typeface="Calibri" pitchFamily="34" charset="0"/>
                </a:rPr>
                <a:t> </a:t>
              </a:r>
              <a:r>
                <a:rPr lang="en-US" sz="1800" dirty="0" err="1">
                  <a:solidFill>
                    <a:schemeClr val="bg2"/>
                  </a:solidFill>
                  <a:latin typeface="Calibri" pitchFamily="34" charset="0"/>
                  <a:cs typeface="Calibri" pitchFamily="34" charset="0"/>
                </a:rPr>
                <a:t>antara</a:t>
              </a:r>
              <a:r>
                <a:rPr lang="en-US" sz="1800" dirty="0">
                  <a:solidFill>
                    <a:schemeClr val="bg2"/>
                  </a:solidFill>
                  <a:latin typeface="Calibri" pitchFamily="34" charset="0"/>
                  <a:cs typeface="Calibri" pitchFamily="34" charset="0"/>
                </a:rPr>
                <a:t> </a:t>
              </a:r>
              <a:r>
                <a:rPr lang="en-US" sz="1800" dirty="0" err="1">
                  <a:solidFill>
                    <a:schemeClr val="bg2"/>
                  </a:solidFill>
                  <a:latin typeface="Calibri" pitchFamily="34" charset="0"/>
                  <a:cs typeface="Calibri" pitchFamily="34" charset="0"/>
                </a:rPr>
                <a:t>jumlah</a:t>
              </a:r>
              <a:r>
                <a:rPr lang="en-US" sz="1800" dirty="0">
                  <a:solidFill>
                    <a:schemeClr val="bg2"/>
                  </a:solidFill>
                  <a:latin typeface="Calibri" pitchFamily="34" charset="0"/>
                  <a:cs typeface="Calibri" pitchFamily="34" charset="0"/>
                </a:rPr>
                <a:t> </a:t>
              </a:r>
              <a:r>
                <a:rPr lang="en-US" sz="1800" dirty="0" err="1">
                  <a:solidFill>
                    <a:schemeClr val="bg2"/>
                  </a:solidFill>
                  <a:latin typeface="Calibri" pitchFamily="34" charset="0"/>
                  <a:cs typeface="Calibri" pitchFamily="34" charset="0"/>
                </a:rPr>
                <a:t>kegiatan</a:t>
              </a:r>
              <a:endParaRPr lang="en-US" sz="1800" dirty="0">
                <a:solidFill>
                  <a:schemeClr val="bg2"/>
                </a:solidFill>
                <a:latin typeface="Calibri" pitchFamily="34" charset="0"/>
                <a:cs typeface="Calibri" pitchFamily="34" charset="0"/>
              </a:endParaRPr>
            </a:p>
          </p:txBody>
        </p:sp>
      </p:grpSp>
      <p:sp>
        <p:nvSpPr>
          <p:cNvPr id="20" name="Footer Placeholder 1"/>
          <p:cNvSpPr>
            <a:spLocks noGrp="1"/>
          </p:cNvSpPr>
          <p:nvPr>
            <p:ph type="ftr" sz="quarter" idx="10"/>
          </p:nvPr>
        </p:nvSpPr>
        <p:spPr>
          <a:xfrm>
            <a:off x="23813" y="6543675"/>
            <a:ext cx="3429000" cy="457200"/>
          </a:xfrm>
        </p:spPr>
        <p:txBody>
          <a:bodyPr/>
          <a:lstStyle/>
          <a:p>
            <a:pPr>
              <a:defRPr/>
            </a:pPr>
            <a:r>
              <a:rPr lang="en-US" dirty="0" err="1">
                <a:solidFill>
                  <a:schemeClr val="bg2"/>
                </a:solidFill>
              </a:rPr>
              <a:t>Bakuan</a:t>
            </a:r>
            <a:r>
              <a:rPr lang="en-US" dirty="0">
                <a:solidFill>
                  <a:schemeClr val="bg2"/>
                </a:solidFill>
              </a:rPr>
              <a:t> </a:t>
            </a:r>
            <a:r>
              <a:rPr lang="en-US" dirty="0" err="1">
                <a:solidFill>
                  <a:schemeClr val="bg2"/>
                </a:solidFill>
              </a:rPr>
              <a:t>Kompetensi</a:t>
            </a:r>
            <a:r>
              <a:rPr lang="en-US" dirty="0">
                <a:solidFill>
                  <a:schemeClr val="bg2"/>
                </a:solidFill>
              </a:rPr>
              <a:t> IP </a:t>
            </a:r>
            <a:r>
              <a:rPr lang="en-US" dirty="0" err="1">
                <a:solidFill>
                  <a:schemeClr val="bg2"/>
                </a:solidFill>
              </a:rPr>
              <a:t>Versi</a:t>
            </a:r>
            <a:r>
              <a:rPr lang="en-US" dirty="0">
                <a:solidFill>
                  <a:schemeClr val="bg2"/>
                </a:solidFill>
              </a:rPr>
              <a:t> </a:t>
            </a:r>
            <a:r>
              <a:rPr lang="en-US" dirty="0" err="1">
                <a:solidFill>
                  <a:schemeClr val="bg2"/>
                </a:solidFill>
              </a:rPr>
              <a:t>Ringkas</a:t>
            </a:r>
            <a:endParaRPr lang="en-US" dirty="0">
              <a:solidFill>
                <a:schemeClr val="bg2"/>
              </a:solidFill>
            </a:endParaRPr>
          </a:p>
        </p:txBody>
      </p:sp>
    </p:spTree>
  </p:cSld>
  <p:clrMapOvr>
    <a:masterClrMapping/>
  </p:clrMapOvr>
  <p:transition>
    <p:cover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0"/>
                                  </p:stCondLst>
                                  <p:childTnLst>
                                    <p:set>
                                      <p:cBhvr>
                                        <p:cTn id="6" dur="1" fill="hold">
                                          <p:stCondLst>
                                            <p:cond delay="0"/>
                                          </p:stCondLst>
                                        </p:cTn>
                                        <p:tgtEl>
                                          <p:spTgt spid="437258"/>
                                        </p:tgtEl>
                                        <p:attrNameLst>
                                          <p:attrName>style.visibility</p:attrName>
                                        </p:attrNameLst>
                                      </p:cBhvr>
                                      <p:to>
                                        <p:strVal val="visible"/>
                                      </p:to>
                                    </p:set>
                                    <p:anim calcmode="lin" valueType="num">
                                      <p:cBhvr additive="base">
                                        <p:cTn id="7" dur="500" fill="hold"/>
                                        <p:tgtEl>
                                          <p:spTgt spid="437258"/>
                                        </p:tgtEl>
                                        <p:attrNameLst>
                                          <p:attrName>ppt_x</p:attrName>
                                        </p:attrNameLst>
                                      </p:cBhvr>
                                      <p:tavLst>
                                        <p:tav tm="0">
                                          <p:val>
                                            <p:strVal val="#ppt_x"/>
                                          </p:val>
                                        </p:tav>
                                        <p:tav tm="100000">
                                          <p:val>
                                            <p:strVal val="#ppt_x"/>
                                          </p:val>
                                        </p:tav>
                                      </p:tavLst>
                                    </p:anim>
                                    <p:anim calcmode="lin" valueType="num">
                                      <p:cBhvr additive="base">
                                        <p:cTn id="8" dur="500" fill="hold"/>
                                        <p:tgtEl>
                                          <p:spTgt spid="437258"/>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par>
                          <p:cTn id="9" fill="hold" nodeType="afterGroup">
                            <p:stCondLst>
                              <p:cond delay="500"/>
                            </p:stCondLst>
                            <p:childTnLst>
                              <p:par>
                                <p:cTn id="10" presetID="9" presetClass="entr" presetSubtype="0" fill="hold" nodeType="afterEffect">
                                  <p:stCondLst>
                                    <p:cond delay="500"/>
                                  </p:stCondLst>
                                  <p:childTnLst>
                                    <p:set>
                                      <p:cBhvr>
                                        <p:cTn id="11" dur="1" fill="hold">
                                          <p:stCondLst>
                                            <p:cond delay="0"/>
                                          </p:stCondLst>
                                        </p:cTn>
                                        <p:tgtEl>
                                          <p:spTgt spid="2"/>
                                        </p:tgtEl>
                                        <p:attrNameLst>
                                          <p:attrName>style.visibility</p:attrName>
                                        </p:attrNameLst>
                                      </p:cBhvr>
                                      <p:to>
                                        <p:strVal val="visible"/>
                                      </p:to>
                                    </p:set>
                                    <p:animEffect transition="in" filter="dissolve">
                                      <p:cBhvr>
                                        <p:cTn id="12" dur="500"/>
                                        <p:tgtEl>
                                          <p:spTgt spid="2"/>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p:tgtEl>
                                      </p:cMediaNode>
                                    </p:audio>
                                  </p:subTnLst>
                                </p:cTn>
                              </p:par>
                            </p:childTnLst>
                          </p:cTn>
                        </p:par>
                        <p:par>
                          <p:cTn id="13" fill="hold" nodeType="afterGroup">
                            <p:stCondLst>
                              <p:cond delay="1500"/>
                            </p:stCondLst>
                            <p:childTnLst>
                              <p:par>
                                <p:cTn id="14" presetID="55" presetClass="entr" presetSubtype="0" fill="hold" nodeType="afterEffect">
                                  <p:stCondLst>
                                    <p:cond delay="1000"/>
                                  </p:stCondLst>
                                  <p:childTnLst>
                                    <p:set>
                                      <p:cBhvr>
                                        <p:cTn id="15" dur="1" fill="hold">
                                          <p:stCondLst>
                                            <p:cond delay="0"/>
                                          </p:stCondLst>
                                        </p:cTn>
                                        <p:tgtEl>
                                          <p:spTgt spid="5"/>
                                        </p:tgtEl>
                                        <p:attrNameLst>
                                          <p:attrName>style.visibility</p:attrName>
                                        </p:attrNameLst>
                                      </p:cBhvr>
                                      <p:to>
                                        <p:strVal val="visible"/>
                                      </p:to>
                                    </p:set>
                                    <p:anim calcmode="lin" valueType="num">
                                      <p:cBhvr>
                                        <p:cTn id="16" dur="500" fill="hold"/>
                                        <p:tgtEl>
                                          <p:spTgt spid="5"/>
                                        </p:tgtEl>
                                        <p:attrNameLst>
                                          <p:attrName>ppt_w</p:attrName>
                                        </p:attrNameLst>
                                      </p:cBhvr>
                                      <p:tavLst>
                                        <p:tav tm="0">
                                          <p:val>
                                            <p:strVal val="#ppt_w*0.70"/>
                                          </p:val>
                                        </p:tav>
                                        <p:tav tm="100000">
                                          <p:val>
                                            <p:strVal val="#ppt_w"/>
                                          </p:val>
                                        </p:tav>
                                      </p:tavLst>
                                    </p:anim>
                                    <p:anim calcmode="lin" valueType="num">
                                      <p:cBhvr>
                                        <p:cTn id="17" dur="500" fill="hold"/>
                                        <p:tgtEl>
                                          <p:spTgt spid="5"/>
                                        </p:tgtEl>
                                        <p:attrNameLst>
                                          <p:attrName>ppt_h</p:attrName>
                                        </p:attrNameLst>
                                      </p:cBhvr>
                                      <p:tavLst>
                                        <p:tav tm="0">
                                          <p:val>
                                            <p:strVal val="#ppt_h"/>
                                          </p:val>
                                        </p:tav>
                                        <p:tav tm="100000">
                                          <p:val>
                                            <p:strVal val="#ppt_h"/>
                                          </p:val>
                                        </p:tav>
                                      </p:tavLst>
                                    </p:anim>
                                    <p:animEffect transition="in" filter="fade">
                                      <p:cBhvr>
                                        <p:cTn id="18" dur="500"/>
                                        <p:tgtEl>
                                          <p:spTgt spid="5"/>
                                        </p:tgtEl>
                                      </p:cBhvr>
                                    </p:animEffect>
                                  </p:childTnLst>
                                  <p:subTnLst>
                                    <p:audio>
                                      <p:cMediaNode>
                                        <p:cTn display="0" masterRel="sameClick">
                                          <p:stCondLst>
                                            <p:cond evt="begin" delay="0">
                                              <p:tn val="14"/>
                                            </p:cond>
                                          </p:stCondLst>
                                          <p:endCondLst>
                                            <p:cond evt="onStopAudio" delay="0">
                                              <p:tgtEl>
                                                <p:sldTgt/>
                                              </p:tgtEl>
                                            </p:cond>
                                          </p:endCondLst>
                                        </p:cTn>
                                        <p:tgtEl>
                                          <p:sndTgt r:embed="rId2" name="camera.wav"/>
                                        </p:tgtEl>
                                      </p:cMediaNode>
                                    </p:audio>
                                  </p:subTnLst>
                                </p:cTn>
                              </p:par>
                            </p:childTnLst>
                          </p:cTn>
                        </p:par>
                      </p:childTnLst>
                    </p:cTn>
                  </p:par>
                  <p:par>
                    <p:cTn id="19" fill="hold" nodeType="clickPar">
                      <p:stCondLst>
                        <p:cond delay="indefinite"/>
                      </p:stCondLst>
                      <p:childTnLst>
                        <p:par>
                          <p:cTn id="20" fill="hold" nodeType="withGroup">
                            <p:stCondLst>
                              <p:cond delay="0"/>
                            </p:stCondLst>
                            <p:childTnLst>
                              <p:par>
                                <p:cTn id="21" presetID="55" presetClass="entr" presetSubtype="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p:cTn id="23" dur="1000" fill="hold"/>
                                        <p:tgtEl>
                                          <p:spTgt spid="4"/>
                                        </p:tgtEl>
                                        <p:attrNameLst>
                                          <p:attrName>ppt_w</p:attrName>
                                        </p:attrNameLst>
                                      </p:cBhvr>
                                      <p:tavLst>
                                        <p:tav tm="0">
                                          <p:val>
                                            <p:strVal val="#ppt_w*0.70"/>
                                          </p:val>
                                        </p:tav>
                                        <p:tav tm="100000">
                                          <p:val>
                                            <p:strVal val="#ppt_w"/>
                                          </p:val>
                                        </p:tav>
                                      </p:tavLst>
                                    </p:anim>
                                    <p:anim calcmode="lin" valueType="num">
                                      <p:cBhvr>
                                        <p:cTn id="24" dur="1000" fill="hold"/>
                                        <p:tgtEl>
                                          <p:spTgt spid="4"/>
                                        </p:tgtEl>
                                        <p:attrNameLst>
                                          <p:attrName>ppt_h</p:attrName>
                                        </p:attrNameLst>
                                      </p:cBhvr>
                                      <p:tavLst>
                                        <p:tav tm="0">
                                          <p:val>
                                            <p:strVal val="#ppt_h"/>
                                          </p:val>
                                        </p:tav>
                                        <p:tav tm="100000">
                                          <p:val>
                                            <p:strVal val="#ppt_h"/>
                                          </p:val>
                                        </p:tav>
                                      </p:tavLst>
                                    </p:anim>
                                    <p:animEffect transition="in" filter="fade">
                                      <p:cBhvr>
                                        <p:cTn id="25" dur="1000"/>
                                        <p:tgtEl>
                                          <p:spTgt spid="4"/>
                                        </p:tgtEl>
                                      </p:cBhvr>
                                    </p:animEffect>
                                  </p:childTnLst>
                                  <p:subTnLst>
                                    <p:audio>
                                      <p:cMediaNode>
                                        <p:cTn display="0" masterRel="sameClick">
                                          <p:stCondLst>
                                            <p:cond evt="begin" delay="0">
                                              <p:tn val="21"/>
                                            </p:cond>
                                          </p:stCondLst>
                                          <p:endCondLst>
                                            <p:cond evt="onStopAudio" delay="0">
                                              <p:tgtEl>
                                                <p:sldTgt/>
                                              </p:tgtEl>
                                            </p:cond>
                                          </p:endCondLst>
                                        </p:cTn>
                                        <p:tgtEl>
                                          <p:sndTgt r:embed="rId2" name="camera.wav"/>
                                        </p:tgtEl>
                                      </p:cMediaNode>
                                    </p:audio>
                                  </p:subTnLst>
                                </p:cTn>
                              </p:par>
                            </p:childTnLst>
                          </p:cTn>
                        </p:par>
                      </p:childTnLst>
                    </p:cTn>
                  </p:par>
                  <p:par>
                    <p:cTn id="26" fill="hold" nodeType="clickPar">
                      <p:stCondLst>
                        <p:cond delay="indefinite"/>
                      </p:stCondLst>
                      <p:childTnLst>
                        <p:par>
                          <p:cTn id="27" fill="hold" nodeType="withGroup">
                            <p:stCondLst>
                              <p:cond delay="0"/>
                            </p:stCondLst>
                            <p:childTnLst>
                              <p:par>
                                <p:cTn id="28" presetID="55" presetClass="entr" presetSubtype="0" fill="hold" nodeType="clickEffect">
                                  <p:stCondLst>
                                    <p:cond delay="0"/>
                                  </p:stCondLst>
                                  <p:childTnLst>
                                    <p:set>
                                      <p:cBhvr>
                                        <p:cTn id="29" dur="1" fill="hold">
                                          <p:stCondLst>
                                            <p:cond delay="0"/>
                                          </p:stCondLst>
                                        </p:cTn>
                                        <p:tgtEl>
                                          <p:spTgt spid="3"/>
                                        </p:tgtEl>
                                        <p:attrNameLst>
                                          <p:attrName>style.visibility</p:attrName>
                                        </p:attrNameLst>
                                      </p:cBhvr>
                                      <p:to>
                                        <p:strVal val="visible"/>
                                      </p:to>
                                    </p:set>
                                    <p:anim calcmode="lin" valueType="num">
                                      <p:cBhvr>
                                        <p:cTn id="30" dur="1000" fill="hold"/>
                                        <p:tgtEl>
                                          <p:spTgt spid="3"/>
                                        </p:tgtEl>
                                        <p:attrNameLst>
                                          <p:attrName>ppt_w</p:attrName>
                                        </p:attrNameLst>
                                      </p:cBhvr>
                                      <p:tavLst>
                                        <p:tav tm="0">
                                          <p:val>
                                            <p:strVal val="#ppt_w*0.70"/>
                                          </p:val>
                                        </p:tav>
                                        <p:tav tm="100000">
                                          <p:val>
                                            <p:strVal val="#ppt_w"/>
                                          </p:val>
                                        </p:tav>
                                      </p:tavLst>
                                    </p:anim>
                                    <p:anim calcmode="lin" valueType="num">
                                      <p:cBhvr>
                                        <p:cTn id="31" dur="1000" fill="hold"/>
                                        <p:tgtEl>
                                          <p:spTgt spid="3"/>
                                        </p:tgtEl>
                                        <p:attrNameLst>
                                          <p:attrName>ppt_h</p:attrName>
                                        </p:attrNameLst>
                                      </p:cBhvr>
                                      <p:tavLst>
                                        <p:tav tm="0">
                                          <p:val>
                                            <p:strVal val="#ppt_h"/>
                                          </p:val>
                                        </p:tav>
                                        <p:tav tm="100000">
                                          <p:val>
                                            <p:strVal val="#ppt_h"/>
                                          </p:val>
                                        </p:tav>
                                      </p:tavLst>
                                    </p:anim>
                                    <p:animEffect transition="in" filter="fade">
                                      <p:cBhvr>
                                        <p:cTn id="32" dur="1000"/>
                                        <p:tgtEl>
                                          <p:spTgt spid="3"/>
                                        </p:tgtEl>
                                      </p:cBhvr>
                                    </p:animEffect>
                                  </p:childTnLst>
                                  <p:subTnLst>
                                    <p:audio>
                                      <p:cMediaNode>
                                        <p:cTn display="0" masterRel="sameClick">
                                          <p:stCondLst>
                                            <p:cond evt="begin" delay="0">
                                              <p:tn val="28"/>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7258" grpId="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 name="Rectangle 10"/>
          <p:cNvSpPr/>
          <p:nvPr/>
        </p:nvSpPr>
        <p:spPr bwMode="auto">
          <a:xfrm>
            <a:off x="0" y="1"/>
            <a:ext cx="9906000" cy="1127124"/>
          </a:xfrm>
          <a:prstGeom prst="rect">
            <a:avLst/>
          </a:prstGeom>
          <a:solidFill>
            <a:schemeClr val="accent5">
              <a:lumMod val="75000"/>
            </a:schemeClr>
          </a:solidFill>
          <a:ln w="5715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50000"/>
              </a:lnSpc>
              <a:spcBef>
                <a:spcPct val="45000"/>
              </a:spcBef>
              <a:spcAft>
                <a:spcPct val="0"/>
              </a:spcAft>
              <a:buClrTx/>
              <a:buSzTx/>
              <a:buFontTx/>
              <a:buNone/>
              <a:tabLst/>
            </a:pPr>
            <a:endParaRPr kumimoji="0" lang="en-US" sz="4400" b="1" i="0" u="none" strike="noStrike" cap="none" normalizeH="0" baseline="0" dirty="0" smtClean="0">
              <a:ln>
                <a:noFill/>
              </a:ln>
              <a:solidFill>
                <a:srgbClr val="FFFFCC"/>
              </a:solidFill>
              <a:effectLst/>
              <a:latin typeface="Calibri" pitchFamily="34" charset="0"/>
              <a:cs typeface="Calibri" pitchFamily="34" charset="0"/>
            </a:endParaRPr>
          </a:p>
        </p:txBody>
      </p:sp>
      <p:sp>
        <p:nvSpPr>
          <p:cNvPr id="10242" name="Footer Placeholder 1"/>
          <p:cNvSpPr>
            <a:spLocks noGrp="1"/>
          </p:cNvSpPr>
          <p:nvPr>
            <p:ph type="ftr" sz="quarter" idx="10"/>
          </p:nvPr>
        </p:nvSpPr>
        <p:spPr>
          <a:xfrm>
            <a:off x="95250" y="6543675"/>
            <a:ext cx="3429000" cy="457200"/>
          </a:xfrm>
        </p:spPr>
        <p:txBody>
          <a:bodyPr/>
          <a:lstStyle/>
          <a:p>
            <a:pPr>
              <a:defRPr/>
            </a:pPr>
            <a:r>
              <a:rPr lang="en-US" dirty="0" err="1" smtClean="0">
                <a:solidFill>
                  <a:schemeClr val="bg2"/>
                </a:solidFill>
              </a:rPr>
              <a:t>Bakuan</a:t>
            </a:r>
            <a:r>
              <a:rPr lang="en-US" dirty="0" smtClean="0">
                <a:solidFill>
                  <a:schemeClr val="bg2"/>
                </a:solidFill>
              </a:rPr>
              <a:t> </a:t>
            </a:r>
            <a:r>
              <a:rPr lang="en-US" dirty="0" err="1" smtClean="0">
                <a:solidFill>
                  <a:schemeClr val="bg2"/>
                </a:solidFill>
              </a:rPr>
              <a:t>Kompetensi</a:t>
            </a:r>
            <a:r>
              <a:rPr lang="en-US" dirty="0" smtClean="0">
                <a:solidFill>
                  <a:schemeClr val="bg2"/>
                </a:solidFill>
              </a:rPr>
              <a:t> IP </a:t>
            </a:r>
            <a:r>
              <a:rPr lang="en-US" dirty="0" err="1" smtClean="0">
                <a:solidFill>
                  <a:schemeClr val="bg2"/>
                </a:solidFill>
              </a:rPr>
              <a:t>versi</a:t>
            </a:r>
            <a:r>
              <a:rPr lang="en-US" dirty="0" smtClean="0">
                <a:solidFill>
                  <a:schemeClr val="bg2"/>
                </a:solidFill>
              </a:rPr>
              <a:t> </a:t>
            </a:r>
            <a:r>
              <a:rPr lang="en-US" dirty="0" err="1" smtClean="0">
                <a:solidFill>
                  <a:schemeClr val="bg2"/>
                </a:solidFill>
              </a:rPr>
              <a:t>Ringkas</a:t>
            </a:r>
            <a:endParaRPr lang="en-US" dirty="0" smtClean="0">
              <a:solidFill>
                <a:schemeClr val="bg2"/>
              </a:solidFill>
            </a:endParaRPr>
          </a:p>
        </p:txBody>
      </p:sp>
      <p:sp>
        <p:nvSpPr>
          <p:cNvPr id="19459" name="Slide Number Placeholder 2"/>
          <p:cNvSpPr>
            <a:spLocks noGrp="1"/>
          </p:cNvSpPr>
          <p:nvPr>
            <p:ph type="sldNum" sz="quarter" idx="11"/>
          </p:nvPr>
        </p:nvSpPr>
        <p:spPr>
          <a:xfrm>
            <a:off x="8382000" y="6543675"/>
            <a:ext cx="1398588"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r>
              <a:rPr lang="en-US" sz="1400" b="0" smtClean="0">
                <a:solidFill>
                  <a:schemeClr val="bg2"/>
                </a:solidFill>
                <a:latin typeface="Tahoma" pitchFamily="34" charset="0"/>
              </a:rPr>
              <a:t>Slide </a:t>
            </a:r>
            <a:fld id="{B564AB6B-FBA3-4C62-BACB-893A743816AE}" type="slidenum">
              <a:rPr lang="en-US" sz="1400" b="0" smtClean="0">
                <a:solidFill>
                  <a:schemeClr val="bg2"/>
                </a:solidFill>
                <a:latin typeface="Tahoma" pitchFamily="34" charset="0"/>
              </a:rPr>
              <a:pPr/>
              <a:t>17</a:t>
            </a:fld>
            <a:endParaRPr lang="en-US" sz="1400" b="0" smtClean="0">
              <a:solidFill>
                <a:schemeClr val="bg2"/>
              </a:solidFill>
              <a:latin typeface="Tahoma" pitchFamily="34" charset="0"/>
            </a:endParaRPr>
          </a:p>
        </p:txBody>
      </p:sp>
      <p:sp>
        <p:nvSpPr>
          <p:cNvPr id="280578" name="AutoShape 2"/>
          <p:cNvSpPr>
            <a:spLocks noChangeArrowheads="1"/>
          </p:cNvSpPr>
          <p:nvPr/>
        </p:nvSpPr>
        <p:spPr bwMode="auto">
          <a:xfrm>
            <a:off x="119063" y="1201738"/>
            <a:ext cx="3119437" cy="4411623"/>
          </a:xfrm>
          <a:prstGeom prst="roundRect">
            <a:avLst>
              <a:gd name="adj" fmla="val 10014"/>
            </a:avLst>
          </a:prstGeom>
          <a:solidFill>
            <a:srgbClr val="FFFF99"/>
          </a:solidFill>
          <a:ln w="12700">
            <a:solidFill>
              <a:schemeClr val="bg2"/>
            </a:solidFill>
            <a:round/>
            <a:headEnd/>
            <a:tailEnd/>
          </a:ln>
        </p:spPr>
        <p:txBody>
          <a:bodyPr lIns="0" rIns="0">
            <a:spAutoFit/>
          </a:bodyPr>
          <a:lstStyle/>
          <a:p>
            <a:pPr marL="114300" indent="-114300" eaLnBrk="1" hangingPunct="1">
              <a:spcBef>
                <a:spcPct val="45000"/>
              </a:spcBef>
            </a:pPr>
            <a:r>
              <a:rPr lang="en-US" sz="1600">
                <a:solidFill>
                  <a:schemeClr val="bg2"/>
                </a:solidFill>
                <a:latin typeface="Calibri" pitchFamily="34" charset="0"/>
                <a:cs typeface="Calibri" pitchFamily="34" charset="0"/>
              </a:rPr>
              <a:t>UNIT KOMPETENSI</a:t>
            </a:r>
          </a:p>
          <a:p>
            <a:pPr marL="114300" indent="-114300" eaLnBrk="1" hangingPunct="1">
              <a:buFontTx/>
              <a:buChar char="•"/>
            </a:pPr>
            <a:r>
              <a:rPr lang="en-US" sz="1600">
                <a:solidFill>
                  <a:schemeClr val="bg1"/>
                </a:solidFill>
                <a:latin typeface="Calibri" pitchFamily="34" charset="0"/>
                <a:cs typeface="Calibri" pitchFamily="34" charset="0"/>
              </a:rPr>
              <a:t>kode etik profesi &amp; tatalaku profesional</a:t>
            </a:r>
          </a:p>
          <a:p>
            <a:pPr marL="114300" indent="-114300" eaLnBrk="1" hangingPunct="1">
              <a:buFontTx/>
              <a:buChar char="•"/>
            </a:pPr>
            <a:r>
              <a:rPr lang="en-US" sz="1600">
                <a:solidFill>
                  <a:schemeClr val="bg1"/>
                </a:solidFill>
                <a:latin typeface="Calibri" pitchFamily="34" charset="0"/>
                <a:cs typeface="Calibri" pitchFamily="34" charset="0"/>
              </a:rPr>
              <a:t>kemampuan kerja</a:t>
            </a:r>
          </a:p>
          <a:p>
            <a:pPr marL="114300" indent="-114300" eaLnBrk="1" hangingPunct="1">
              <a:buFontTx/>
              <a:buChar char="•"/>
            </a:pPr>
            <a:r>
              <a:rPr lang="en-US" sz="1600">
                <a:solidFill>
                  <a:srgbClr val="FF3300"/>
                </a:solidFill>
                <a:latin typeface="Calibri" pitchFamily="34" charset="0"/>
                <a:cs typeface="Calibri" pitchFamily="34" charset="0"/>
              </a:rPr>
              <a:t>perencanaan dan perancangan </a:t>
            </a:r>
            <a:r>
              <a:rPr lang="en-US" sz="1400">
                <a:solidFill>
                  <a:srgbClr val="008000"/>
                </a:solidFill>
                <a:latin typeface="Calibri" pitchFamily="34" charset="0"/>
                <a:cs typeface="Calibri" pitchFamily="34" charset="0"/>
              </a:rPr>
              <a:t>(W3)</a:t>
            </a:r>
          </a:p>
          <a:p>
            <a:pPr marL="114300" indent="-114300" eaLnBrk="1" hangingPunct="1">
              <a:buFontTx/>
              <a:buChar char="•"/>
            </a:pPr>
            <a:r>
              <a:rPr lang="en-US" sz="1600">
                <a:solidFill>
                  <a:schemeClr val="bg1"/>
                </a:solidFill>
                <a:latin typeface="Calibri" pitchFamily="34" charset="0"/>
                <a:cs typeface="Calibri" pitchFamily="34" charset="0"/>
              </a:rPr>
              <a:t>manajemen kerja dan komu-nikasi</a:t>
            </a:r>
          </a:p>
          <a:p>
            <a:pPr marL="114300" indent="-114300" eaLnBrk="1" hangingPunct="1">
              <a:buFontTx/>
              <a:buChar char="•"/>
            </a:pPr>
            <a:r>
              <a:rPr lang="en-US" sz="1600">
                <a:solidFill>
                  <a:schemeClr val="bg1"/>
                </a:solidFill>
                <a:latin typeface="Calibri" pitchFamily="34" charset="0"/>
                <a:cs typeface="Calibri" pitchFamily="34" charset="0"/>
              </a:rPr>
              <a:t>pendidikan dan pelatihan</a:t>
            </a:r>
          </a:p>
          <a:p>
            <a:pPr marL="114300" indent="-114300" eaLnBrk="1" hangingPunct="1">
              <a:buFontTx/>
              <a:buChar char="•"/>
            </a:pPr>
            <a:r>
              <a:rPr lang="en-US" sz="1600">
                <a:solidFill>
                  <a:schemeClr val="bg1"/>
                </a:solidFill>
                <a:latin typeface="Calibri" pitchFamily="34" charset="0"/>
                <a:cs typeface="Calibri" pitchFamily="34" charset="0"/>
              </a:rPr>
              <a:t>penelitian &amp; pengembangan</a:t>
            </a:r>
          </a:p>
          <a:p>
            <a:pPr marL="114300" indent="-114300" eaLnBrk="1" hangingPunct="1">
              <a:buFontTx/>
              <a:buChar char="•"/>
            </a:pPr>
            <a:r>
              <a:rPr lang="en-US" sz="1600">
                <a:solidFill>
                  <a:schemeClr val="bg1"/>
                </a:solidFill>
                <a:latin typeface="Calibri" pitchFamily="34" charset="0"/>
                <a:cs typeface="Calibri" pitchFamily="34" charset="0"/>
              </a:rPr>
              <a:t>jasa konstruksi</a:t>
            </a:r>
          </a:p>
          <a:p>
            <a:pPr marL="114300" indent="-114300" eaLnBrk="1" hangingPunct="1">
              <a:buFontTx/>
              <a:buChar char="•"/>
            </a:pPr>
            <a:r>
              <a:rPr lang="en-US" sz="1600">
                <a:solidFill>
                  <a:schemeClr val="bg1"/>
                </a:solidFill>
                <a:latin typeface="Calibri" pitchFamily="34" charset="0"/>
                <a:cs typeface="Calibri" pitchFamily="34" charset="0"/>
              </a:rPr>
              <a:t>produksi/manufaktur</a:t>
            </a:r>
          </a:p>
          <a:p>
            <a:pPr marL="114300" indent="-114300" eaLnBrk="1" hangingPunct="1">
              <a:buFontTx/>
              <a:buChar char="•"/>
            </a:pPr>
            <a:r>
              <a:rPr lang="en-US" sz="1600">
                <a:solidFill>
                  <a:schemeClr val="bg1"/>
                </a:solidFill>
                <a:latin typeface="Calibri" pitchFamily="34" charset="0"/>
                <a:cs typeface="Calibri" pitchFamily="34" charset="0"/>
              </a:rPr>
              <a:t>bahan material &amp; komponen</a:t>
            </a:r>
          </a:p>
          <a:p>
            <a:pPr marL="114300" indent="-114300" eaLnBrk="1" hangingPunct="1">
              <a:buFontTx/>
              <a:buChar char="•"/>
            </a:pPr>
            <a:r>
              <a:rPr lang="en-US" sz="1600">
                <a:solidFill>
                  <a:schemeClr val="bg1"/>
                </a:solidFill>
                <a:latin typeface="Calibri" pitchFamily="34" charset="0"/>
                <a:cs typeface="Calibri" pitchFamily="34" charset="0"/>
              </a:rPr>
              <a:t>manajemen usaha dan pemasaran teknik</a:t>
            </a:r>
          </a:p>
          <a:p>
            <a:pPr marL="114300" indent="-114300" eaLnBrk="1" hangingPunct="1">
              <a:buFontTx/>
              <a:buChar char="•"/>
            </a:pPr>
            <a:r>
              <a:rPr lang="en-US" sz="1600">
                <a:solidFill>
                  <a:schemeClr val="bg1"/>
                </a:solidFill>
                <a:latin typeface="Calibri" pitchFamily="34" charset="0"/>
                <a:cs typeface="Calibri" pitchFamily="34" charset="0"/>
              </a:rPr>
              <a:t>manajemen pembangunan </a:t>
            </a:r>
            <a:r>
              <a:rPr lang="en-US" sz="1400">
                <a:solidFill>
                  <a:schemeClr val="bg1"/>
                </a:solidFill>
                <a:latin typeface="Calibri" pitchFamily="34" charset="0"/>
                <a:cs typeface="Calibri" pitchFamily="34" charset="0"/>
              </a:rPr>
              <a:t>&amp; pemeliharaan asset</a:t>
            </a:r>
          </a:p>
        </p:txBody>
      </p:sp>
      <p:sp>
        <p:nvSpPr>
          <p:cNvPr id="280579" name="AutoShape 3"/>
          <p:cNvSpPr>
            <a:spLocks noChangeArrowheads="1"/>
          </p:cNvSpPr>
          <p:nvPr/>
        </p:nvSpPr>
        <p:spPr bwMode="auto">
          <a:xfrm>
            <a:off x="3309938" y="1196752"/>
            <a:ext cx="3160712" cy="4859179"/>
          </a:xfrm>
          <a:prstGeom prst="roundRect">
            <a:avLst>
              <a:gd name="adj" fmla="val 10014"/>
            </a:avLst>
          </a:prstGeom>
          <a:solidFill>
            <a:srgbClr val="FFFF99"/>
          </a:solidFill>
          <a:ln w="12700">
            <a:solidFill>
              <a:schemeClr val="bg2"/>
            </a:solidFill>
            <a:round/>
            <a:headEnd/>
            <a:tailEnd/>
          </a:ln>
        </p:spPr>
        <p:txBody>
          <a:bodyPr>
            <a:spAutoFit/>
          </a:bodyPr>
          <a:lstStyle/>
          <a:p>
            <a:pPr marL="114300" indent="-114300" eaLnBrk="1" hangingPunct="1">
              <a:spcBef>
                <a:spcPct val="45000"/>
              </a:spcBef>
            </a:pPr>
            <a:r>
              <a:rPr lang="en-US" sz="1800" dirty="0">
                <a:solidFill>
                  <a:schemeClr val="bg2"/>
                </a:solidFill>
                <a:latin typeface="Calibri" pitchFamily="34" charset="0"/>
                <a:cs typeface="Calibri" pitchFamily="34" charset="0"/>
              </a:rPr>
              <a:t>ELEMEN  KOMPETENSI</a:t>
            </a:r>
          </a:p>
          <a:p>
            <a:pPr marL="114300" indent="-114300" eaLnBrk="1" hangingPunct="1">
              <a:buFontTx/>
              <a:buChar char="•"/>
            </a:pPr>
            <a:r>
              <a:rPr lang="en-US" sz="1600" dirty="0" err="1">
                <a:solidFill>
                  <a:schemeClr val="bg1"/>
                </a:solidFill>
                <a:latin typeface="Calibri" pitchFamily="34" charset="0"/>
                <a:cs typeface="Calibri" pitchFamily="34" charset="0"/>
              </a:rPr>
              <a:t>mampu</a:t>
            </a:r>
            <a:r>
              <a:rPr lang="en-US" sz="1600" dirty="0">
                <a:solidFill>
                  <a:schemeClr val="bg1"/>
                </a:solidFill>
                <a:latin typeface="Calibri" pitchFamily="34" charset="0"/>
                <a:cs typeface="Calibri" pitchFamily="34" charset="0"/>
              </a:rPr>
              <a:t> </a:t>
            </a:r>
            <a:r>
              <a:rPr lang="en-US" sz="1600" dirty="0" err="1">
                <a:solidFill>
                  <a:schemeClr val="bg1"/>
                </a:solidFill>
                <a:latin typeface="Calibri" pitchFamily="34" charset="0"/>
                <a:cs typeface="Calibri" pitchFamily="34" charset="0"/>
              </a:rPr>
              <a:t>menjelaskan</a:t>
            </a:r>
            <a:r>
              <a:rPr lang="en-US" sz="1600" dirty="0">
                <a:solidFill>
                  <a:schemeClr val="bg1"/>
                </a:solidFill>
                <a:latin typeface="Calibri" pitchFamily="34" charset="0"/>
                <a:cs typeface="Calibri" pitchFamily="34" charset="0"/>
              </a:rPr>
              <a:t> </a:t>
            </a:r>
            <a:r>
              <a:rPr lang="en-US" sz="1600" dirty="0" err="1">
                <a:solidFill>
                  <a:schemeClr val="bg1"/>
                </a:solidFill>
                <a:latin typeface="Calibri" pitchFamily="34" charset="0"/>
                <a:cs typeface="Calibri" pitchFamily="34" charset="0"/>
              </a:rPr>
              <a:t>dan</a:t>
            </a:r>
            <a:r>
              <a:rPr lang="en-US" sz="1600" dirty="0">
                <a:solidFill>
                  <a:schemeClr val="bg1"/>
                </a:solidFill>
                <a:latin typeface="Calibri" pitchFamily="34" charset="0"/>
                <a:cs typeface="Calibri" pitchFamily="34" charset="0"/>
              </a:rPr>
              <a:t> </a:t>
            </a:r>
            <a:r>
              <a:rPr lang="en-US" sz="1600" dirty="0" err="1">
                <a:solidFill>
                  <a:schemeClr val="bg1"/>
                </a:solidFill>
                <a:latin typeface="Calibri" pitchFamily="34" charset="0"/>
                <a:cs typeface="Calibri" pitchFamily="34" charset="0"/>
              </a:rPr>
              <a:t>merumuskan</a:t>
            </a:r>
            <a:r>
              <a:rPr lang="en-US" sz="1600" dirty="0">
                <a:solidFill>
                  <a:schemeClr val="bg1"/>
                </a:solidFill>
                <a:latin typeface="Calibri" pitchFamily="34" charset="0"/>
                <a:cs typeface="Calibri" pitchFamily="34" charset="0"/>
              </a:rPr>
              <a:t> </a:t>
            </a:r>
            <a:r>
              <a:rPr lang="en-US" sz="1600" dirty="0" err="1">
                <a:solidFill>
                  <a:schemeClr val="bg1"/>
                </a:solidFill>
                <a:latin typeface="Calibri" pitchFamily="34" charset="0"/>
                <a:cs typeface="Calibri" pitchFamily="34" charset="0"/>
              </a:rPr>
              <a:t>kebutuhan</a:t>
            </a:r>
            <a:r>
              <a:rPr lang="en-US" sz="1600" dirty="0">
                <a:solidFill>
                  <a:schemeClr val="bg1"/>
                </a:solidFill>
                <a:latin typeface="Calibri" pitchFamily="34" charset="0"/>
                <a:cs typeface="Calibri" pitchFamily="34" charset="0"/>
              </a:rPr>
              <a:t> </a:t>
            </a:r>
            <a:r>
              <a:rPr lang="en-US" sz="1600" dirty="0" err="1">
                <a:solidFill>
                  <a:schemeClr val="bg1"/>
                </a:solidFill>
                <a:latin typeface="Calibri" pitchFamily="34" charset="0"/>
                <a:cs typeface="Calibri" pitchFamily="34" charset="0"/>
              </a:rPr>
              <a:t>perencanaan</a:t>
            </a:r>
            <a:r>
              <a:rPr lang="en-US" sz="1600" dirty="0">
                <a:solidFill>
                  <a:schemeClr val="bg1"/>
                </a:solidFill>
                <a:latin typeface="Calibri" pitchFamily="34" charset="0"/>
                <a:cs typeface="Calibri" pitchFamily="34" charset="0"/>
              </a:rPr>
              <a:t>/</a:t>
            </a:r>
            <a:r>
              <a:rPr lang="en-US" sz="1600" dirty="0" err="1">
                <a:solidFill>
                  <a:schemeClr val="bg1"/>
                </a:solidFill>
                <a:latin typeface="Calibri" pitchFamily="34" charset="0"/>
                <a:cs typeface="Calibri" pitchFamily="34" charset="0"/>
              </a:rPr>
              <a:t>perancangan</a:t>
            </a:r>
            <a:endParaRPr lang="en-US" sz="1600" dirty="0">
              <a:solidFill>
                <a:schemeClr val="bg1"/>
              </a:solidFill>
              <a:latin typeface="Calibri" pitchFamily="34" charset="0"/>
              <a:cs typeface="Calibri" pitchFamily="34" charset="0"/>
            </a:endParaRPr>
          </a:p>
          <a:p>
            <a:pPr marL="114300" indent="-114300" eaLnBrk="1" hangingPunct="1">
              <a:buFontTx/>
              <a:buChar char="•"/>
            </a:pPr>
            <a:r>
              <a:rPr lang="en-US" sz="1600" dirty="0" err="1">
                <a:solidFill>
                  <a:schemeClr val="bg1"/>
                </a:solidFill>
                <a:latin typeface="Calibri" pitchFamily="34" charset="0"/>
                <a:cs typeface="Calibri" pitchFamily="34" charset="0"/>
              </a:rPr>
              <a:t>mampu</a:t>
            </a:r>
            <a:r>
              <a:rPr lang="en-US" sz="1600" dirty="0">
                <a:solidFill>
                  <a:schemeClr val="bg1"/>
                </a:solidFill>
                <a:latin typeface="Calibri" pitchFamily="34" charset="0"/>
                <a:cs typeface="Calibri" pitchFamily="34" charset="0"/>
              </a:rPr>
              <a:t> </a:t>
            </a:r>
            <a:r>
              <a:rPr lang="en-US" sz="1600" dirty="0" err="1">
                <a:solidFill>
                  <a:schemeClr val="bg1"/>
                </a:solidFill>
                <a:latin typeface="Calibri" pitchFamily="34" charset="0"/>
                <a:cs typeface="Calibri" pitchFamily="34" charset="0"/>
              </a:rPr>
              <a:t>membuat</a:t>
            </a:r>
            <a:r>
              <a:rPr lang="en-US" sz="1600" dirty="0">
                <a:solidFill>
                  <a:schemeClr val="bg1"/>
                </a:solidFill>
                <a:latin typeface="Calibri" pitchFamily="34" charset="0"/>
                <a:cs typeface="Calibri" pitchFamily="34" charset="0"/>
              </a:rPr>
              <a:t> </a:t>
            </a:r>
            <a:r>
              <a:rPr lang="en-US" sz="1600" dirty="0" err="1">
                <a:solidFill>
                  <a:schemeClr val="bg1"/>
                </a:solidFill>
                <a:latin typeface="Calibri" pitchFamily="34" charset="0"/>
                <a:cs typeface="Calibri" pitchFamily="34" charset="0"/>
              </a:rPr>
              <a:t>usulan</a:t>
            </a:r>
            <a:r>
              <a:rPr lang="en-US" sz="1600" dirty="0">
                <a:solidFill>
                  <a:schemeClr val="bg1"/>
                </a:solidFill>
                <a:latin typeface="Calibri" pitchFamily="34" charset="0"/>
                <a:cs typeface="Calibri" pitchFamily="34" charset="0"/>
              </a:rPr>
              <a:t> </a:t>
            </a:r>
            <a:r>
              <a:rPr lang="en-US" sz="1600" dirty="0" err="1">
                <a:solidFill>
                  <a:schemeClr val="bg1"/>
                </a:solidFill>
                <a:latin typeface="Calibri" pitchFamily="34" charset="0"/>
                <a:cs typeface="Calibri" pitchFamily="34" charset="0"/>
              </a:rPr>
              <a:t>utk</a:t>
            </a:r>
            <a:r>
              <a:rPr lang="en-US" sz="1600" dirty="0">
                <a:solidFill>
                  <a:schemeClr val="bg1"/>
                </a:solidFill>
                <a:latin typeface="Calibri" pitchFamily="34" charset="0"/>
                <a:cs typeface="Calibri" pitchFamily="34" charset="0"/>
              </a:rPr>
              <a:t> </a:t>
            </a:r>
            <a:r>
              <a:rPr lang="en-US" sz="1600" dirty="0" err="1">
                <a:solidFill>
                  <a:schemeClr val="bg1"/>
                </a:solidFill>
                <a:latin typeface="Calibri" pitchFamily="34" charset="0"/>
                <a:cs typeface="Calibri" pitchFamily="34" charset="0"/>
              </a:rPr>
              <a:t>memenuhi</a:t>
            </a:r>
            <a:r>
              <a:rPr lang="en-US" sz="1600" dirty="0">
                <a:solidFill>
                  <a:schemeClr val="bg1"/>
                </a:solidFill>
                <a:latin typeface="Calibri" pitchFamily="34" charset="0"/>
                <a:cs typeface="Calibri" pitchFamily="34" charset="0"/>
              </a:rPr>
              <a:t> </a:t>
            </a:r>
            <a:r>
              <a:rPr lang="en-US" sz="1600" dirty="0" err="1">
                <a:solidFill>
                  <a:schemeClr val="bg1"/>
                </a:solidFill>
                <a:latin typeface="Calibri" pitchFamily="34" charset="0"/>
                <a:cs typeface="Calibri" pitchFamily="34" charset="0"/>
              </a:rPr>
              <a:t>kebutuhan</a:t>
            </a:r>
            <a:r>
              <a:rPr lang="en-US" sz="1600" dirty="0">
                <a:solidFill>
                  <a:schemeClr val="bg1"/>
                </a:solidFill>
                <a:latin typeface="Calibri" pitchFamily="34" charset="0"/>
                <a:cs typeface="Calibri" pitchFamily="34" charset="0"/>
              </a:rPr>
              <a:t> </a:t>
            </a:r>
            <a:r>
              <a:rPr lang="en-US" sz="1600" dirty="0" err="1">
                <a:solidFill>
                  <a:schemeClr val="bg1"/>
                </a:solidFill>
                <a:latin typeface="Calibri" pitchFamily="34" charset="0"/>
                <a:cs typeface="Calibri" pitchFamily="34" charset="0"/>
              </a:rPr>
              <a:t>perencanaan</a:t>
            </a:r>
            <a:r>
              <a:rPr lang="en-US" sz="1600" dirty="0">
                <a:solidFill>
                  <a:schemeClr val="bg1"/>
                </a:solidFill>
                <a:latin typeface="Calibri" pitchFamily="34" charset="0"/>
                <a:cs typeface="Calibri" pitchFamily="34" charset="0"/>
              </a:rPr>
              <a:t>/</a:t>
            </a:r>
            <a:r>
              <a:rPr lang="en-US" sz="1600" dirty="0" err="1">
                <a:solidFill>
                  <a:schemeClr val="bg1"/>
                </a:solidFill>
                <a:latin typeface="Calibri" pitchFamily="34" charset="0"/>
                <a:cs typeface="Calibri" pitchFamily="34" charset="0"/>
              </a:rPr>
              <a:t>perancangan</a:t>
            </a:r>
            <a:endParaRPr lang="en-US" sz="1600" dirty="0">
              <a:solidFill>
                <a:schemeClr val="bg1"/>
              </a:solidFill>
              <a:latin typeface="Calibri" pitchFamily="34" charset="0"/>
              <a:cs typeface="Calibri" pitchFamily="34" charset="0"/>
            </a:endParaRPr>
          </a:p>
          <a:p>
            <a:pPr marL="114300" indent="-114300" eaLnBrk="1" hangingPunct="1">
              <a:buFontTx/>
              <a:buChar char="•"/>
            </a:pPr>
            <a:r>
              <a:rPr lang="en-US" sz="1600" dirty="0" err="1">
                <a:solidFill>
                  <a:schemeClr val="bg1"/>
                </a:solidFill>
                <a:latin typeface="Calibri" pitchFamily="34" charset="0"/>
                <a:cs typeface="Calibri" pitchFamily="34" charset="0"/>
              </a:rPr>
              <a:t>mampu</a:t>
            </a:r>
            <a:r>
              <a:rPr lang="en-US" sz="1600" dirty="0">
                <a:solidFill>
                  <a:schemeClr val="bg1"/>
                </a:solidFill>
                <a:latin typeface="Calibri" pitchFamily="34" charset="0"/>
                <a:cs typeface="Calibri" pitchFamily="34" charset="0"/>
              </a:rPr>
              <a:t> </a:t>
            </a:r>
            <a:r>
              <a:rPr lang="en-US" sz="1600" dirty="0" err="1">
                <a:solidFill>
                  <a:schemeClr val="bg1"/>
                </a:solidFill>
                <a:latin typeface="Calibri" pitchFamily="34" charset="0"/>
                <a:cs typeface="Calibri" pitchFamily="34" charset="0"/>
              </a:rPr>
              <a:t>melaksanakan</a:t>
            </a:r>
            <a:r>
              <a:rPr lang="en-US" sz="1600" dirty="0">
                <a:solidFill>
                  <a:schemeClr val="bg1"/>
                </a:solidFill>
                <a:latin typeface="Calibri" pitchFamily="34" charset="0"/>
                <a:cs typeface="Calibri" pitchFamily="34" charset="0"/>
              </a:rPr>
              <a:t> </a:t>
            </a:r>
            <a:r>
              <a:rPr lang="en-US" sz="1600" dirty="0" err="1">
                <a:solidFill>
                  <a:schemeClr val="bg1"/>
                </a:solidFill>
                <a:latin typeface="Calibri" pitchFamily="34" charset="0"/>
                <a:cs typeface="Calibri" pitchFamily="34" charset="0"/>
              </a:rPr>
              <a:t>pekerjaan</a:t>
            </a:r>
            <a:r>
              <a:rPr lang="en-US" sz="1600" dirty="0">
                <a:solidFill>
                  <a:schemeClr val="bg1"/>
                </a:solidFill>
                <a:latin typeface="Calibri" pitchFamily="34" charset="0"/>
                <a:cs typeface="Calibri" pitchFamily="34" charset="0"/>
              </a:rPr>
              <a:t> </a:t>
            </a:r>
            <a:r>
              <a:rPr lang="en-US" sz="1600" dirty="0" err="1">
                <a:solidFill>
                  <a:schemeClr val="bg1"/>
                </a:solidFill>
                <a:latin typeface="Calibri" pitchFamily="34" charset="0"/>
                <a:cs typeface="Calibri" pitchFamily="34" charset="0"/>
              </a:rPr>
              <a:t>perencanaan</a:t>
            </a:r>
            <a:r>
              <a:rPr lang="en-US" sz="1600" dirty="0">
                <a:solidFill>
                  <a:schemeClr val="bg1"/>
                </a:solidFill>
                <a:latin typeface="Calibri" pitchFamily="34" charset="0"/>
                <a:cs typeface="Calibri" pitchFamily="34" charset="0"/>
              </a:rPr>
              <a:t>/ </a:t>
            </a:r>
            <a:r>
              <a:rPr lang="en-US" sz="1600" dirty="0" err="1">
                <a:solidFill>
                  <a:schemeClr val="bg1"/>
                </a:solidFill>
                <a:latin typeface="Calibri" pitchFamily="34" charset="0"/>
                <a:cs typeface="Calibri" pitchFamily="34" charset="0"/>
              </a:rPr>
              <a:t>perancangan</a:t>
            </a:r>
            <a:r>
              <a:rPr lang="en-US" sz="1600" dirty="0">
                <a:solidFill>
                  <a:schemeClr val="bg1"/>
                </a:solidFill>
                <a:latin typeface="Calibri" pitchFamily="34" charset="0"/>
                <a:cs typeface="Calibri" pitchFamily="34" charset="0"/>
              </a:rPr>
              <a:t> </a:t>
            </a:r>
            <a:r>
              <a:rPr lang="en-US" sz="1600" dirty="0" err="1">
                <a:solidFill>
                  <a:schemeClr val="bg1"/>
                </a:solidFill>
                <a:latin typeface="Calibri" pitchFamily="34" charset="0"/>
                <a:cs typeface="Calibri" pitchFamily="34" charset="0"/>
              </a:rPr>
              <a:t>sesuai</a:t>
            </a:r>
            <a:r>
              <a:rPr lang="en-US" sz="1600" dirty="0">
                <a:solidFill>
                  <a:schemeClr val="bg1"/>
                </a:solidFill>
                <a:latin typeface="Calibri" pitchFamily="34" charset="0"/>
                <a:cs typeface="Calibri" pitchFamily="34" charset="0"/>
              </a:rPr>
              <a:t> </a:t>
            </a:r>
            <a:r>
              <a:rPr lang="en-US" sz="1600" dirty="0" err="1">
                <a:solidFill>
                  <a:schemeClr val="bg1"/>
                </a:solidFill>
                <a:latin typeface="Calibri" pitchFamily="34" charset="0"/>
                <a:cs typeface="Calibri" pitchFamily="34" charset="0"/>
              </a:rPr>
              <a:t>dengan</a:t>
            </a:r>
            <a:r>
              <a:rPr lang="en-US" sz="1600" dirty="0">
                <a:solidFill>
                  <a:schemeClr val="bg1"/>
                </a:solidFill>
                <a:latin typeface="Calibri" pitchFamily="34" charset="0"/>
                <a:cs typeface="Calibri" pitchFamily="34" charset="0"/>
              </a:rPr>
              <a:t> </a:t>
            </a:r>
            <a:r>
              <a:rPr lang="en-US" sz="1600" dirty="0" err="1">
                <a:solidFill>
                  <a:schemeClr val="bg1"/>
                </a:solidFill>
                <a:latin typeface="Calibri" pitchFamily="34" charset="0"/>
                <a:cs typeface="Calibri" pitchFamily="34" charset="0"/>
              </a:rPr>
              <a:t>usulan</a:t>
            </a:r>
            <a:r>
              <a:rPr lang="en-US" sz="1600" dirty="0">
                <a:solidFill>
                  <a:schemeClr val="bg1"/>
                </a:solidFill>
                <a:latin typeface="Calibri" pitchFamily="34" charset="0"/>
                <a:cs typeface="Calibri" pitchFamily="34" charset="0"/>
              </a:rPr>
              <a:t> yang </a:t>
            </a:r>
            <a:r>
              <a:rPr lang="en-US" sz="1600" dirty="0" err="1">
                <a:solidFill>
                  <a:schemeClr val="bg1"/>
                </a:solidFill>
                <a:latin typeface="Calibri" pitchFamily="34" charset="0"/>
                <a:cs typeface="Calibri" pitchFamily="34" charset="0"/>
              </a:rPr>
              <a:t>dipilih</a:t>
            </a:r>
            <a:endParaRPr lang="en-US" sz="1600" dirty="0">
              <a:latin typeface="Calibri" pitchFamily="34" charset="0"/>
              <a:cs typeface="Calibri" pitchFamily="34" charset="0"/>
            </a:endParaRPr>
          </a:p>
          <a:p>
            <a:pPr marL="114300" indent="-114300" eaLnBrk="1" hangingPunct="1">
              <a:buFontTx/>
              <a:buChar char="•"/>
            </a:pPr>
            <a:r>
              <a:rPr lang="en-US" sz="1600" dirty="0" err="1">
                <a:solidFill>
                  <a:srgbClr val="FF3300"/>
                </a:solidFill>
                <a:latin typeface="Calibri" pitchFamily="34" charset="0"/>
                <a:cs typeface="Calibri" pitchFamily="34" charset="0"/>
              </a:rPr>
              <a:t>mampu</a:t>
            </a:r>
            <a:r>
              <a:rPr lang="en-US" sz="1600" dirty="0">
                <a:solidFill>
                  <a:srgbClr val="FF3300"/>
                </a:solidFill>
                <a:latin typeface="Calibri" pitchFamily="34" charset="0"/>
                <a:cs typeface="Calibri" pitchFamily="34" charset="0"/>
              </a:rPr>
              <a:t> </a:t>
            </a:r>
            <a:r>
              <a:rPr lang="en-US" sz="1600" dirty="0" err="1">
                <a:solidFill>
                  <a:srgbClr val="FF3300"/>
                </a:solidFill>
                <a:latin typeface="Calibri" pitchFamily="34" charset="0"/>
                <a:cs typeface="Calibri" pitchFamily="34" charset="0"/>
              </a:rPr>
              <a:t>melaksanakan</a:t>
            </a:r>
            <a:r>
              <a:rPr lang="en-US" sz="1600" dirty="0">
                <a:solidFill>
                  <a:srgbClr val="FF3300"/>
                </a:solidFill>
                <a:latin typeface="Calibri" pitchFamily="34" charset="0"/>
                <a:cs typeface="Calibri" pitchFamily="34" charset="0"/>
              </a:rPr>
              <a:t> </a:t>
            </a:r>
            <a:r>
              <a:rPr lang="en-US" sz="1600" dirty="0" err="1">
                <a:solidFill>
                  <a:srgbClr val="FF3300"/>
                </a:solidFill>
                <a:latin typeface="Calibri" pitchFamily="34" charset="0"/>
                <a:cs typeface="Calibri" pitchFamily="34" charset="0"/>
              </a:rPr>
              <a:t>kaji</a:t>
            </a:r>
            <a:r>
              <a:rPr lang="en-US" sz="1600" dirty="0">
                <a:solidFill>
                  <a:srgbClr val="FF3300"/>
                </a:solidFill>
                <a:latin typeface="Calibri" pitchFamily="34" charset="0"/>
                <a:cs typeface="Calibri" pitchFamily="34" charset="0"/>
              </a:rPr>
              <a:t> </a:t>
            </a:r>
            <a:r>
              <a:rPr lang="en-US" sz="1600" dirty="0" err="1">
                <a:solidFill>
                  <a:srgbClr val="FF3300"/>
                </a:solidFill>
                <a:latin typeface="Calibri" pitchFamily="34" charset="0"/>
                <a:cs typeface="Calibri" pitchFamily="34" charset="0"/>
              </a:rPr>
              <a:t>nilai</a:t>
            </a:r>
            <a:r>
              <a:rPr lang="en-US" sz="1600" dirty="0">
                <a:solidFill>
                  <a:srgbClr val="FF3300"/>
                </a:solidFill>
                <a:latin typeface="Calibri" pitchFamily="34" charset="0"/>
                <a:cs typeface="Calibri" pitchFamily="34" charset="0"/>
              </a:rPr>
              <a:t> (</a:t>
            </a:r>
            <a:r>
              <a:rPr lang="en-US" sz="1600" dirty="0" err="1">
                <a:solidFill>
                  <a:srgbClr val="FF3300"/>
                </a:solidFill>
                <a:latin typeface="Calibri" pitchFamily="34" charset="0"/>
                <a:cs typeface="Calibri" pitchFamily="34" charset="0"/>
              </a:rPr>
              <a:t>evaluasi</a:t>
            </a:r>
            <a:r>
              <a:rPr lang="en-US" sz="1600" dirty="0">
                <a:solidFill>
                  <a:srgbClr val="FF3300"/>
                </a:solidFill>
                <a:latin typeface="Calibri" pitchFamily="34" charset="0"/>
                <a:cs typeface="Calibri" pitchFamily="34" charset="0"/>
              </a:rPr>
              <a:t>) </a:t>
            </a:r>
            <a:r>
              <a:rPr lang="en-US" sz="1600" dirty="0" err="1">
                <a:solidFill>
                  <a:srgbClr val="FF3300"/>
                </a:solidFill>
                <a:latin typeface="Calibri" pitchFamily="34" charset="0"/>
                <a:cs typeface="Calibri" pitchFamily="34" charset="0"/>
              </a:rPr>
              <a:t>atas</a:t>
            </a:r>
            <a:r>
              <a:rPr lang="en-US" sz="1600" dirty="0">
                <a:solidFill>
                  <a:srgbClr val="FF3300"/>
                </a:solidFill>
                <a:latin typeface="Calibri" pitchFamily="34" charset="0"/>
                <a:cs typeface="Calibri" pitchFamily="34" charset="0"/>
              </a:rPr>
              <a:t> </a:t>
            </a:r>
            <a:r>
              <a:rPr lang="en-US" sz="1600" dirty="0" err="1">
                <a:solidFill>
                  <a:srgbClr val="FF3300"/>
                </a:solidFill>
                <a:latin typeface="Calibri" pitchFamily="34" charset="0"/>
                <a:cs typeface="Calibri" pitchFamily="34" charset="0"/>
              </a:rPr>
              <a:t>hasil</a:t>
            </a:r>
            <a:r>
              <a:rPr lang="en-US" sz="1600" dirty="0">
                <a:solidFill>
                  <a:srgbClr val="FF3300"/>
                </a:solidFill>
                <a:latin typeface="Calibri" pitchFamily="34" charset="0"/>
                <a:cs typeface="Calibri" pitchFamily="34" charset="0"/>
              </a:rPr>
              <a:t> </a:t>
            </a:r>
            <a:r>
              <a:rPr lang="en-US" sz="1600" dirty="0" err="1">
                <a:solidFill>
                  <a:srgbClr val="FF3300"/>
                </a:solidFill>
                <a:latin typeface="Calibri" pitchFamily="34" charset="0"/>
                <a:cs typeface="Calibri" pitchFamily="34" charset="0"/>
              </a:rPr>
              <a:t>rancangan</a:t>
            </a:r>
            <a:r>
              <a:rPr lang="en-US" sz="1600" dirty="0">
                <a:solidFill>
                  <a:srgbClr val="FF3300"/>
                </a:solidFill>
                <a:latin typeface="Calibri" pitchFamily="34" charset="0"/>
                <a:cs typeface="Calibri" pitchFamily="34" charset="0"/>
              </a:rPr>
              <a:t> </a:t>
            </a:r>
            <a:r>
              <a:rPr lang="en-US" sz="1400" dirty="0">
                <a:solidFill>
                  <a:srgbClr val="008000"/>
                </a:solidFill>
                <a:latin typeface="Calibri" pitchFamily="34" charset="0"/>
                <a:cs typeface="Calibri" pitchFamily="34" charset="0"/>
              </a:rPr>
              <a:t>(W.3.4)</a:t>
            </a:r>
          </a:p>
          <a:p>
            <a:pPr marL="114300" indent="-114300" eaLnBrk="1" hangingPunct="1">
              <a:buFontTx/>
              <a:buChar char="•"/>
            </a:pPr>
            <a:r>
              <a:rPr lang="en-US" sz="1600" dirty="0" err="1">
                <a:solidFill>
                  <a:schemeClr val="bg1"/>
                </a:solidFill>
                <a:latin typeface="Calibri" pitchFamily="34" charset="0"/>
                <a:cs typeface="Calibri" pitchFamily="34" charset="0"/>
              </a:rPr>
              <a:t>mampu</a:t>
            </a:r>
            <a:r>
              <a:rPr lang="en-US" sz="1600" dirty="0">
                <a:solidFill>
                  <a:schemeClr val="bg1"/>
                </a:solidFill>
                <a:latin typeface="Calibri" pitchFamily="34" charset="0"/>
                <a:cs typeface="Calibri" pitchFamily="34" charset="0"/>
              </a:rPr>
              <a:t> </a:t>
            </a:r>
            <a:r>
              <a:rPr lang="en-US" sz="1600" dirty="0" err="1">
                <a:solidFill>
                  <a:schemeClr val="bg1"/>
                </a:solidFill>
                <a:latin typeface="Calibri" pitchFamily="34" charset="0"/>
                <a:cs typeface="Calibri" pitchFamily="34" charset="0"/>
              </a:rPr>
              <a:t>menyiapkan</a:t>
            </a:r>
            <a:r>
              <a:rPr lang="en-US" sz="1600" dirty="0">
                <a:solidFill>
                  <a:schemeClr val="bg1"/>
                </a:solidFill>
                <a:latin typeface="Calibri" pitchFamily="34" charset="0"/>
                <a:cs typeface="Calibri" pitchFamily="34" charset="0"/>
              </a:rPr>
              <a:t> </a:t>
            </a:r>
            <a:r>
              <a:rPr lang="en-US" sz="1600" dirty="0" err="1">
                <a:solidFill>
                  <a:schemeClr val="bg1"/>
                </a:solidFill>
                <a:latin typeface="Calibri" pitchFamily="34" charset="0"/>
                <a:cs typeface="Calibri" pitchFamily="34" charset="0"/>
              </a:rPr>
              <a:t>doku</a:t>
            </a:r>
            <a:r>
              <a:rPr lang="en-US" sz="1600" dirty="0">
                <a:solidFill>
                  <a:schemeClr val="bg1"/>
                </a:solidFill>
                <a:latin typeface="Calibri" pitchFamily="34" charset="0"/>
                <a:cs typeface="Calibri" pitchFamily="34" charset="0"/>
              </a:rPr>
              <a:t>-men </a:t>
            </a:r>
            <a:r>
              <a:rPr lang="en-US" sz="1600" dirty="0" err="1">
                <a:solidFill>
                  <a:schemeClr val="bg1"/>
                </a:solidFill>
                <a:latin typeface="Calibri" pitchFamily="34" charset="0"/>
                <a:cs typeface="Calibri" pitchFamily="34" charset="0"/>
              </a:rPr>
              <a:t>penunjang</a:t>
            </a:r>
            <a:endParaRPr lang="en-US" sz="1600" dirty="0">
              <a:solidFill>
                <a:schemeClr val="bg1"/>
              </a:solidFill>
              <a:latin typeface="Calibri" pitchFamily="34" charset="0"/>
              <a:cs typeface="Calibri" pitchFamily="34" charset="0"/>
            </a:endParaRPr>
          </a:p>
          <a:p>
            <a:pPr marL="114300" indent="-114300" eaLnBrk="1" hangingPunct="1">
              <a:buFontTx/>
              <a:buChar char="•"/>
            </a:pPr>
            <a:r>
              <a:rPr lang="en-US" sz="1600" dirty="0" err="1">
                <a:solidFill>
                  <a:schemeClr val="bg1"/>
                </a:solidFill>
                <a:latin typeface="Calibri" pitchFamily="34" charset="0"/>
                <a:cs typeface="Calibri" pitchFamily="34" charset="0"/>
              </a:rPr>
              <a:t>mampu</a:t>
            </a:r>
            <a:r>
              <a:rPr lang="en-US" sz="1600" dirty="0">
                <a:solidFill>
                  <a:schemeClr val="bg1"/>
                </a:solidFill>
                <a:latin typeface="Calibri" pitchFamily="34" charset="0"/>
                <a:cs typeface="Calibri" pitchFamily="34" charset="0"/>
              </a:rPr>
              <a:t> </a:t>
            </a:r>
            <a:r>
              <a:rPr lang="en-US" sz="1600" dirty="0" err="1">
                <a:solidFill>
                  <a:schemeClr val="bg1"/>
                </a:solidFill>
                <a:latin typeface="Calibri" pitchFamily="34" charset="0"/>
                <a:cs typeface="Calibri" pitchFamily="34" charset="0"/>
              </a:rPr>
              <a:t>menjaga</a:t>
            </a:r>
            <a:r>
              <a:rPr lang="en-US" sz="1600" dirty="0">
                <a:solidFill>
                  <a:schemeClr val="bg1"/>
                </a:solidFill>
                <a:latin typeface="Calibri" pitchFamily="34" charset="0"/>
                <a:cs typeface="Calibri" pitchFamily="34" charset="0"/>
              </a:rPr>
              <a:t> </a:t>
            </a:r>
            <a:r>
              <a:rPr lang="en-US" sz="1600" dirty="0" err="1">
                <a:solidFill>
                  <a:schemeClr val="bg1"/>
                </a:solidFill>
                <a:latin typeface="Calibri" pitchFamily="34" charset="0"/>
                <a:cs typeface="Calibri" pitchFamily="34" charset="0"/>
              </a:rPr>
              <a:t>tata-keu-tuhan</a:t>
            </a:r>
            <a:r>
              <a:rPr lang="en-US" sz="1600" dirty="0">
                <a:solidFill>
                  <a:schemeClr val="bg1"/>
                </a:solidFill>
                <a:latin typeface="Calibri" pitchFamily="34" charset="0"/>
                <a:cs typeface="Calibri" pitchFamily="34" charset="0"/>
              </a:rPr>
              <a:t> </a:t>
            </a:r>
            <a:r>
              <a:rPr lang="en-US" sz="1600" dirty="0" err="1">
                <a:solidFill>
                  <a:schemeClr val="bg1"/>
                </a:solidFill>
                <a:latin typeface="Calibri" pitchFamily="34" charset="0"/>
                <a:cs typeface="Calibri" pitchFamily="34" charset="0"/>
              </a:rPr>
              <a:t>identitas</a:t>
            </a:r>
            <a:r>
              <a:rPr lang="en-US" sz="1600" dirty="0">
                <a:solidFill>
                  <a:schemeClr val="bg1"/>
                </a:solidFill>
                <a:latin typeface="Calibri" pitchFamily="34" charset="0"/>
                <a:cs typeface="Calibri" pitchFamily="34" charset="0"/>
              </a:rPr>
              <a:t> </a:t>
            </a:r>
            <a:r>
              <a:rPr lang="en-US" sz="1600" dirty="0" err="1">
                <a:solidFill>
                  <a:schemeClr val="bg1"/>
                </a:solidFill>
                <a:latin typeface="Calibri" pitchFamily="34" charset="0"/>
                <a:cs typeface="Calibri" pitchFamily="34" charset="0"/>
              </a:rPr>
              <a:t>rancangan</a:t>
            </a:r>
            <a:endParaRPr lang="en-US" sz="1600" dirty="0">
              <a:solidFill>
                <a:schemeClr val="bg1"/>
              </a:solidFill>
              <a:latin typeface="Calibri" pitchFamily="34" charset="0"/>
              <a:cs typeface="Calibri" pitchFamily="34" charset="0"/>
            </a:endParaRPr>
          </a:p>
        </p:txBody>
      </p:sp>
      <p:sp>
        <p:nvSpPr>
          <p:cNvPr id="280580" name="Freeform 4"/>
          <p:cNvSpPr>
            <a:spLocks/>
          </p:cNvSpPr>
          <p:nvPr/>
        </p:nvSpPr>
        <p:spPr bwMode="auto">
          <a:xfrm>
            <a:off x="2504728" y="1714500"/>
            <a:ext cx="1071563" cy="857250"/>
          </a:xfrm>
          <a:custGeom>
            <a:avLst/>
            <a:gdLst>
              <a:gd name="T0" fmla="*/ 0 w 840"/>
              <a:gd name="T1" fmla="*/ 2147483647 h 1344"/>
              <a:gd name="T2" fmla="*/ 2147483647 w 840"/>
              <a:gd name="T3" fmla="*/ 2147483647 h 1344"/>
              <a:gd name="T4" fmla="*/ 2147483647 w 840"/>
              <a:gd name="T5" fmla="*/ 2147483647 h 1344"/>
              <a:gd name="T6" fmla="*/ 2147483647 w 840"/>
              <a:gd name="T7" fmla="*/ 0 h 1344"/>
              <a:gd name="T8" fmla="*/ 0 60000 65536"/>
              <a:gd name="T9" fmla="*/ 0 60000 65536"/>
              <a:gd name="T10" fmla="*/ 0 60000 65536"/>
              <a:gd name="T11" fmla="*/ 0 60000 65536"/>
              <a:gd name="T12" fmla="*/ 0 w 840"/>
              <a:gd name="T13" fmla="*/ 0 h 1344"/>
              <a:gd name="T14" fmla="*/ 840 w 840"/>
              <a:gd name="T15" fmla="*/ 1344 h 1344"/>
            </a:gdLst>
            <a:ahLst/>
            <a:cxnLst>
              <a:cxn ang="T8">
                <a:pos x="T0" y="T1"/>
              </a:cxn>
              <a:cxn ang="T9">
                <a:pos x="T2" y="T3"/>
              </a:cxn>
              <a:cxn ang="T10">
                <a:pos x="T4" y="T5"/>
              </a:cxn>
              <a:cxn ang="T11">
                <a:pos x="T6" y="T7"/>
              </a:cxn>
            </a:cxnLst>
            <a:rect l="T12" t="T13" r="T14" b="T15"/>
            <a:pathLst>
              <a:path w="840" h="1344">
                <a:moveTo>
                  <a:pt x="0" y="1340"/>
                </a:moveTo>
                <a:lnTo>
                  <a:pt x="612" y="1344"/>
                </a:lnTo>
                <a:lnTo>
                  <a:pt x="612" y="6"/>
                </a:lnTo>
                <a:lnTo>
                  <a:pt x="840" y="0"/>
                </a:lnTo>
              </a:path>
            </a:pathLst>
          </a:custGeom>
          <a:noFill/>
          <a:ln w="57150">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id-ID">
              <a:latin typeface="Calibri" pitchFamily="34" charset="0"/>
              <a:cs typeface="Calibri" pitchFamily="34" charset="0"/>
            </a:endParaRPr>
          </a:p>
        </p:txBody>
      </p:sp>
      <p:sp>
        <p:nvSpPr>
          <p:cNvPr id="280581" name="AutoShape 5"/>
          <p:cNvSpPr>
            <a:spLocks noChangeArrowheads="1"/>
          </p:cNvSpPr>
          <p:nvPr/>
        </p:nvSpPr>
        <p:spPr bwMode="auto">
          <a:xfrm>
            <a:off x="6596063" y="1196752"/>
            <a:ext cx="3273425" cy="4283750"/>
          </a:xfrm>
          <a:prstGeom prst="roundRect">
            <a:avLst>
              <a:gd name="adj" fmla="val 10014"/>
            </a:avLst>
          </a:prstGeom>
          <a:solidFill>
            <a:srgbClr val="FFFF99"/>
          </a:solidFill>
          <a:ln w="12700">
            <a:solidFill>
              <a:schemeClr val="bg2"/>
            </a:solidFill>
            <a:round/>
            <a:headEnd/>
            <a:tailEnd/>
          </a:ln>
        </p:spPr>
        <p:txBody>
          <a:bodyPr lIns="0" rIns="0">
            <a:spAutoFit/>
          </a:bodyPr>
          <a:lstStyle/>
          <a:p>
            <a:pPr marL="114300" indent="-114300" eaLnBrk="1" hangingPunct="1"/>
            <a:r>
              <a:rPr lang="en-US" sz="1800" dirty="0">
                <a:solidFill>
                  <a:schemeClr val="bg2"/>
                </a:solidFill>
                <a:latin typeface="Calibri" pitchFamily="34" charset="0"/>
                <a:cs typeface="Calibri" pitchFamily="34" charset="0"/>
              </a:rPr>
              <a:t>KEGIATAN</a:t>
            </a:r>
          </a:p>
          <a:p>
            <a:pPr marL="114300" indent="-114300" eaLnBrk="1" hangingPunct="1">
              <a:buFontTx/>
              <a:buChar char="•"/>
            </a:pPr>
            <a:r>
              <a:rPr lang="en-US" sz="1600" dirty="0" err="1">
                <a:solidFill>
                  <a:srgbClr val="FF3300"/>
                </a:solidFill>
                <a:latin typeface="Calibri" pitchFamily="34" charset="0"/>
                <a:cs typeface="Calibri" pitchFamily="34" charset="0"/>
              </a:rPr>
              <a:t>memaparkan</a:t>
            </a:r>
            <a:r>
              <a:rPr lang="en-US" sz="1600" dirty="0">
                <a:solidFill>
                  <a:srgbClr val="FF3300"/>
                </a:solidFill>
                <a:latin typeface="Calibri" pitchFamily="34" charset="0"/>
                <a:cs typeface="Calibri" pitchFamily="34" charset="0"/>
              </a:rPr>
              <a:t> </a:t>
            </a:r>
            <a:r>
              <a:rPr lang="en-US" sz="1600" dirty="0" err="1">
                <a:solidFill>
                  <a:srgbClr val="FF3300"/>
                </a:solidFill>
                <a:latin typeface="Calibri" pitchFamily="34" charset="0"/>
                <a:cs typeface="Calibri" pitchFamily="34" charset="0"/>
              </a:rPr>
              <a:t>rancangan</a:t>
            </a:r>
            <a:r>
              <a:rPr lang="en-US" sz="1600" dirty="0">
                <a:solidFill>
                  <a:srgbClr val="FF3300"/>
                </a:solidFill>
                <a:latin typeface="Calibri" pitchFamily="34" charset="0"/>
                <a:cs typeface="Calibri" pitchFamily="34" charset="0"/>
              </a:rPr>
              <a:t> </a:t>
            </a:r>
            <a:r>
              <a:rPr lang="en-US" sz="1600" dirty="0" err="1">
                <a:solidFill>
                  <a:srgbClr val="FF3300"/>
                </a:solidFill>
                <a:latin typeface="Calibri" pitchFamily="34" charset="0"/>
                <a:cs typeface="Calibri" pitchFamily="34" charset="0"/>
              </a:rPr>
              <a:t>secara</a:t>
            </a:r>
            <a:r>
              <a:rPr lang="en-US" sz="1600" dirty="0">
                <a:solidFill>
                  <a:srgbClr val="FF3300"/>
                </a:solidFill>
                <a:latin typeface="Calibri" pitchFamily="34" charset="0"/>
                <a:cs typeface="Calibri" pitchFamily="34" charset="0"/>
              </a:rPr>
              <a:t> manual </a:t>
            </a:r>
            <a:r>
              <a:rPr lang="en-US" sz="1600" dirty="0" err="1">
                <a:solidFill>
                  <a:srgbClr val="FF3300"/>
                </a:solidFill>
                <a:latin typeface="Calibri" pitchFamily="34" charset="0"/>
                <a:cs typeface="Calibri" pitchFamily="34" charset="0"/>
              </a:rPr>
              <a:t>atau</a:t>
            </a:r>
            <a:r>
              <a:rPr lang="en-US" sz="1600" dirty="0">
                <a:solidFill>
                  <a:srgbClr val="FF3300"/>
                </a:solidFill>
                <a:latin typeface="Calibri" pitchFamily="34" charset="0"/>
                <a:cs typeface="Calibri" pitchFamily="34" charset="0"/>
              </a:rPr>
              <a:t> </a:t>
            </a:r>
            <a:r>
              <a:rPr lang="en-US" sz="1600" dirty="0" err="1">
                <a:solidFill>
                  <a:srgbClr val="FF3300"/>
                </a:solidFill>
                <a:latin typeface="Calibri" pitchFamily="34" charset="0"/>
                <a:cs typeface="Calibri" pitchFamily="34" charset="0"/>
              </a:rPr>
              <a:t>dengan</a:t>
            </a:r>
            <a:r>
              <a:rPr lang="en-US" sz="1600" dirty="0">
                <a:solidFill>
                  <a:srgbClr val="FF3300"/>
                </a:solidFill>
                <a:latin typeface="Calibri" pitchFamily="34" charset="0"/>
                <a:cs typeface="Calibri" pitchFamily="34" charset="0"/>
              </a:rPr>
              <a:t> model </a:t>
            </a:r>
            <a:r>
              <a:rPr lang="en-US" sz="1600" dirty="0" err="1">
                <a:solidFill>
                  <a:srgbClr val="FF3300"/>
                </a:solidFill>
                <a:latin typeface="Calibri" pitchFamily="34" charset="0"/>
                <a:cs typeface="Calibri" pitchFamily="34" charset="0"/>
              </a:rPr>
              <a:t>komputer</a:t>
            </a:r>
            <a:r>
              <a:rPr lang="en-US" sz="1600" dirty="0">
                <a:solidFill>
                  <a:srgbClr val="FF3300"/>
                </a:solidFill>
                <a:latin typeface="Calibri" pitchFamily="34" charset="0"/>
                <a:cs typeface="Calibri" pitchFamily="34" charset="0"/>
              </a:rPr>
              <a:t> </a:t>
            </a:r>
            <a:r>
              <a:rPr lang="en-US" sz="1400" dirty="0">
                <a:solidFill>
                  <a:srgbClr val="008000"/>
                </a:solidFill>
                <a:latin typeface="Calibri" pitchFamily="34" charset="0"/>
                <a:cs typeface="Calibri" pitchFamily="34" charset="0"/>
              </a:rPr>
              <a:t>(W.3.4.1)</a:t>
            </a:r>
          </a:p>
          <a:p>
            <a:pPr marL="114300" indent="-114300" eaLnBrk="1" hangingPunct="1">
              <a:buFontTx/>
              <a:buChar char="•"/>
            </a:pPr>
            <a:r>
              <a:rPr lang="en-US" sz="1600" dirty="0" err="1">
                <a:solidFill>
                  <a:srgbClr val="FF3300"/>
                </a:solidFill>
                <a:latin typeface="Calibri" pitchFamily="34" charset="0"/>
                <a:cs typeface="Calibri" pitchFamily="34" charset="0"/>
              </a:rPr>
              <a:t>menyiapkan</a:t>
            </a:r>
            <a:r>
              <a:rPr lang="en-US" sz="1600" dirty="0">
                <a:solidFill>
                  <a:srgbClr val="FF3300"/>
                </a:solidFill>
                <a:latin typeface="Calibri" pitchFamily="34" charset="0"/>
                <a:cs typeface="Calibri" pitchFamily="34" charset="0"/>
              </a:rPr>
              <a:t> </a:t>
            </a:r>
            <a:r>
              <a:rPr lang="en-US" sz="1600" dirty="0" err="1">
                <a:solidFill>
                  <a:srgbClr val="FF3300"/>
                </a:solidFill>
                <a:latin typeface="Calibri" pitchFamily="34" charset="0"/>
                <a:cs typeface="Calibri" pitchFamily="34" charset="0"/>
              </a:rPr>
              <a:t>jadwal</a:t>
            </a:r>
            <a:r>
              <a:rPr lang="en-US" sz="1600" dirty="0">
                <a:solidFill>
                  <a:srgbClr val="FF3300"/>
                </a:solidFill>
                <a:latin typeface="Calibri" pitchFamily="34" charset="0"/>
                <a:cs typeface="Calibri" pitchFamily="34" charset="0"/>
              </a:rPr>
              <a:t> </a:t>
            </a:r>
            <a:r>
              <a:rPr lang="en-US" sz="1600" dirty="0" err="1">
                <a:solidFill>
                  <a:srgbClr val="FF3300"/>
                </a:solidFill>
                <a:latin typeface="Calibri" pitchFamily="34" charset="0"/>
                <a:cs typeface="Calibri" pitchFamily="34" charset="0"/>
              </a:rPr>
              <a:t>pengujian</a:t>
            </a:r>
            <a:r>
              <a:rPr lang="en-US" sz="1600" dirty="0">
                <a:solidFill>
                  <a:srgbClr val="FF3300"/>
                </a:solidFill>
                <a:latin typeface="Calibri" pitchFamily="34" charset="0"/>
                <a:cs typeface="Calibri" pitchFamily="34" charset="0"/>
              </a:rPr>
              <a:t> </a:t>
            </a:r>
            <a:r>
              <a:rPr lang="en-US" sz="1600" dirty="0" err="1">
                <a:solidFill>
                  <a:srgbClr val="FF3300"/>
                </a:solidFill>
                <a:latin typeface="Calibri" pitchFamily="34" charset="0"/>
                <a:cs typeface="Calibri" pitchFamily="34" charset="0"/>
              </a:rPr>
              <a:t>rancangan</a:t>
            </a:r>
            <a:r>
              <a:rPr lang="en-US" sz="1600" dirty="0">
                <a:solidFill>
                  <a:srgbClr val="FF3300"/>
                </a:solidFill>
                <a:latin typeface="Calibri" pitchFamily="34" charset="0"/>
                <a:cs typeface="Calibri" pitchFamily="34" charset="0"/>
              </a:rPr>
              <a:t> </a:t>
            </a:r>
            <a:r>
              <a:rPr lang="en-US" sz="1600" dirty="0" err="1">
                <a:solidFill>
                  <a:srgbClr val="FF3300"/>
                </a:solidFill>
                <a:latin typeface="Calibri" pitchFamily="34" charset="0"/>
                <a:cs typeface="Calibri" pitchFamily="34" charset="0"/>
              </a:rPr>
              <a:t>untuk</a:t>
            </a:r>
            <a:r>
              <a:rPr lang="en-US" sz="1600" dirty="0">
                <a:solidFill>
                  <a:srgbClr val="FF3300"/>
                </a:solidFill>
                <a:latin typeface="Calibri" pitchFamily="34" charset="0"/>
                <a:cs typeface="Calibri" pitchFamily="34" charset="0"/>
              </a:rPr>
              <a:t> </a:t>
            </a:r>
            <a:r>
              <a:rPr lang="en-US" sz="1600" dirty="0" err="1">
                <a:solidFill>
                  <a:srgbClr val="FF3300"/>
                </a:solidFill>
                <a:latin typeface="Calibri" pitchFamily="34" charset="0"/>
                <a:cs typeface="Calibri" pitchFamily="34" charset="0"/>
              </a:rPr>
              <a:t>uji</a:t>
            </a:r>
            <a:r>
              <a:rPr lang="en-US" sz="1600" dirty="0">
                <a:solidFill>
                  <a:srgbClr val="FF3300"/>
                </a:solidFill>
                <a:latin typeface="Calibri" pitchFamily="34" charset="0"/>
                <a:cs typeface="Calibri" pitchFamily="34" charset="0"/>
              </a:rPr>
              <a:t> </a:t>
            </a:r>
            <a:r>
              <a:rPr lang="en-US" sz="1600" dirty="0" err="1">
                <a:solidFill>
                  <a:srgbClr val="FF3300"/>
                </a:solidFill>
                <a:latin typeface="Calibri" pitchFamily="34" charset="0"/>
                <a:cs typeface="Calibri" pitchFamily="34" charset="0"/>
              </a:rPr>
              <a:t>kinerja</a:t>
            </a:r>
            <a:r>
              <a:rPr lang="en-US" sz="1600" dirty="0">
                <a:solidFill>
                  <a:srgbClr val="FF3300"/>
                </a:solidFill>
                <a:latin typeface="Calibri" pitchFamily="34" charset="0"/>
                <a:cs typeface="Calibri" pitchFamily="34" charset="0"/>
              </a:rPr>
              <a:t> </a:t>
            </a:r>
            <a:r>
              <a:rPr lang="en-US" sz="1600" dirty="0" err="1">
                <a:solidFill>
                  <a:srgbClr val="FF3300"/>
                </a:solidFill>
                <a:latin typeface="Calibri" pitchFamily="34" charset="0"/>
                <a:cs typeface="Calibri" pitchFamily="34" charset="0"/>
              </a:rPr>
              <a:t>dan</a:t>
            </a:r>
            <a:r>
              <a:rPr lang="en-US" sz="1600" dirty="0">
                <a:solidFill>
                  <a:srgbClr val="FF3300"/>
                </a:solidFill>
                <a:latin typeface="Calibri" pitchFamily="34" charset="0"/>
                <a:cs typeface="Calibri" pitchFamily="34" charset="0"/>
              </a:rPr>
              <a:t> </a:t>
            </a:r>
            <a:r>
              <a:rPr lang="en-US" sz="1600" dirty="0" err="1">
                <a:solidFill>
                  <a:srgbClr val="FF3300"/>
                </a:solidFill>
                <a:latin typeface="Calibri" pitchFamily="34" charset="0"/>
                <a:cs typeface="Calibri" pitchFamily="34" charset="0"/>
              </a:rPr>
              <a:t>lingkup</a:t>
            </a:r>
            <a:r>
              <a:rPr lang="en-US" sz="1600" dirty="0">
                <a:solidFill>
                  <a:srgbClr val="FF3300"/>
                </a:solidFill>
                <a:latin typeface="Calibri" pitchFamily="34" charset="0"/>
                <a:cs typeface="Calibri" pitchFamily="34" charset="0"/>
              </a:rPr>
              <a:t> </a:t>
            </a:r>
            <a:r>
              <a:rPr lang="en-US" sz="1600" dirty="0" err="1">
                <a:solidFill>
                  <a:srgbClr val="FF3300"/>
                </a:solidFill>
                <a:latin typeface="Calibri" pitchFamily="34" charset="0"/>
                <a:cs typeface="Calibri" pitchFamily="34" charset="0"/>
              </a:rPr>
              <a:t>fisik</a:t>
            </a:r>
            <a:r>
              <a:rPr lang="en-US" sz="1600" dirty="0">
                <a:solidFill>
                  <a:srgbClr val="FF3300"/>
                </a:solidFill>
                <a:latin typeface="Calibri" pitchFamily="34" charset="0"/>
                <a:cs typeface="Calibri" pitchFamily="34" charset="0"/>
              </a:rPr>
              <a:t> </a:t>
            </a:r>
            <a:r>
              <a:rPr lang="en-US" sz="1400" dirty="0">
                <a:solidFill>
                  <a:srgbClr val="008000"/>
                </a:solidFill>
                <a:latin typeface="Calibri" pitchFamily="34" charset="0"/>
                <a:cs typeface="Calibri" pitchFamily="34" charset="0"/>
              </a:rPr>
              <a:t>(W.3.4.2)</a:t>
            </a:r>
          </a:p>
          <a:p>
            <a:pPr marL="114300" indent="-114300" eaLnBrk="1" hangingPunct="1">
              <a:buFontTx/>
              <a:buChar char="•"/>
            </a:pPr>
            <a:r>
              <a:rPr lang="en-US" sz="1600" dirty="0" err="1">
                <a:solidFill>
                  <a:srgbClr val="FF3300"/>
                </a:solidFill>
                <a:latin typeface="Calibri" pitchFamily="34" charset="0"/>
                <a:cs typeface="Calibri" pitchFamily="34" charset="0"/>
              </a:rPr>
              <a:t>mengawasi</a:t>
            </a:r>
            <a:r>
              <a:rPr lang="en-US" sz="1600" dirty="0">
                <a:solidFill>
                  <a:srgbClr val="FF3300"/>
                </a:solidFill>
                <a:latin typeface="Calibri" pitchFamily="34" charset="0"/>
                <a:cs typeface="Calibri" pitchFamily="34" charset="0"/>
              </a:rPr>
              <a:t> </a:t>
            </a:r>
            <a:r>
              <a:rPr lang="en-US" sz="1600" dirty="0" err="1">
                <a:solidFill>
                  <a:srgbClr val="FF3300"/>
                </a:solidFill>
                <a:latin typeface="Calibri" pitchFamily="34" charset="0"/>
                <a:cs typeface="Calibri" pitchFamily="34" charset="0"/>
              </a:rPr>
              <a:t>pengujian</a:t>
            </a:r>
            <a:r>
              <a:rPr lang="en-US" sz="1600" dirty="0">
                <a:solidFill>
                  <a:srgbClr val="FF3300"/>
                </a:solidFill>
                <a:latin typeface="Calibri" pitchFamily="34" charset="0"/>
                <a:cs typeface="Calibri" pitchFamily="34" charset="0"/>
              </a:rPr>
              <a:t> ran-</a:t>
            </a:r>
            <a:r>
              <a:rPr lang="en-US" sz="1600" dirty="0" err="1">
                <a:solidFill>
                  <a:srgbClr val="FF3300"/>
                </a:solidFill>
                <a:latin typeface="Calibri" pitchFamily="34" charset="0"/>
                <a:cs typeface="Calibri" pitchFamily="34" charset="0"/>
              </a:rPr>
              <a:t>cangan</a:t>
            </a:r>
            <a:r>
              <a:rPr lang="en-US" sz="1600" dirty="0">
                <a:solidFill>
                  <a:srgbClr val="FF3300"/>
                </a:solidFill>
                <a:latin typeface="Calibri" pitchFamily="34" charset="0"/>
                <a:cs typeface="Calibri" pitchFamily="34" charset="0"/>
              </a:rPr>
              <a:t>, </a:t>
            </a:r>
            <a:r>
              <a:rPr lang="en-US" sz="1600" dirty="0" err="1">
                <a:solidFill>
                  <a:srgbClr val="FF3300"/>
                </a:solidFill>
                <a:latin typeface="Calibri" pitchFamily="34" charset="0"/>
                <a:cs typeface="Calibri" pitchFamily="34" charset="0"/>
              </a:rPr>
              <a:t>analisis</a:t>
            </a:r>
            <a:r>
              <a:rPr lang="en-US" sz="1600" dirty="0">
                <a:solidFill>
                  <a:srgbClr val="FF3300"/>
                </a:solidFill>
                <a:latin typeface="Calibri" pitchFamily="34" charset="0"/>
                <a:cs typeface="Calibri" pitchFamily="34" charset="0"/>
              </a:rPr>
              <a:t> </a:t>
            </a:r>
            <a:r>
              <a:rPr lang="en-US" sz="1600" dirty="0" err="1">
                <a:solidFill>
                  <a:srgbClr val="FF3300"/>
                </a:solidFill>
                <a:latin typeface="Calibri" pitchFamily="34" charset="0"/>
                <a:cs typeface="Calibri" pitchFamily="34" charset="0"/>
              </a:rPr>
              <a:t>hasil</a:t>
            </a:r>
            <a:r>
              <a:rPr lang="en-US" sz="1600" dirty="0">
                <a:solidFill>
                  <a:srgbClr val="FF3300"/>
                </a:solidFill>
                <a:latin typeface="Calibri" pitchFamily="34" charset="0"/>
                <a:cs typeface="Calibri" pitchFamily="34" charset="0"/>
              </a:rPr>
              <a:t> </a:t>
            </a:r>
            <a:r>
              <a:rPr lang="en-US" sz="1600" dirty="0" err="1">
                <a:solidFill>
                  <a:srgbClr val="FF3300"/>
                </a:solidFill>
                <a:latin typeface="Calibri" pitchFamily="34" charset="0"/>
                <a:cs typeface="Calibri" pitchFamily="34" charset="0"/>
              </a:rPr>
              <a:t>peng-ujian</a:t>
            </a:r>
            <a:r>
              <a:rPr lang="en-US" sz="1600" dirty="0">
                <a:solidFill>
                  <a:srgbClr val="FF3300"/>
                </a:solidFill>
                <a:latin typeface="Calibri" pitchFamily="34" charset="0"/>
                <a:cs typeface="Calibri" pitchFamily="34" charset="0"/>
              </a:rPr>
              <a:t>, </a:t>
            </a:r>
            <a:r>
              <a:rPr lang="en-US" sz="1600" dirty="0" err="1">
                <a:solidFill>
                  <a:srgbClr val="FF3300"/>
                </a:solidFill>
                <a:latin typeface="Calibri" pitchFamily="34" charset="0"/>
                <a:cs typeface="Calibri" pitchFamily="34" charset="0"/>
              </a:rPr>
              <a:t>dan</a:t>
            </a:r>
            <a:r>
              <a:rPr lang="en-US" sz="1600" dirty="0">
                <a:solidFill>
                  <a:srgbClr val="FF3300"/>
                </a:solidFill>
                <a:latin typeface="Calibri" pitchFamily="34" charset="0"/>
                <a:cs typeface="Calibri" pitchFamily="34" charset="0"/>
              </a:rPr>
              <a:t> </a:t>
            </a:r>
            <a:r>
              <a:rPr lang="en-US" sz="1600" dirty="0" err="1">
                <a:solidFill>
                  <a:srgbClr val="FF3300"/>
                </a:solidFill>
                <a:latin typeface="Calibri" pitchFamily="34" charset="0"/>
                <a:cs typeface="Calibri" pitchFamily="34" charset="0"/>
              </a:rPr>
              <a:t>menyampaikan</a:t>
            </a:r>
            <a:r>
              <a:rPr lang="en-US" sz="1600" dirty="0">
                <a:solidFill>
                  <a:srgbClr val="FF3300"/>
                </a:solidFill>
                <a:latin typeface="Calibri" pitchFamily="34" charset="0"/>
                <a:cs typeface="Calibri" pitchFamily="34" charset="0"/>
              </a:rPr>
              <a:t> saran </a:t>
            </a:r>
            <a:r>
              <a:rPr lang="en-US" sz="1600" dirty="0" err="1">
                <a:solidFill>
                  <a:srgbClr val="FF3300"/>
                </a:solidFill>
                <a:latin typeface="Calibri" pitchFamily="34" charset="0"/>
                <a:cs typeface="Calibri" pitchFamily="34" charset="0"/>
              </a:rPr>
              <a:t>perbaikan</a:t>
            </a:r>
            <a:r>
              <a:rPr lang="en-US" sz="1600" dirty="0">
                <a:solidFill>
                  <a:srgbClr val="FF3300"/>
                </a:solidFill>
                <a:latin typeface="Calibri" pitchFamily="34" charset="0"/>
                <a:cs typeface="Calibri" pitchFamily="34" charset="0"/>
              </a:rPr>
              <a:t> </a:t>
            </a:r>
            <a:r>
              <a:rPr lang="en-US" sz="1400" dirty="0">
                <a:solidFill>
                  <a:srgbClr val="008000"/>
                </a:solidFill>
                <a:latin typeface="Calibri" pitchFamily="34" charset="0"/>
                <a:cs typeface="Calibri" pitchFamily="34" charset="0"/>
              </a:rPr>
              <a:t>(W.3.4.3)</a:t>
            </a:r>
          </a:p>
          <a:p>
            <a:pPr marL="114300" indent="-114300" eaLnBrk="1" hangingPunct="1">
              <a:buFontTx/>
              <a:buChar char="•"/>
            </a:pPr>
            <a:r>
              <a:rPr lang="en-US" sz="1600" dirty="0" err="1">
                <a:solidFill>
                  <a:srgbClr val="FF3300"/>
                </a:solidFill>
                <a:latin typeface="Calibri" pitchFamily="34" charset="0"/>
                <a:cs typeface="Calibri" pitchFamily="34" charset="0"/>
              </a:rPr>
              <a:t>mengkaji</a:t>
            </a:r>
            <a:r>
              <a:rPr lang="en-US" sz="1600" dirty="0">
                <a:solidFill>
                  <a:srgbClr val="FF3300"/>
                </a:solidFill>
                <a:latin typeface="Calibri" pitchFamily="34" charset="0"/>
                <a:cs typeface="Calibri" pitchFamily="34" charset="0"/>
              </a:rPr>
              <a:t> </a:t>
            </a:r>
            <a:r>
              <a:rPr lang="en-US" sz="1600" dirty="0" err="1">
                <a:solidFill>
                  <a:srgbClr val="FF3300"/>
                </a:solidFill>
                <a:latin typeface="Calibri" pitchFamily="34" charset="0"/>
                <a:cs typeface="Calibri" pitchFamily="34" charset="0"/>
              </a:rPr>
              <a:t>dampak</a:t>
            </a:r>
            <a:r>
              <a:rPr lang="en-US" sz="1600" dirty="0">
                <a:solidFill>
                  <a:srgbClr val="FF3300"/>
                </a:solidFill>
                <a:latin typeface="Calibri" pitchFamily="34" charset="0"/>
                <a:cs typeface="Calibri" pitchFamily="34" charset="0"/>
              </a:rPr>
              <a:t> </a:t>
            </a:r>
            <a:r>
              <a:rPr lang="en-US" sz="1600" dirty="0" err="1">
                <a:solidFill>
                  <a:srgbClr val="FF3300"/>
                </a:solidFill>
                <a:latin typeface="Calibri" pitchFamily="34" charset="0"/>
                <a:cs typeface="Calibri" pitchFamily="34" charset="0"/>
              </a:rPr>
              <a:t>rancangan</a:t>
            </a:r>
            <a:r>
              <a:rPr lang="en-US" sz="1600" dirty="0">
                <a:solidFill>
                  <a:srgbClr val="FF3300"/>
                </a:solidFill>
                <a:latin typeface="Calibri" pitchFamily="34" charset="0"/>
                <a:cs typeface="Calibri" pitchFamily="34" charset="0"/>
              </a:rPr>
              <a:t> </a:t>
            </a:r>
            <a:r>
              <a:rPr lang="en-US" sz="1600" dirty="0" err="1">
                <a:solidFill>
                  <a:srgbClr val="FF3300"/>
                </a:solidFill>
                <a:latin typeface="Calibri" pitchFamily="34" charset="0"/>
                <a:cs typeface="Calibri" pitchFamily="34" charset="0"/>
              </a:rPr>
              <a:t>pada</a:t>
            </a:r>
            <a:r>
              <a:rPr lang="en-US" sz="1600" dirty="0">
                <a:solidFill>
                  <a:srgbClr val="FF3300"/>
                </a:solidFill>
                <a:latin typeface="Calibri" pitchFamily="34" charset="0"/>
                <a:cs typeface="Calibri" pitchFamily="34" charset="0"/>
              </a:rPr>
              <a:t> </a:t>
            </a:r>
            <a:r>
              <a:rPr lang="en-US" sz="1600" dirty="0" err="1">
                <a:solidFill>
                  <a:srgbClr val="FF3300"/>
                </a:solidFill>
                <a:latin typeface="Calibri" pitchFamily="34" charset="0"/>
                <a:cs typeface="Calibri" pitchFamily="34" charset="0"/>
              </a:rPr>
              <a:t>kondisi</a:t>
            </a:r>
            <a:r>
              <a:rPr lang="en-US" sz="1600" dirty="0">
                <a:solidFill>
                  <a:srgbClr val="FF3300"/>
                </a:solidFill>
                <a:latin typeface="Calibri" pitchFamily="34" charset="0"/>
                <a:cs typeface="Calibri" pitchFamily="34" charset="0"/>
              </a:rPr>
              <a:t> </a:t>
            </a:r>
            <a:r>
              <a:rPr lang="en-US" sz="1600" dirty="0" err="1">
                <a:solidFill>
                  <a:srgbClr val="FF3300"/>
                </a:solidFill>
                <a:latin typeface="Calibri" pitchFamily="34" charset="0"/>
                <a:cs typeface="Calibri" pitchFamily="34" charset="0"/>
              </a:rPr>
              <a:t>sekeliling</a:t>
            </a:r>
            <a:r>
              <a:rPr lang="en-US" sz="1600" dirty="0">
                <a:solidFill>
                  <a:srgbClr val="FF3300"/>
                </a:solidFill>
                <a:latin typeface="Calibri" pitchFamily="34" charset="0"/>
                <a:cs typeface="Calibri" pitchFamily="34" charset="0"/>
              </a:rPr>
              <a:t> </a:t>
            </a:r>
            <a:r>
              <a:rPr lang="en-US" sz="1400" dirty="0">
                <a:solidFill>
                  <a:srgbClr val="008000"/>
                </a:solidFill>
                <a:latin typeface="Calibri" pitchFamily="34" charset="0"/>
                <a:cs typeface="Calibri" pitchFamily="34" charset="0"/>
              </a:rPr>
              <a:t>(W.3.4.4)</a:t>
            </a:r>
          </a:p>
          <a:p>
            <a:pPr marL="114300" indent="-114300" eaLnBrk="1" hangingPunct="1">
              <a:buFontTx/>
              <a:buChar char="•"/>
            </a:pPr>
            <a:r>
              <a:rPr lang="en-US" sz="1600" dirty="0" err="1">
                <a:solidFill>
                  <a:srgbClr val="FF3300"/>
                </a:solidFill>
                <a:latin typeface="Calibri" pitchFamily="34" charset="0"/>
                <a:cs typeface="Calibri" pitchFamily="34" charset="0"/>
              </a:rPr>
              <a:t>memaparkan</a:t>
            </a:r>
            <a:r>
              <a:rPr lang="en-US" sz="1600" dirty="0">
                <a:solidFill>
                  <a:srgbClr val="FF3300"/>
                </a:solidFill>
                <a:latin typeface="Calibri" pitchFamily="34" charset="0"/>
                <a:cs typeface="Calibri" pitchFamily="34" charset="0"/>
              </a:rPr>
              <a:t> </a:t>
            </a:r>
            <a:r>
              <a:rPr lang="en-US" sz="1600" dirty="0" err="1">
                <a:solidFill>
                  <a:srgbClr val="FF3300"/>
                </a:solidFill>
                <a:latin typeface="Calibri" pitchFamily="34" charset="0"/>
                <a:cs typeface="Calibri" pitchFamily="34" charset="0"/>
              </a:rPr>
              <a:t>hasil</a:t>
            </a:r>
            <a:r>
              <a:rPr lang="en-US" sz="1600" dirty="0">
                <a:solidFill>
                  <a:srgbClr val="FF3300"/>
                </a:solidFill>
                <a:latin typeface="Calibri" pitchFamily="34" charset="0"/>
                <a:cs typeface="Calibri" pitchFamily="34" charset="0"/>
              </a:rPr>
              <a:t> </a:t>
            </a:r>
            <a:r>
              <a:rPr lang="en-US" sz="1600" dirty="0" err="1">
                <a:solidFill>
                  <a:srgbClr val="FF3300"/>
                </a:solidFill>
                <a:latin typeface="Calibri" pitchFamily="34" charset="0"/>
                <a:cs typeface="Calibri" pitchFamily="34" charset="0"/>
              </a:rPr>
              <a:t>kajian</a:t>
            </a:r>
            <a:r>
              <a:rPr lang="en-US" sz="1600" dirty="0">
                <a:solidFill>
                  <a:srgbClr val="FF3300"/>
                </a:solidFill>
                <a:latin typeface="Calibri" pitchFamily="34" charset="0"/>
                <a:cs typeface="Calibri" pitchFamily="34" charset="0"/>
              </a:rPr>
              <a:t> </a:t>
            </a:r>
            <a:r>
              <a:rPr lang="en-US" sz="1600" dirty="0" err="1">
                <a:solidFill>
                  <a:srgbClr val="FF3300"/>
                </a:solidFill>
                <a:latin typeface="Calibri" pitchFamily="34" charset="0"/>
                <a:cs typeface="Calibri" pitchFamily="34" charset="0"/>
              </a:rPr>
              <a:t>dampak</a:t>
            </a:r>
            <a:r>
              <a:rPr lang="en-US" sz="1600" dirty="0">
                <a:solidFill>
                  <a:srgbClr val="FF3300"/>
                </a:solidFill>
                <a:latin typeface="Calibri" pitchFamily="34" charset="0"/>
                <a:cs typeface="Calibri" pitchFamily="34" charset="0"/>
              </a:rPr>
              <a:t> </a:t>
            </a:r>
            <a:r>
              <a:rPr lang="en-US" sz="1600" dirty="0" err="1">
                <a:solidFill>
                  <a:srgbClr val="FF3300"/>
                </a:solidFill>
                <a:latin typeface="Calibri" pitchFamily="34" charset="0"/>
                <a:cs typeface="Calibri" pitchFamily="34" charset="0"/>
              </a:rPr>
              <a:t>rancangan</a:t>
            </a:r>
            <a:r>
              <a:rPr lang="en-US" sz="1600" dirty="0">
                <a:solidFill>
                  <a:srgbClr val="FF3300"/>
                </a:solidFill>
                <a:latin typeface="Calibri" pitchFamily="34" charset="0"/>
                <a:cs typeface="Calibri" pitchFamily="34" charset="0"/>
              </a:rPr>
              <a:t> </a:t>
            </a:r>
            <a:r>
              <a:rPr lang="en-US" sz="1600" dirty="0" err="1">
                <a:solidFill>
                  <a:srgbClr val="FF3300"/>
                </a:solidFill>
                <a:latin typeface="Calibri" pitchFamily="34" charset="0"/>
                <a:cs typeface="Calibri" pitchFamily="34" charset="0"/>
              </a:rPr>
              <a:t>kepada</a:t>
            </a:r>
            <a:r>
              <a:rPr lang="en-US" sz="1600" dirty="0">
                <a:solidFill>
                  <a:srgbClr val="FF3300"/>
                </a:solidFill>
                <a:latin typeface="Calibri" pitchFamily="34" charset="0"/>
                <a:cs typeface="Calibri" pitchFamily="34" charset="0"/>
              </a:rPr>
              <a:t> pihak-2 </a:t>
            </a:r>
            <a:r>
              <a:rPr lang="en-US" sz="1600" dirty="0" err="1">
                <a:solidFill>
                  <a:srgbClr val="FF3300"/>
                </a:solidFill>
                <a:latin typeface="Calibri" pitchFamily="34" charset="0"/>
                <a:cs typeface="Calibri" pitchFamily="34" charset="0"/>
              </a:rPr>
              <a:t>yg</a:t>
            </a:r>
            <a:r>
              <a:rPr lang="en-US" sz="1600" dirty="0">
                <a:solidFill>
                  <a:srgbClr val="FF3300"/>
                </a:solidFill>
                <a:latin typeface="Calibri" pitchFamily="34" charset="0"/>
                <a:cs typeface="Calibri" pitchFamily="34" charset="0"/>
              </a:rPr>
              <a:t> </a:t>
            </a:r>
            <a:r>
              <a:rPr lang="en-US" sz="1600" dirty="0" err="1">
                <a:solidFill>
                  <a:srgbClr val="FF3300"/>
                </a:solidFill>
                <a:latin typeface="Calibri" pitchFamily="34" charset="0"/>
                <a:cs typeface="Calibri" pitchFamily="34" charset="0"/>
              </a:rPr>
              <a:t>terkait</a:t>
            </a:r>
            <a:r>
              <a:rPr lang="en-US" sz="1600" dirty="0">
                <a:solidFill>
                  <a:srgbClr val="FF3300"/>
                </a:solidFill>
                <a:latin typeface="Calibri" pitchFamily="34" charset="0"/>
                <a:cs typeface="Calibri" pitchFamily="34" charset="0"/>
              </a:rPr>
              <a:t> </a:t>
            </a:r>
            <a:r>
              <a:rPr lang="en-US" sz="1400" dirty="0">
                <a:solidFill>
                  <a:srgbClr val="008000"/>
                </a:solidFill>
                <a:latin typeface="Calibri" pitchFamily="34" charset="0"/>
                <a:cs typeface="Calibri" pitchFamily="34" charset="0"/>
              </a:rPr>
              <a:t>(W.3.4.5)</a:t>
            </a:r>
          </a:p>
        </p:txBody>
      </p:sp>
      <p:sp>
        <p:nvSpPr>
          <p:cNvPr id="280582" name="Freeform 6"/>
          <p:cNvSpPr>
            <a:spLocks/>
          </p:cNvSpPr>
          <p:nvPr/>
        </p:nvSpPr>
        <p:spPr bwMode="auto">
          <a:xfrm>
            <a:off x="6167438" y="2000250"/>
            <a:ext cx="714375" cy="2428875"/>
          </a:xfrm>
          <a:custGeom>
            <a:avLst/>
            <a:gdLst>
              <a:gd name="T0" fmla="*/ 0 w 356"/>
              <a:gd name="T1" fmla="*/ 2147483647 h 1768"/>
              <a:gd name="T2" fmla="*/ 2147483647 w 356"/>
              <a:gd name="T3" fmla="*/ 2147483647 h 1768"/>
              <a:gd name="T4" fmla="*/ 2147483647 w 356"/>
              <a:gd name="T5" fmla="*/ 2147483647 h 1768"/>
              <a:gd name="T6" fmla="*/ 2147483647 w 356"/>
              <a:gd name="T7" fmla="*/ 0 h 1768"/>
              <a:gd name="T8" fmla="*/ 0 60000 65536"/>
              <a:gd name="T9" fmla="*/ 0 60000 65536"/>
              <a:gd name="T10" fmla="*/ 0 60000 65536"/>
              <a:gd name="T11" fmla="*/ 0 60000 65536"/>
              <a:gd name="T12" fmla="*/ 0 w 356"/>
              <a:gd name="T13" fmla="*/ 0 h 1768"/>
              <a:gd name="T14" fmla="*/ 356 w 356"/>
              <a:gd name="T15" fmla="*/ 1768 h 1768"/>
            </a:gdLst>
            <a:ahLst/>
            <a:cxnLst>
              <a:cxn ang="T8">
                <a:pos x="T0" y="T1"/>
              </a:cxn>
              <a:cxn ang="T9">
                <a:pos x="T2" y="T3"/>
              </a:cxn>
              <a:cxn ang="T10">
                <a:pos x="T4" y="T5"/>
              </a:cxn>
              <a:cxn ang="T11">
                <a:pos x="T6" y="T7"/>
              </a:cxn>
            </a:cxnLst>
            <a:rect l="T12" t="T13" r="T14" b="T15"/>
            <a:pathLst>
              <a:path w="356" h="1768">
                <a:moveTo>
                  <a:pt x="0" y="1768"/>
                </a:moveTo>
                <a:lnTo>
                  <a:pt x="174" y="1768"/>
                </a:lnTo>
                <a:lnTo>
                  <a:pt x="170" y="7"/>
                </a:lnTo>
                <a:lnTo>
                  <a:pt x="356" y="0"/>
                </a:lnTo>
              </a:path>
            </a:pathLst>
          </a:custGeom>
          <a:noFill/>
          <a:ln w="57150">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id-ID">
              <a:latin typeface="Calibri" pitchFamily="34" charset="0"/>
              <a:cs typeface="Calibri" pitchFamily="34" charset="0"/>
            </a:endParaRPr>
          </a:p>
        </p:txBody>
      </p:sp>
      <p:sp>
        <p:nvSpPr>
          <p:cNvPr id="280583" name="Rectangle 7"/>
          <p:cNvSpPr>
            <a:spLocks noChangeArrowheads="1"/>
          </p:cNvSpPr>
          <p:nvPr/>
        </p:nvSpPr>
        <p:spPr bwMode="auto">
          <a:xfrm>
            <a:off x="0" y="214313"/>
            <a:ext cx="9906000"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eaLnBrk="1" hangingPunct="1">
              <a:lnSpc>
                <a:spcPct val="50000"/>
              </a:lnSpc>
              <a:spcBef>
                <a:spcPct val="45000"/>
              </a:spcBef>
            </a:pPr>
            <a:r>
              <a:rPr lang="en-US" sz="4000" dirty="0">
                <a:solidFill>
                  <a:srgbClr val="FFFF00"/>
                </a:solidFill>
                <a:effectLst>
                  <a:outerShdw blurRad="38100" dist="38100" dir="2700000" algn="tl">
                    <a:srgbClr val="000000">
                      <a:alpha val="43137"/>
                    </a:srgbClr>
                  </a:outerShdw>
                </a:effectLst>
                <a:latin typeface="Calibri" pitchFamily="34" charset="0"/>
                <a:cs typeface="Calibri" pitchFamily="34" charset="0"/>
              </a:rPr>
              <a:t>CONTOH KETERKAITAN</a:t>
            </a:r>
          </a:p>
          <a:p>
            <a:pPr algn="ctr" eaLnBrk="1" hangingPunct="1">
              <a:lnSpc>
                <a:spcPct val="50000"/>
              </a:lnSpc>
              <a:spcBef>
                <a:spcPct val="45000"/>
              </a:spcBef>
            </a:pPr>
            <a:r>
              <a:rPr lang="en-US" sz="4000" dirty="0">
                <a:solidFill>
                  <a:srgbClr val="FFFF00"/>
                </a:solidFill>
                <a:effectLst>
                  <a:outerShdw blurRad="38100" dist="38100" dir="2700000" algn="tl">
                    <a:srgbClr val="000000">
                      <a:alpha val="43137"/>
                    </a:srgbClr>
                  </a:outerShdw>
                </a:effectLst>
                <a:latin typeface="Calibri" pitchFamily="34" charset="0"/>
                <a:cs typeface="Calibri" pitchFamily="34" charset="0"/>
              </a:rPr>
              <a:t>UNIT, ELEMEN </a:t>
            </a:r>
            <a:r>
              <a:rPr lang="en-US" sz="4000" dirty="0" err="1">
                <a:solidFill>
                  <a:srgbClr val="FFFF00"/>
                </a:solidFill>
                <a:effectLst>
                  <a:outerShdw blurRad="38100" dist="38100" dir="2700000" algn="tl">
                    <a:srgbClr val="000000">
                      <a:alpha val="43137"/>
                    </a:srgbClr>
                  </a:outerShdw>
                </a:effectLst>
                <a:latin typeface="Calibri" pitchFamily="34" charset="0"/>
                <a:cs typeface="Calibri" pitchFamily="34" charset="0"/>
              </a:rPr>
              <a:t>dan</a:t>
            </a:r>
            <a:r>
              <a:rPr lang="en-US" sz="4000" dirty="0">
                <a:solidFill>
                  <a:srgbClr val="FFFF00"/>
                </a:solidFill>
                <a:effectLst>
                  <a:outerShdw blurRad="38100" dist="38100" dir="2700000" algn="tl">
                    <a:srgbClr val="000000">
                      <a:alpha val="43137"/>
                    </a:srgbClr>
                  </a:outerShdw>
                </a:effectLst>
                <a:latin typeface="Calibri" pitchFamily="34" charset="0"/>
                <a:cs typeface="Calibri" pitchFamily="34" charset="0"/>
              </a:rPr>
              <a:t> KEGIATAN (W3)</a:t>
            </a:r>
          </a:p>
        </p:txBody>
      </p:sp>
      <p:sp>
        <p:nvSpPr>
          <p:cNvPr id="280584" name="Rectangle 8"/>
          <p:cNvSpPr>
            <a:spLocks noChangeArrowheads="1"/>
          </p:cNvSpPr>
          <p:nvPr/>
        </p:nvSpPr>
        <p:spPr bwMode="auto">
          <a:xfrm>
            <a:off x="547614" y="5987752"/>
            <a:ext cx="8928100" cy="6096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eaLnBrk="1" hangingPunct="1"/>
            <a:r>
              <a:rPr lang="en-US" sz="2000" dirty="0">
                <a:solidFill>
                  <a:schemeClr val="bg2"/>
                </a:solidFill>
                <a:latin typeface="Calibri" pitchFamily="34" charset="0"/>
                <a:cs typeface="Calibri" pitchFamily="34" charset="0"/>
              </a:rPr>
              <a:t>  </a:t>
            </a:r>
            <a:r>
              <a:rPr lang="en-US" sz="2000" dirty="0" err="1">
                <a:solidFill>
                  <a:schemeClr val="bg2"/>
                </a:solidFill>
                <a:latin typeface="Calibri" pitchFamily="34" charset="0"/>
                <a:cs typeface="Calibri" pitchFamily="34" charset="0"/>
              </a:rPr>
              <a:t>Catatan</a:t>
            </a:r>
            <a:r>
              <a:rPr lang="en-US" sz="2000" dirty="0">
                <a:solidFill>
                  <a:schemeClr val="bg2"/>
                </a:solidFill>
                <a:latin typeface="Calibri" pitchFamily="34" charset="0"/>
                <a:cs typeface="Calibri" pitchFamily="34" charset="0"/>
              </a:rPr>
              <a:t>: </a:t>
            </a:r>
            <a:r>
              <a:rPr lang="en-US" sz="2000" dirty="0" err="1">
                <a:solidFill>
                  <a:schemeClr val="bg2"/>
                </a:solidFill>
                <a:latin typeface="Calibri" pitchFamily="34" charset="0"/>
                <a:cs typeface="Calibri" pitchFamily="34" charset="0"/>
              </a:rPr>
              <a:t>Dalam</a:t>
            </a:r>
            <a:r>
              <a:rPr lang="en-US" sz="2000" dirty="0">
                <a:solidFill>
                  <a:schemeClr val="bg2"/>
                </a:solidFill>
                <a:latin typeface="Calibri" pitchFamily="34" charset="0"/>
                <a:cs typeface="Calibri" pitchFamily="34" charset="0"/>
              </a:rPr>
              <a:t> </a:t>
            </a:r>
            <a:r>
              <a:rPr lang="en-US" sz="2000" dirty="0" err="1">
                <a:solidFill>
                  <a:schemeClr val="bg2"/>
                </a:solidFill>
                <a:latin typeface="Calibri" pitchFamily="34" charset="0"/>
                <a:cs typeface="Calibri" pitchFamily="34" charset="0"/>
              </a:rPr>
              <a:t>Contoh</a:t>
            </a:r>
            <a:r>
              <a:rPr lang="en-US" sz="2000" dirty="0">
                <a:solidFill>
                  <a:schemeClr val="bg2"/>
                </a:solidFill>
                <a:latin typeface="Calibri" pitchFamily="34" charset="0"/>
                <a:cs typeface="Calibri" pitchFamily="34" charset="0"/>
              </a:rPr>
              <a:t> </a:t>
            </a:r>
            <a:r>
              <a:rPr lang="en-US" sz="2000" dirty="0" err="1">
                <a:solidFill>
                  <a:schemeClr val="bg2"/>
                </a:solidFill>
                <a:latin typeface="Calibri" pitchFamily="34" charset="0"/>
                <a:cs typeface="Calibri" pitchFamily="34" charset="0"/>
              </a:rPr>
              <a:t>Ini</a:t>
            </a:r>
            <a:r>
              <a:rPr lang="en-US" sz="2000" dirty="0">
                <a:solidFill>
                  <a:schemeClr val="bg2"/>
                </a:solidFill>
                <a:latin typeface="Calibri" pitchFamily="34" charset="0"/>
                <a:cs typeface="Calibri" pitchFamily="34" charset="0"/>
              </a:rPr>
              <a:t>, Dan </a:t>
            </a:r>
            <a:r>
              <a:rPr lang="en-US" sz="2000" dirty="0" err="1">
                <a:solidFill>
                  <a:schemeClr val="bg2"/>
                </a:solidFill>
                <a:latin typeface="Calibri" pitchFamily="34" charset="0"/>
                <a:cs typeface="Calibri" pitchFamily="34" charset="0"/>
              </a:rPr>
              <a:t>Penjelasan</a:t>
            </a:r>
            <a:r>
              <a:rPr lang="en-US" sz="2000" dirty="0">
                <a:solidFill>
                  <a:schemeClr val="bg2"/>
                </a:solidFill>
                <a:latin typeface="Calibri" pitchFamily="34" charset="0"/>
                <a:cs typeface="Calibri" pitchFamily="34" charset="0"/>
              </a:rPr>
              <a:t> </a:t>
            </a:r>
            <a:r>
              <a:rPr lang="en-US" sz="2000" dirty="0" err="1">
                <a:solidFill>
                  <a:schemeClr val="bg2"/>
                </a:solidFill>
                <a:latin typeface="Calibri" pitchFamily="34" charset="0"/>
                <a:cs typeface="Calibri" pitchFamily="34" charset="0"/>
              </a:rPr>
              <a:t>Selanjutnya</a:t>
            </a:r>
            <a:r>
              <a:rPr lang="en-US" sz="2000" dirty="0">
                <a:solidFill>
                  <a:schemeClr val="bg2"/>
                </a:solidFill>
                <a:latin typeface="Calibri" pitchFamily="34" charset="0"/>
                <a:cs typeface="Calibri" pitchFamily="34" charset="0"/>
              </a:rPr>
              <a:t>,</a:t>
            </a:r>
          </a:p>
          <a:p>
            <a:pPr algn="ctr" eaLnBrk="1" hangingPunct="1"/>
            <a:r>
              <a:rPr lang="en-US" sz="2000" dirty="0">
                <a:solidFill>
                  <a:schemeClr val="bg2"/>
                </a:solidFill>
                <a:latin typeface="Calibri" pitchFamily="34" charset="0"/>
                <a:cs typeface="Calibri" pitchFamily="34" charset="0"/>
              </a:rPr>
              <a:t>                 </a:t>
            </a:r>
            <a:r>
              <a:rPr lang="en-US" sz="2000" dirty="0" err="1">
                <a:solidFill>
                  <a:schemeClr val="bg2"/>
                </a:solidFill>
                <a:latin typeface="Calibri" pitchFamily="34" charset="0"/>
                <a:cs typeface="Calibri" pitchFamily="34" charset="0"/>
              </a:rPr>
              <a:t>Dipakai</a:t>
            </a:r>
            <a:r>
              <a:rPr lang="en-US" sz="2000" dirty="0">
                <a:solidFill>
                  <a:schemeClr val="bg2"/>
                </a:solidFill>
                <a:latin typeface="Calibri" pitchFamily="34" charset="0"/>
                <a:cs typeface="Calibri" pitchFamily="34" charset="0"/>
              </a:rPr>
              <a:t> </a:t>
            </a:r>
            <a:r>
              <a:rPr lang="en-US" sz="2000" dirty="0" err="1">
                <a:solidFill>
                  <a:schemeClr val="bg2"/>
                </a:solidFill>
                <a:latin typeface="Calibri" pitchFamily="34" charset="0"/>
                <a:cs typeface="Calibri" pitchFamily="34" charset="0"/>
              </a:rPr>
              <a:t>Kalimat</a:t>
            </a:r>
            <a:r>
              <a:rPr lang="en-US" sz="2000" dirty="0">
                <a:solidFill>
                  <a:schemeClr val="bg2"/>
                </a:solidFill>
                <a:latin typeface="Calibri" pitchFamily="34" charset="0"/>
                <a:cs typeface="Calibri" pitchFamily="34" charset="0"/>
              </a:rPr>
              <a:t> </a:t>
            </a:r>
            <a:r>
              <a:rPr lang="en-US" sz="2000" dirty="0" err="1">
                <a:solidFill>
                  <a:schemeClr val="bg2"/>
                </a:solidFill>
                <a:latin typeface="Calibri" pitchFamily="34" charset="0"/>
                <a:cs typeface="Calibri" pitchFamily="34" charset="0"/>
              </a:rPr>
              <a:t>Bakuan</a:t>
            </a:r>
            <a:r>
              <a:rPr lang="en-US" sz="2000" dirty="0">
                <a:solidFill>
                  <a:schemeClr val="bg2"/>
                </a:solidFill>
                <a:latin typeface="Calibri" pitchFamily="34" charset="0"/>
                <a:cs typeface="Calibri" pitchFamily="34" charset="0"/>
              </a:rPr>
              <a:t> </a:t>
            </a:r>
            <a:r>
              <a:rPr lang="en-US" sz="2000" dirty="0" err="1">
                <a:solidFill>
                  <a:schemeClr val="bg2"/>
                </a:solidFill>
                <a:latin typeface="Calibri" pitchFamily="34" charset="0"/>
                <a:cs typeface="Calibri" pitchFamily="34" charset="0"/>
              </a:rPr>
              <a:t>Kompetensi</a:t>
            </a:r>
            <a:r>
              <a:rPr lang="en-US" sz="2000" dirty="0">
                <a:latin typeface="Calibri" pitchFamily="34" charset="0"/>
                <a:cs typeface="Calibri" pitchFamily="34" charset="0"/>
              </a:rPr>
              <a:t> </a:t>
            </a:r>
            <a:r>
              <a:rPr lang="en-US" sz="2000" dirty="0">
                <a:solidFill>
                  <a:schemeClr val="bg2"/>
                </a:solidFill>
                <a:latin typeface="Calibri" pitchFamily="34" charset="0"/>
                <a:cs typeface="Calibri" pitchFamily="34" charset="0"/>
              </a:rPr>
              <a:t>Yang </a:t>
            </a:r>
            <a:r>
              <a:rPr lang="en-US" sz="2000" dirty="0" err="1">
                <a:solidFill>
                  <a:schemeClr val="bg2"/>
                </a:solidFill>
                <a:latin typeface="Calibri" pitchFamily="34" charset="0"/>
                <a:cs typeface="Calibri" pitchFamily="34" charset="0"/>
              </a:rPr>
              <a:t>Diringkas</a:t>
            </a:r>
            <a:endParaRPr lang="en-US" sz="2000" dirty="0">
              <a:solidFill>
                <a:schemeClr val="bg2"/>
              </a:solidFill>
              <a:latin typeface="Calibri" pitchFamily="34" charset="0"/>
              <a:cs typeface="Calibri" pitchFamily="34" charset="0"/>
            </a:endParaRPr>
          </a:p>
        </p:txBody>
      </p:sp>
    </p:spTree>
  </p:cSld>
  <p:clrMapOvr>
    <a:masterClrMapping/>
  </p:clrMapOvr>
  <p:transition>
    <p:cover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80583"/>
                                        </p:tgtEl>
                                        <p:attrNameLst>
                                          <p:attrName>style.visibility</p:attrName>
                                        </p:attrNameLst>
                                      </p:cBhvr>
                                      <p:to>
                                        <p:strVal val="visible"/>
                                      </p:to>
                                    </p:set>
                                    <p:anim calcmode="lin" valueType="num">
                                      <p:cBhvr additive="base">
                                        <p:cTn id="7" dur="500" fill="hold"/>
                                        <p:tgtEl>
                                          <p:spTgt spid="280583"/>
                                        </p:tgtEl>
                                        <p:attrNameLst>
                                          <p:attrName>ppt_x</p:attrName>
                                        </p:attrNameLst>
                                      </p:cBhvr>
                                      <p:tavLst>
                                        <p:tav tm="0">
                                          <p:val>
                                            <p:strVal val="#ppt_x"/>
                                          </p:val>
                                        </p:tav>
                                        <p:tav tm="100000">
                                          <p:val>
                                            <p:strVal val="#ppt_x"/>
                                          </p:val>
                                        </p:tav>
                                      </p:tavLst>
                                    </p:anim>
                                    <p:anim calcmode="lin" valueType="num">
                                      <p:cBhvr additive="base">
                                        <p:cTn id="8" dur="500" fill="hold"/>
                                        <p:tgtEl>
                                          <p:spTgt spid="280583"/>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par>
                          <p:cTn id="9" fill="hold" nodeType="afterGroup">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280578"/>
                                        </p:tgtEl>
                                        <p:attrNameLst>
                                          <p:attrName>style.visibility</p:attrName>
                                        </p:attrNameLst>
                                      </p:cBhvr>
                                      <p:to>
                                        <p:strVal val="visible"/>
                                      </p:to>
                                    </p:set>
                                    <p:anim calcmode="lin" valueType="num">
                                      <p:cBhvr additive="base">
                                        <p:cTn id="12" dur="500" fill="hold"/>
                                        <p:tgtEl>
                                          <p:spTgt spid="280578"/>
                                        </p:tgtEl>
                                        <p:attrNameLst>
                                          <p:attrName>ppt_x</p:attrName>
                                        </p:attrNameLst>
                                      </p:cBhvr>
                                      <p:tavLst>
                                        <p:tav tm="0">
                                          <p:val>
                                            <p:strVal val="0-#ppt_w/2"/>
                                          </p:val>
                                        </p:tav>
                                        <p:tav tm="100000">
                                          <p:val>
                                            <p:strVal val="#ppt_x"/>
                                          </p:val>
                                        </p:tav>
                                      </p:tavLst>
                                    </p:anim>
                                    <p:anim calcmode="lin" valueType="num">
                                      <p:cBhvr additive="base">
                                        <p:cTn id="13" dur="500" fill="hold"/>
                                        <p:tgtEl>
                                          <p:spTgt spid="280578"/>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2" name="camera.wav"/>
                                        </p:tgtEl>
                                      </p:cMediaNode>
                                    </p:audio>
                                  </p:subTnLst>
                                </p:cTn>
                              </p:par>
                            </p:childTnLst>
                          </p:cTn>
                        </p:par>
                        <p:par>
                          <p:cTn id="14" fill="hold" nodeType="afterGroup">
                            <p:stCondLst>
                              <p:cond delay="1000"/>
                            </p:stCondLst>
                            <p:childTnLst>
                              <p:par>
                                <p:cTn id="15" presetID="55" presetClass="entr" presetSubtype="0" fill="hold" grpId="0" nodeType="afterEffect">
                                  <p:stCondLst>
                                    <p:cond delay="0"/>
                                  </p:stCondLst>
                                  <p:childTnLst>
                                    <p:set>
                                      <p:cBhvr>
                                        <p:cTn id="16" dur="1" fill="hold">
                                          <p:stCondLst>
                                            <p:cond delay="0"/>
                                          </p:stCondLst>
                                        </p:cTn>
                                        <p:tgtEl>
                                          <p:spTgt spid="280580"/>
                                        </p:tgtEl>
                                        <p:attrNameLst>
                                          <p:attrName>style.visibility</p:attrName>
                                        </p:attrNameLst>
                                      </p:cBhvr>
                                      <p:to>
                                        <p:strVal val="visible"/>
                                      </p:to>
                                    </p:set>
                                    <p:anim calcmode="lin" valueType="num">
                                      <p:cBhvr>
                                        <p:cTn id="17" dur="1000" fill="hold"/>
                                        <p:tgtEl>
                                          <p:spTgt spid="280580"/>
                                        </p:tgtEl>
                                        <p:attrNameLst>
                                          <p:attrName>ppt_w</p:attrName>
                                        </p:attrNameLst>
                                      </p:cBhvr>
                                      <p:tavLst>
                                        <p:tav tm="0">
                                          <p:val>
                                            <p:strVal val="#ppt_w*0.70"/>
                                          </p:val>
                                        </p:tav>
                                        <p:tav tm="100000">
                                          <p:val>
                                            <p:strVal val="#ppt_w"/>
                                          </p:val>
                                        </p:tav>
                                      </p:tavLst>
                                    </p:anim>
                                    <p:anim calcmode="lin" valueType="num">
                                      <p:cBhvr>
                                        <p:cTn id="18" dur="1000" fill="hold"/>
                                        <p:tgtEl>
                                          <p:spTgt spid="280580"/>
                                        </p:tgtEl>
                                        <p:attrNameLst>
                                          <p:attrName>ppt_h</p:attrName>
                                        </p:attrNameLst>
                                      </p:cBhvr>
                                      <p:tavLst>
                                        <p:tav tm="0">
                                          <p:val>
                                            <p:strVal val="#ppt_h"/>
                                          </p:val>
                                        </p:tav>
                                        <p:tav tm="100000">
                                          <p:val>
                                            <p:strVal val="#ppt_h"/>
                                          </p:val>
                                        </p:tav>
                                      </p:tavLst>
                                    </p:anim>
                                    <p:animEffect transition="in" filter="fade">
                                      <p:cBhvr>
                                        <p:cTn id="19" dur="1000"/>
                                        <p:tgtEl>
                                          <p:spTgt spid="280580"/>
                                        </p:tgtEl>
                                      </p:cBhvr>
                                    </p:animEffect>
                                  </p:childTnLst>
                                  <p:subTnLst>
                                    <p:audio>
                                      <p:cMediaNode>
                                        <p:cTn display="0" masterRel="sameClick">
                                          <p:stCondLst>
                                            <p:cond evt="begin" delay="0">
                                              <p:tn val="15"/>
                                            </p:cond>
                                          </p:stCondLst>
                                          <p:endCondLst>
                                            <p:cond evt="onStopAudio" delay="0">
                                              <p:tgtEl>
                                                <p:sldTgt/>
                                              </p:tgtEl>
                                            </p:cond>
                                          </p:endCondLst>
                                        </p:cTn>
                                        <p:tgtEl>
                                          <p:sndTgt r:embed="rId2" name="camera.wav"/>
                                        </p:tgtEl>
                                      </p:cMediaNode>
                                    </p:audio>
                                  </p:subTnLst>
                                </p:cTn>
                              </p:par>
                            </p:childTnLst>
                          </p:cTn>
                        </p:par>
                        <p:par>
                          <p:cTn id="20" fill="hold" nodeType="afterGroup">
                            <p:stCondLst>
                              <p:cond delay="2000"/>
                            </p:stCondLst>
                            <p:childTnLst>
                              <p:par>
                                <p:cTn id="21" presetID="4" presetClass="entr" presetSubtype="32" fill="hold" grpId="0" nodeType="afterEffect">
                                  <p:stCondLst>
                                    <p:cond delay="0"/>
                                  </p:stCondLst>
                                  <p:childTnLst>
                                    <p:set>
                                      <p:cBhvr>
                                        <p:cTn id="22" dur="1" fill="hold">
                                          <p:stCondLst>
                                            <p:cond delay="0"/>
                                          </p:stCondLst>
                                        </p:cTn>
                                        <p:tgtEl>
                                          <p:spTgt spid="280579"/>
                                        </p:tgtEl>
                                        <p:attrNameLst>
                                          <p:attrName>style.visibility</p:attrName>
                                        </p:attrNameLst>
                                      </p:cBhvr>
                                      <p:to>
                                        <p:strVal val="visible"/>
                                      </p:to>
                                    </p:set>
                                    <p:animEffect transition="in" filter="box(out)">
                                      <p:cBhvr>
                                        <p:cTn id="23" dur="500"/>
                                        <p:tgtEl>
                                          <p:spTgt spid="280579"/>
                                        </p:tgtEl>
                                      </p:cBhvr>
                                    </p:animEffect>
                                  </p:childTnLst>
                                  <p:subTnLst>
                                    <p:audio>
                                      <p:cMediaNode>
                                        <p:cTn display="0" masterRel="sameClick">
                                          <p:stCondLst>
                                            <p:cond evt="begin" delay="0">
                                              <p:tn val="21"/>
                                            </p:cond>
                                          </p:stCondLst>
                                          <p:endCondLst>
                                            <p:cond evt="onStopAudio" delay="0">
                                              <p:tgtEl>
                                                <p:sldTgt/>
                                              </p:tgtEl>
                                            </p:cond>
                                          </p:endCondLst>
                                        </p:cTn>
                                        <p:tgtEl>
                                          <p:sndTgt r:embed="rId2" name="camera.wav"/>
                                        </p:tgtEl>
                                      </p:cMediaNode>
                                    </p:audio>
                                  </p:subTnLst>
                                </p:cTn>
                              </p:par>
                            </p:childTnLst>
                          </p:cTn>
                        </p:par>
                        <p:par>
                          <p:cTn id="24" fill="hold" nodeType="afterGroup">
                            <p:stCondLst>
                              <p:cond delay="2500"/>
                            </p:stCondLst>
                            <p:childTnLst>
                              <p:par>
                                <p:cTn id="25" presetID="55" presetClass="entr" presetSubtype="0" fill="hold" grpId="0" nodeType="afterEffect">
                                  <p:stCondLst>
                                    <p:cond delay="0"/>
                                  </p:stCondLst>
                                  <p:childTnLst>
                                    <p:set>
                                      <p:cBhvr>
                                        <p:cTn id="26" dur="1" fill="hold">
                                          <p:stCondLst>
                                            <p:cond delay="0"/>
                                          </p:stCondLst>
                                        </p:cTn>
                                        <p:tgtEl>
                                          <p:spTgt spid="280582"/>
                                        </p:tgtEl>
                                        <p:attrNameLst>
                                          <p:attrName>style.visibility</p:attrName>
                                        </p:attrNameLst>
                                      </p:cBhvr>
                                      <p:to>
                                        <p:strVal val="visible"/>
                                      </p:to>
                                    </p:set>
                                    <p:anim calcmode="lin" valueType="num">
                                      <p:cBhvr>
                                        <p:cTn id="27" dur="1000" fill="hold"/>
                                        <p:tgtEl>
                                          <p:spTgt spid="280582"/>
                                        </p:tgtEl>
                                        <p:attrNameLst>
                                          <p:attrName>ppt_w</p:attrName>
                                        </p:attrNameLst>
                                      </p:cBhvr>
                                      <p:tavLst>
                                        <p:tav tm="0">
                                          <p:val>
                                            <p:strVal val="#ppt_w*0.70"/>
                                          </p:val>
                                        </p:tav>
                                        <p:tav tm="100000">
                                          <p:val>
                                            <p:strVal val="#ppt_w"/>
                                          </p:val>
                                        </p:tav>
                                      </p:tavLst>
                                    </p:anim>
                                    <p:anim calcmode="lin" valueType="num">
                                      <p:cBhvr>
                                        <p:cTn id="28" dur="1000" fill="hold"/>
                                        <p:tgtEl>
                                          <p:spTgt spid="280582"/>
                                        </p:tgtEl>
                                        <p:attrNameLst>
                                          <p:attrName>ppt_h</p:attrName>
                                        </p:attrNameLst>
                                      </p:cBhvr>
                                      <p:tavLst>
                                        <p:tav tm="0">
                                          <p:val>
                                            <p:strVal val="#ppt_h"/>
                                          </p:val>
                                        </p:tav>
                                        <p:tav tm="100000">
                                          <p:val>
                                            <p:strVal val="#ppt_h"/>
                                          </p:val>
                                        </p:tav>
                                      </p:tavLst>
                                    </p:anim>
                                    <p:animEffect transition="in" filter="fade">
                                      <p:cBhvr>
                                        <p:cTn id="29" dur="1000"/>
                                        <p:tgtEl>
                                          <p:spTgt spid="280582"/>
                                        </p:tgtEl>
                                      </p:cBhvr>
                                    </p:animEffect>
                                  </p:childTnLst>
                                  <p:subTnLst>
                                    <p:audio>
                                      <p:cMediaNode>
                                        <p:cTn display="0" masterRel="sameClick">
                                          <p:stCondLst>
                                            <p:cond evt="begin" delay="0">
                                              <p:tn val="25"/>
                                            </p:cond>
                                          </p:stCondLst>
                                          <p:endCondLst>
                                            <p:cond evt="onStopAudio" delay="0">
                                              <p:tgtEl>
                                                <p:sldTgt/>
                                              </p:tgtEl>
                                            </p:cond>
                                          </p:endCondLst>
                                        </p:cTn>
                                        <p:tgtEl>
                                          <p:sndTgt r:embed="rId2" name="camera.wav"/>
                                        </p:tgtEl>
                                      </p:cMediaNode>
                                    </p:audio>
                                  </p:subTnLst>
                                </p:cTn>
                              </p:par>
                            </p:childTnLst>
                          </p:cTn>
                        </p:par>
                        <p:par>
                          <p:cTn id="30" fill="hold" nodeType="afterGroup">
                            <p:stCondLst>
                              <p:cond delay="3500"/>
                            </p:stCondLst>
                            <p:childTnLst>
                              <p:par>
                                <p:cTn id="31" presetID="2" presetClass="entr" presetSubtype="1" fill="hold" grpId="0" nodeType="afterEffect">
                                  <p:stCondLst>
                                    <p:cond delay="0"/>
                                  </p:stCondLst>
                                  <p:childTnLst>
                                    <p:set>
                                      <p:cBhvr>
                                        <p:cTn id="32" dur="1" fill="hold">
                                          <p:stCondLst>
                                            <p:cond delay="0"/>
                                          </p:stCondLst>
                                        </p:cTn>
                                        <p:tgtEl>
                                          <p:spTgt spid="280581">
                                            <p:bg/>
                                          </p:spTgt>
                                        </p:tgtEl>
                                        <p:attrNameLst>
                                          <p:attrName>style.visibility</p:attrName>
                                        </p:attrNameLst>
                                      </p:cBhvr>
                                      <p:to>
                                        <p:strVal val="visible"/>
                                      </p:to>
                                    </p:set>
                                    <p:anim calcmode="lin" valueType="num">
                                      <p:cBhvr additive="base">
                                        <p:cTn id="33" dur="500" fill="hold"/>
                                        <p:tgtEl>
                                          <p:spTgt spid="280581">
                                            <p:bg/>
                                          </p:spTgt>
                                        </p:tgtEl>
                                        <p:attrNameLst>
                                          <p:attrName>ppt_x</p:attrName>
                                        </p:attrNameLst>
                                      </p:cBhvr>
                                      <p:tavLst>
                                        <p:tav tm="0">
                                          <p:val>
                                            <p:strVal val="#ppt_x"/>
                                          </p:val>
                                        </p:tav>
                                        <p:tav tm="100000">
                                          <p:val>
                                            <p:strVal val="#ppt_x"/>
                                          </p:val>
                                        </p:tav>
                                      </p:tavLst>
                                    </p:anim>
                                    <p:anim calcmode="lin" valueType="num">
                                      <p:cBhvr additive="base">
                                        <p:cTn id="34" dur="500" fill="hold"/>
                                        <p:tgtEl>
                                          <p:spTgt spid="280581">
                                            <p:bg/>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31"/>
                                            </p:cond>
                                          </p:stCondLst>
                                          <p:endCondLst>
                                            <p:cond evt="onStopAudio" delay="0">
                                              <p:tgtEl>
                                                <p:sldTgt/>
                                              </p:tgtEl>
                                            </p:cond>
                                          </p:endCondLst>
                                        </p:cTn>
                                        <p:tgtEl>
                                          <p:sndTgt r:embed="rId2" name="camera.wav"/>
                                        </p:tgtEl>
                                      </p:cMediaNode>
                                    </p:audio>
                                  </p:subTnLst>
                                </p:cTn>
                              </p:par>
                            </p:childTnLst>
                          </p:cTn>
                        </p:par>
                        <p:par>
                          <p:cTn id="35" fill="hold" nodeType="afterGroup">
                            <p:stCondLst>
                              <p:cond delay="4000"/>
                            </p:stCondLst>
                            <p:childTnLst>
                              <p:par>
                                <p:cTn id="36" presetID="2" presetClass="entr" presetSubtype="1" fill="hold" grpId="0" nodeType="afterEffect">
                                  <p:stCondLst>
                                    <p:cond delay="0"/>
                                  </p:stCondLst>
                                  <p:childTnLst>
                                    <p:set>
                                      <p:cBhvr>
                                        <p:cTn id="37" dur="1" fill="hold">
                                          <p:stCondLst>
                                            <p:cond delay="0"/>
                                          </p:stCondLst>
                                        </p:cTn>
                                        <p:tgtEl>
                                          <p:spTgt spid="280581">
                                            <p:txEl>
                                              <p:pRg st="0" end="0"/>
                                            </p:txEl>
                                          </p:spTgt>
                                        </p:tgtEl>
                                        <p:attrNameLst>
                                          <p:attrName>style.visibility</p:attrName>
                                        </p:attrNameLst>
                                      </p:cBhvr>
                                      <p:to>
                                        <p:strVal val="visible"/>
                                      </p:to>
                                    </p:set>
                                    <p:anim calcmode="lin" valueType="num">
                                      <p:cBhvr additive="base">
                                        <p:cTn id="38" dur="500" fill="hold"/>
                                        <p:tgtEl>
                                          <p:spTgt spid="280581">
                                            <p:txEl>
                                              <p:pRg st="0" end="0"/>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280581">
                                            <p:txEl>
                                              <p:pRg st="0" end="0"/>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36"/>
                                            </p:cond>
                                          </p:stCondLst>
                                          <p:endCondLst>
                                            <p:cond evt="onStopAudio" delay="0">
                                              <p:tgtEl>
                                                <p:sldTgt/>
                                              </p:tgtEl>
                                            </p:cond>
                                          </p:endCondLst>
                                        </p:cTn>
                                        <p:tgtEl>
                                          <p:sndTgt r:embed="rId2" name="camera.wav"/>
                                        </p:tgtEl>
                                      </p:cMediaNode>
                                    </p:audio>
                                  </p:subTnLst>
                                </p:cTn>
                              </p:par>
                            </p:childTnLst>
                          </p:cTn>
                        </p:par>
                      </p:childTnLst>
                    </p:cTn>
                  </p:par>
                  <p:par>
                    <p:cTn id="40" fill="hold" nodeType="clickPar">
                      <p:stCondLst>
                        <p:cond delay="indefinite"/>
                      </p:stCondLst>
                      <p:childTnLst>
                        <p:par>
                          <p:cTn id="41" fill="hold" nodeType="withGroup">
                            <p:stCondLst>
                              <p:cond delay="0"/>
                            </p:stCondLst>
                            <p:childTnLst>
                              <p:par>
                                <p:cTn id="42" presetID="2" presetClass="entr" presetSubtype="1" fill="hold" grpId="0" nodeType="clickEffect">
                                  <p:stCondLst>
                                    <p:cond delay="0"/>
                                  </p:stCondLst>
                                  <p:childTnLst>
                                    <p:set>
                                      <p:cBhvr>
                                        <p:cTn id="43" dur="1" fill="hold">
                                          <p:stCondLst>
                                            <p:cond delay="0"/>
                                          </p:stCondLst>
                                        </p:cTn>
                                        <p:tgtEl>
                                          <p:spTgt spid="280581">
                                            <p:txEl>
                                              <p:pRg st="1" end="1"/>
                                            </p:txEl>
                                          </p:spTgt>
                                        </p:tgtEl>
                                        <p:attrNameLst>
                                          <p:attrName>style.visibility</p:attrName>
                                        </p:attrNameLst>
                                      </p:cBhvr>
                                      <p:to>
                                        <p:strVal val="visible"/>
                                      </p:to>
                                    </p:set>
                                    <p:anim calcmode="lin" valueType="num">
                                      <p:cBhvr additive="base">
                                        <p:cTn id="44" dur="500" fill="hold"/>
                                        <p:tgtEl>
                                          <p:spTgt spid="280581">
                                            <p:txEl>
                                              <p:pRg st="1" end="1"/>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280581">
                                            <p:txEl>
                                              <p:pRg st="1" end="1"/>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42"/>
                                            </p:cond>
                                          </p:stCondLst>
                                          <p:endCondLst>
                                            <p:cond evt="onStopAudio" delay="0">
                                              <p:tgtEl>
                                                <p:sldTgt/>
                                              </p:tgtEl>
                                            </p:cond>
                                          </p:endCondLst>
                                        </p:cTn>
                                        <p:tgtEl>
                                          <p:sndTgt r:embed="rId2" name="camera.wav"/>
                                        </p:tgtEl>
                                      </p:cMediaNode>
                                    </p:audio>
                                  </p:subTnLst>
                                </p:cTn>
                              </p:par>
                            </p:childTnLst>
                          </p:cTn>
                        </p:par>
                      </p:childTnLst>
                    </p:cTn>
                  </p:par>
                  <p:par>
                    <p:cTn id="46" fill="hold" nodeType="clickPar">
                      <p:stCondLst>
                        <p:cond delay="indefinite"/>
                      </p:stCondLst>
                      <p:childTnLst>
                        <p:par>
                          <p:cTn id="47" fill="hold" nodeType="withGroup">
                            <p:stCondLst>
                              <p:cond delay="0"/>
                            </p:stCondLst>
                            <p:childTnLst>
                              <p:par>
                                <p:cTn id="48" presetID="2" presetClass="entr" presetSubtype="1" fill="hold" grpId="0" nodeType="clickEffect">
                                  <p:stCondLst>
                                    <p:cond delay="0"/>
                                  </p:stCondLst>
                                  <p:childTnLst>
                                    <p:set>
                                      <p:cBhvr>
                                        <p:cTn id="49" dur="1" fill="hold">
                                          <p:stCondLst>
                                            <p:cond delay="0"/>
                                          </p:stCondLst>
                                        </p:cTn>
                                        <p:tgtEl>
                                          <p:spTgt spid="280581">
                                            <p:txEl>
                                              <p:pRg st="2" end="2"/>
                                            </p:txEl>
                                          </p:spTgt>
                                        </p:tgtEl>
                                        <p:attrNameLst>
                                          <p:attrName>style.visibility</p:attrName>
                                        </p:attrNameLst>
                                      </p:cBhvr>
                                      <p:to>
                                        <p:strVal val="visible"/>
                                      </p:to>
                                    </p:set>
                                    <p:anim calcmode="lin" valueType="num">
                                      <p:cBhvr additive="base">
                                        <p:cTn id="50" dur="500" fill="hold"/>
                                        <p:tgtEl>
                                          <p:spTgt spid="280581">
                                            <p:txEl>
                                              <p:pRg st="2" end="2"/>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280581">
                                            <p:txEl>
                                              <p:pRg st="2" end="2"/>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48"/>
                                            </p:cond>
                                          </p:stCondLst>
                                          <p:endCondLst>
                                            <p:cond evt="onStopAudio" delay="0">
                                              <p:tgtEl>
                                                <p:sldTgt/>
                                              </p:tgtEl>
                                            </p:cond>
                                          </p:endCondLst>
                                        </p:cTn>
                                        <p:tgtEl>
                                          <p:sndTgt r:embed="rId2" name="camera.wav"/>
                                        </p:tgtEl>
                                      </p:cMediaNode>
                                    </p:audio>
                                  </p:subTnLst>
                                </p:cTn>
                              </p:par>
                            </p:childTnLst>
                          </p:cTn>
                        </p:par>
                      </p:childTnLst>
                    </p:cTn>
                  </p:par>
                  <p:par>
                    <p:cTn id="52" fill="hold" nodeType="clickPar">
                      <p:stCondLst>
                        <p:cond delay="indefinite"/>
                      </p:stCondLst>
                      <p:childTnLst>
                        <p:par>
                          <p:cTn id="53" fill="hold" nodeType="withGroup">
                            <p:stCondLst>
                              <p:cond delay="0"/>
                            </p:stCondLst>
                            <p:childTnLst>
                              <p:par>
                                <p:cTn id="54" presetID="2" presetClass="entr" presetSubtype="1" fill="hold" grpId="0" nodeType="clickEffect">
                                  <p:stCondLst>
                                    <p:cond delay="0"/>
                                  </p:stCondLst>
                                  <p:childTnLst>
                                    <p:set>
                                      <p:cBhvr>
                                        <p:cTn id="55" dur="1" fill="hold">
                                          <p:stCondLst>
                                            <p:cond delay="0"/>
                                          </p:stCondLst>
                                        </p:cTn>
                                        <p:tgtEl>
                                          <p:spTgt spid="280581">
                                            <p:txEl>
                                              <p:pRg st="3" end="3"/>
                                            </p:txEl>
                                          </p:spTgt>
                                        </p:tgtEl>
                                        <p:attrNameLst>
                                          <p:attrName>style.visibility</p:attrName>
                                        </p:attrNameLst>
                                      </p:cBhvr>
                                      <p:to>
                                        <p:strVal val="visible"/>
                                      </p:to>
                                    </p:set>
                                    <p:anim calcmode="lin" valueType="num">
                                      <p:cBhvr additive="base">
                                        <p:cTn id="56" dur="500" fill="hold"/>
                                        <p:tgtEl>
                                          <p:spTgt spid="280581">
                                            <p:txEl>
                                              <p:pRg st="3" end="3"/>
                                            </p:txEl>
                                          </p:spTgt>
                                        </p:tgtEl>
                                        <p:attrNameLst>
                                          <p:attrName>ppt_x</p:attrName>
                                        </p:attrNameLst>
                                      </p:cBhvr>
                                      <p:tavLst>
                                        <p:tav tm="0">
                                          <p:val>
                                            <p:strVal val="#ppt_x"/>
                                          </p:val>
                                        </p:tav>
                                        <p:tav tm="100000">
                                          <p:val>
                                            <p:strVal val="#ppt_x"/>
                                          </p:val>
                                        </p:tav>
                                      </p:tavLst>
                                    </p:anim>
                                    <p:anim calcmode="lin" valueType="num">
                                      <p:cBhvr additive="base">
                                        <p:cTn id="57" dur="500" fill="hold"/>
                                        <p:tgtEl>
                                          <p:spTgt spid="280581">
                                            <p:txEl>
                                              <p:pRg st="3" end="3"/>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4"/>
                                            </p:cond>
                                          </p:stCondLst>
                                          <p:endCondLst>
                                            <p:cond evt="onStopAudio" delay="0">
                                              <p:tgtEl>
                                                <p:sldTgt/>
                                              </p:tgtEl>
                                            </p:cond>
                                          </p:endCondLst>
                                        </p:cTn>
                                        <p:tgtEl>
                                          <p:sndTgt r:embed="rId2" name="camera.wav"/>
                                        </p:tgtEl>
                                      </p:cMediaNode>
                                    </p:audio>
                                  </p:subTnLst>
                                </p:cTn>
                              </p:par>
                            </p:childTnLst>
                          </p:cTn>
                        </p:par>
                      </p:childTnLst>
                    </p:cTn>
                  </p:par>
                  <p:par>
                    <p:cTn id="58" fill="hold" nodeType="clickPar">
                      <p:stCondLst>
                        <p:cond delay="indefinite"/>
                      </p:stCondLst>
                      <p:childTnLst>
                        <p:par>
                          <p:cTn id="59" fill="hold" nodeType="withGroup">
                            <p:stCondLst>
                              <p:cond delay="0"/>
                            </p:stCondLst>
                            <p:childTnLst>
                              <p:par>
                                <p:cTn id="60" presetID="2" presetClass="entr" presetSubtype="1" fill="hold" grpId="0" nodeType="clickEffect">
                                  <p:stCondLst>
                                    <p:cond delay="0"/>
                                  </p:stCondLst>
                                  <p:childTnLst>
                                    <p:set>
                                      <p:cBhvr>
                                        <p:cTn id="61" dur="1" fill="hold">
                                          <p:stCondLst>
                                            <p:cond delay="0"/>
                                          </p:stCondLst>
                                        </p:cTn>
                                        <p:tgtEl>
                                          <p:spTgt spid="280581">
                                            <p:txEl>
                                              <p:pRg st="4" end="4"/>
                                            </p:txEl>
                                          </p:spTgt>
                                        </p:tgtEl>
                                        <p:attrNameLst>
                                          <p:attrName>style.visibility</p:attrName>
                                        </p:attrNameLst>
                                      </p:cBhvr>
                                      <p:to>
                                        <p:strVal val="visible"/>
                                      </p:to>
                                    </p:set>
                                    <p:anim calcmode="lin" valueType="num">
                                      <p:cBhvr additive="base">
                                        <p:cTn id="62" dur="500" fill="hold"/>
                                        <p:tgtEl>
                                          <p:spTgt spid="280581">
                                            <p:txEl>
                                              <p:pRg st="4" end="4"/>
                                            </p:txEl>
                                          </p:spTgt>
                                        </p:tgtEl>
                                        <p:attrNameLst>
                                          <p:attrName>ppt_x</p:attrName>
                                        </p:attrNameLst>
                                      </p:cBhvr>
                                      <p:tavLst>
                                        <p:tav tm="0">
                                          <p:val>
                                            <p:strVal val="#ppt_x"/>
                                          </p:val>
                                        </p:tav>
                                        <p:tav tm="100000">
                                          <p:val>
                                            <p:strVal val="#ppt_x"/>
                                          </p:val>
                                        </p:tav>
                                      </p:tavLst>
                                    </p:anim>
                                    <p:anim calcmode="lin" valueType="num">
                                      <p:cBhvr additive="base">
                                        <p:cTn id="63" dur="500" fill="hold"/>
                                        <p:tgtEl>
                                          <p:spTgt spid="280581">
                                            <p:txEl>
                                              <p:pRg st="4" end="4"/>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60"/>
                                            </p:cond>
                                          </p:stCondLst>
                                          <p:endCondLst>
                                            <p:cond evt="onStopAudio" delay="0">
                                              <p:tgtEl>
                                                <p:sldTgt/>
                                              </p:tgtEl>
                                            </p:cond>
                                          </p:endCondLst>
                                        </p:cTn>
                                        <p:tgtEl>
                                          <p:sndTgt r:embed="rId2" name="camera.wav"/>
                                        </p:tgtEl>
                                      </p:cMediaNode>
                                    </p:audio>
                                  </p:subTnLst>
                                </p:cTn>
                              </p:par>
                            </p:childTnLst>
                          </p:cTn>
                        </p:par>
                      </p:childTnLst>
                    </p:cTn>
                  </p:par>
                  <p:par>
                    <p:cTn id="64" fill="hold" nodeType="clickPar">
                      <p:stCondLst>
                        <p:cond delay="indefinite"/>
                      </p:stCondLst>
                      <p:childTnLst>
                        <p:par>
                          <p:cTn id="65" fill="hold" nodeType="withGroup">
                            <p:stCondLst>
                              <p:cond delay="0"/>
                            </p:stCondLst>
                            <p:childTnLst>
                              <p:par>
                                <p:cTn id="66" presetID="2" presetClass="entr" presetSubtype="1" fill="hold" grpId="0" nodeType="clickEffect">
                                  <p:stCondLst>
                                    <p:cond delay="0"/>
                                  </p:stCondLst>
                                  <p:childTnLst>
                                    <p:set>
                                      <p:cBhvr>
                                        <p:cTn id="67" dur="1" fill="hold">
                                          <p:stCondLst>
                                            <p:cond delay="0"/>
                                          </p:stCondLst>
                                        </p:cTn>
                                        <p:tgtEl>
                                          <p:spTgt spid="280581">
                                            <p:txEl>
                                              <p:pRg st="5" end="5"/>
                                            </p:txEl>
                                          </p:spTgt>
                                        </p:tgtEl>
                                        <p:attrNameLst>
                                          <p:attrName>style.visibility</p:attrName>
                                        </p:attrNameLst>
                                      </p:cBhvr>
                                      <p:to>
                                        <p:strVal val="visible"/>
                                      </p:to>
                                    </p:set>
                                    <p:anim calcmode="lin" valueType="num">
                                      <p:cBhvr additive="base">
                                        <p:cTn id="68" dur="500" fill="hold"/>
                                        <p:tgtEl>
                                          <p:spTgt spid="280581">
                                            <p:txEl>
                                              <p:pRg st="5" end="5"/>
                                            </p:txEl>
                                          </p:spTgt>
                                        </p:tgtEl>
                                        <p:attrNameLst>
                                          <p:attrName>ppt_x</p:attrName>
                                        </p:attrNameLst>
                                      </p:cBhvr>
                                      <p:tavLst>
                                        <p:tav tm="0">
                                          <p:val>
                                            <p:strVal val="#ppt_x"/>
                                          </p:val>
                                        </p:tav>
                                        <p:tav tm="100000">
                                          <p:val>
                                            <p:strVal val="#ppt_x"/>
                                          </p:val>
                                        </p:tav>
                                      </p:tavLst>
                                    </p:anim>
                                    <p:anim calcmode="lin" valueType="num">
                                      <p:cBhvr additive="base">
                                        <p:cTn id="69" dur="500" fill="hold"/>
                                        <p:tgtEl>
                                          <p:spTgt spid="280581">
                                            <p:txEl>
                                              <p:pRg st="5" end="5"/>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66"/>
                                            </p:cond>
                                          </p:stCondLst>
                                          <p:endCondLst>
                                            <p:cond evt="onStopAudio" delay="0">
                                              <p:tgtEl>
                                                <p:sldTgt/>
                                              </p:tgtEl>
                                            </p:cond>
                                          </p:endCondLst>
                                        </p:cTn>
                                        <p:tgtEl>
                                          <p:sndTgt r:embed="rId2" name="camera.wav"/>
                                        </p:tgtEl>
                                      </p:cMediaNode>
                                    </p:audio>
                                  </p:subTnLst>
                                </p:cTn>
                              </p:par>
                            </p:childTnLst>
                          </p:cTn>
                        </p:par>
                        <p:par>
                          <p:cTn id="70" fill="hold" nodeType="afterGroup">
                            <p:stCondLst>
                              <p:cond delay="500"/>
                            </p:stCondLst>
                            <p:childTnLst>
                              <p:par>
                                <p:cTn id="71" presetID="2" presetClass="entr" presetSubtype="1" fill="hold" grpId="0" nodeType="afterEffect">
                                  <p:stCondLst>
                                    <p:cond delay="0"/>
                                  </p:stCondLst>
                                  <p:childTnLst>
                                    <p:set>
                                      <p:cBhvr>
                                        <p:cTn id="72" dur="1" fill="hold">
                                          <p:stCondLst>
                                            <p:cond delay="0"/>
                                          </p:stCondLst>
                                        </p:cTn>
                                        <p:tgtEl>
                                          <p:spTgt spid="280584"/>
                                        </p:tgtEl>
                                        <p:attrNameLst>
                                          <p:attrName>style.visibility</p:attrName>
                                        </p:attrNameLst>
                                      </p:cBhvr>
                                      <p:to>
                                        <p:strVal val="visible"/>
                                      </p:to>
                                    </p:set>
                                    <p:anim calcmode="lin" valueType="num">
                                      <p:cBhvr additive="base">
                                        <p:cTn id="73" dur="500" fill="hold"/>
                                        <p:tgtEl>
                                          <p:spTgt spid="280584"/>
                                        </p:tgtEl>
                                        <p:attrNameLst>
                                          <p:attrName>ppt_x</p:attrName>
                                        </p:attrNameLst>
                                      </p:cBhvr>
                                      <p:tavLst>
                                        <p:tav tm="0">
                                          <p:val>
                                            <p:strVal val="#ppt_x"/>
                                          </p:val>
                                        </p:tav>
                                        <p:tav tm="100000">
                                          <p:val>
                                            <p:strVal val="#ppt_x"/>
                                          </p:val>
                                        </p:tav>
                                      </p:tavLst>
                                    </p:anim>
                                    <p:anim calcmode="lin" valueType="num">
                                      <p:cBhvr additive="base">
                                        <p:cTn id="74" dur="500" fill="hold"/>
                                        <p:tgtEl>
                                          <p:spTgt spid="280584"/>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71"/>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0578" grpId="0" animBg="1"/>
      <p:bldP spid="280579" grpId="0" animBg="1"/>
      <p:bldP spid="280580" grpId="0" animBg="1"/>
      <p:bldP spid="280581" grpId="0" build="p" animBg="1"/>
      <p:bldP spid="280582" grpId="0" animBg="1"/>
      <p:bldP spid="280583" grpId="0"/>
      <p:bldP spid="28058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0" y="0"/>
            <a:ext cx="9906000" cy="764704"/>
          </a:xfrm>
          <a:solidFill>
            <a:schemeClr val="accent5">
              <a:lumMod val="75000"/>
            </a:schemeClr>
          </a:solidFill>
        </p:spPr>
        <p:txBody>
          <a:bodyPr/>
          <a:lstStyle/>
          <a:p>
            <a:pPr eaLnBrk="1" hangingPunct="1">
              <a:defRPr/>
            </a:pPr>
            <a:r>
              <a:rPr lang="id-ID" sz="3200" b="1" dirty="0" smtClean="0">
                <a:solidFill>
                  <a:srgbClr val="FFFF00"/>
                </a:solidFill>
              </a:rPr>
              <a:t>Rekapitulasi Unit/Elemen/Uraian Kegiatan</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076541109"/>
              </p:ext>
            </p:extLst>
          </p:nvPr>
        </p:nvGraphicFramePr>
        <p:xfrm>
          <a:off x="538163" y="1000125"/>
          <a:ext cx="8915400" cy="5410196"/>
        </p:xfrm>
        <a:graphic>
          <a:graphicData uri="http://schemas.openxmlformats.org/drawingml/2006/table">
            <a:tbl>
              <a:tblPr firstRow="1" bandRow="1">
                <a:tableStyleId>{5C22544A-7EE6-4342-B048-85BDC9FD1C3A}</a:tableStyleId>
              </a:tblPr>
              <a:tblGrid>
                <a:gridCol w="1783080"/>
                <a:gridCol w="1783080"/>
                <a:gridCol w="1783080"/>
                <a:gridCol w="1783080"/>
                <a:gridCol w="1783080"/>
              </a:tblGrid>
              <a:tr h="641888">
                <a:tc>
                  <a:txBody>
                    <a:bodyPr/>
                    <a:lstStyle/>
                    <a:p>
                      <a:pPr algn="l"/>
                      <a:r>
                        <a:rPr lang="id-ID" sz="1800" dirty="0" smtClean="0">
                          <a:solidFill>
                            <a:schemeClr val="bg2"/>
                          </a:solidFill>
                          <a:latin typeface="Calibri" pitchFamily="34" charset="0"/>
                          <a:cs typeface="Calibri" pitchFamily="34" charset="0"/>
                        </a:rPr>
                        <a:t>Unit Kompetensi</a:t>
                      </a:r>
                      <a:endParaRPr lang="id-ID" sz="1800" dirty="0">
                        <a:solidFill>
                          <a:schemeClr val="bg2"/>
                        </a:solidFill>
                        <a:latin typeface="Calibri" pitchFamily="34" charset="0"/>
                        <a:cs typeface="Calibri" pitchFamily="34" charset="0"/>
                      </a:endParaRPr>
                    </a:p>
                  </a:txBody>
                  <a:tcPr marL="99060" marR="9906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6">
                        <a:lumMod val="60000"/>
                        <a:lumOff val="40000"/>
                      </a:schemeClr>
                    </a:solidFill>
                  </a:tcPr>
                </a:tc>
                <a:tc>
                  <a:txBody>
                    <a:bodyPr/>
                    <a:lstStyle/>
                    <a:p>
                      <a:pPr algn="l"/>
                      <a:r>
                        <a:rPr lang="id-ID" sz="1800" dirty="0" smtClean="0">
                          <a:solidFill>
                            <a:schemeClr val="bg2"/>
                          </a:solidFill>
                          <a:latin typeface="Calibri" pitchFamily="34" charset="0"/>
                          <a:cs typeface="Calibri" pitchFamily="34" charset="0"/>
                        </a:rPr>
                        <a:t>Jumlah Elemen/Unit</a:t>
                      </a:r>
                      <a:endParaRPr lang="id-ID" sz="1800" dirty="0">
                        <a:solidFill>
                          <a:schemeClr val="bg2"/>
                        </a:solidFill>
                        <a:latin typeface="Calibri" pitchFamily="34" charset="0"/>
                        <a:cs typeface="Calibri" pitchFamily="34" charset="0"/>
                      </a:endParaRPr>
                    </a:p>
                  </a:txBody>
                  <a:tcPr marL="99060" marR="9906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6">
                        <a:lumMod val="60000"/>
                        <a:lumOff val="40000"/>
                      </a:schemeClr>
                    </a:solidFill>
                  </a:tcPr>
                </a:tc>
                <a:tc>
                  <a:txBody>
                    <a:bodyPr/>
                    <a:lstStyle/>
                    <a:p>
                      <a:pPr algn="l"/>
                      <a:r>
                        <a:rPr lang="id-ID" sz="1800" dirty="0" smtClean="0">
                          <a:solidFill>
                            <a:schemeClr val="bg2"/>
                          </a:solidFill>
                          <a:latin typeface="Calibri" pitchFamily="34" charset="0"/>
                          <a:cs typeface="Calibri" pitchFamily="34" charset="0"/>
                        </a:rPr>
                        <a:t>No.</a:t>
                      </a:r>
                      <a:r>
                        <a:rPr lang="id-ID" sz="1800" baseline="0" dirty="0" smtClean="0">
                          <a:solidFill>
                            <a:schemeClr val="bg2"/>
                          </a:solidFill>
                          <a:latin typeface="Calibri" pitchFamily="34" charset="0"/>
                          <a:cs typeface="Calibri" pitchFamily="34" charset="0"/>
                        </a:rPr>
                        <a:t> Elemen</a:t>
                      </a:r>
                      <a:endParaRPr lang="id-ID" sz="1800" dirty="0">
                        <a:solidFill>
                          <a:schemeClr val="bg2"/>
                        </a:solidFill>
                        <a:latin typeface="Calibri" pitchFamily="34" charset="0"/>
                        <a:cs typeface="Calibri" pitchFamily="34" charset="0"/>
                      </a:endParaRPr>
                    </a:p>
                  </a:txBody>
                  <a:tcPr marL="99060" marR="9906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6">
                        <a:lumMod val="60000"/>
                        <a:lumOff val="40000"/>
                      </a:schemeClr>
                    </a:solidFill>
                  </a:tcPr>
                </a:tc>
                <a:tc>
                  <a:txBody>
                    <a:bodyPr/>
                    <a:lstStyle/>
                    <a:p>
                      <a:pPr algn="l"/>
                      <a:r>
                        <a:rPr lang="id-ID" sz="1800" dirty="0" smtClean="0">
                          <a:solidFill>
                            <a:schemeClr val="bg2"/>
                          </a:solidFill>
                          <a:latin typeface="Calibri" pitchFamily="34" charset="0"/>
                          <a:cs typeface="Calibri" pitchFamily="34" charset="0"/>
                        </a:rPr>
                        <a:t>Uraian </a:t>
                      </a:r>
                      <a:r>
                        <a:rPr lang="en-US" sz="1800" dirty="0" smtClean="0">
                          <a:solidFill>
                            <a:schemeClr val="bg2"/>
                          </a:solidFill>
                          <a:latin typeface="Calibri" pitchFamily="34" charset="0"/>
                          <a:cs typeface="Calibri" pitchFamily="34" charset="0"/>
                        </a:rPr>
                        <a:t>K</a:t>
                      </a:r>
                      <a:r>
                        <a:rPr lang="id-ID" sz="1800" dirty="0" smtClean="0">
                          <a:solidFill>
                            <a:schemeClr val="bg2"/>
                          </a:solidFill>
                          <a:latin typeface="Calibri" pitchFamily="34" charset="0"/>
                          <a:cs typeface="Calibri" pitchFamily="34" charset="0"/>
                        </a:rPr>
                        <a:t>egiatan </a:t>
                      </a:r>
                      <a:endParaRPr lang="id-ID" sz="1800" dirty="0">
                        <a:solidFill>
                          <a:schemeClr val="bg2"/>
                        </a:solidFill>
                        <a:latin typeface="Calibri" pitchFamily="34" charset="0"/>
                        <a:cs typeface="Calibri" pitchFamily="34" charset="0"/>
                      </a:endParaRPr>
                    </a:p>
                  </a:txBody>
                  <a:tcPr marL="99060" marR="9906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6">
                        <a:lumMod val="60000"/>
                        <a:lumOff val="40000"/>
                      </a:schemeClr>
                    </a:solidFill>
                  </a:tcPr>
                </a:tc>
                <a:tc>
                  <a:txBody>
                    <a:bodyPr/>
                    <a:lstStyle/>
                    <a:p>
                      <a:pPr algn="l"/>
                      <a:r>
                        <a:rPr lang="id-ID" sz="1800" dirty="0" smtClean="0">
                          <a:solidFill>
                            <a:schemeClr val="bg2"/>
                          </a:solidFill>
                          <a:latin typeface="Calibri" pitchFamily="34" charset="0"/>
                          <a:cs typeface="Calibri" pitchFamily="34" charset="0"/>
                        </a:rPr>
                        <a:t>Kegiatan per Unit</a:t>
                      </a:r>
                      <a:endParaRPr lang="id-ID" sz="1800" dirty="0">
                        <a:solidFill>
                          <a:schemeClr val="bg2"/>
                        </a:solidFill>
                        <a:latin typeface="Calibri" pitchFamily="34" charset="0"/>
                        <a:cs typeface="Calibri" pitchFamily="34" charset="0"/>
                      </a:endParaRPr>
                    </a:p>
                  </a:txBody>
                  <a:tcPr marL="99060" marR="9906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6">
                        <a:lumMod val="60000"/>
                        <a:lumOff val="40000"/>
                      </a:schemeClr>
                    </a:solidFill>
                  </a:tcPr>
                </a:tc>
              </a:tr>
              <a:tr h="397359">
                <a:tc>
                  <a:txBody>
                    <a:bodyPr/>
                    <a:lstStyle/>
                    <a:p>
                      <a:pPr algn="l"/>
                      <a:r>
                        <a:rPr lang="id-ID" sz="2000" b="1" dirty="0" smtClean="0">
                          <a:solidFill>
                            <a:schemeClr val="bg2"/>
                          </a:solidFill>
                          <a:latin typeface="Calibri" pitchFamily="34" charset="0"/>
                          <a:cs typeface="Calibri" pitchFamily="34" charset="0"/>
                        </a:rPr>
                        <a:t>W.1</a:t>
                      </a:r>
                      <a:endParaRPr lang="id-ID" sz="2000" b="1" dirty="0">
                        <a:solidFill>
                          <a:schemeClr val="bg2"/>
                        </a:solidFill>
                        <a:latin typeface="Calibri" pitchFamily="34" charset="0"/>
                        <a:cs typeface="Calibri" pitchFamily="34" charset="0"/>
                      </a:endParaRPr>
                    </a:p>
                  </a:txBody>
                  <a:tcPr marL="99060" marR="9906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solidFill>
                  </a:tcPr>
                </a:tc>
                <a:tc>
                  <a:txBody>
                    <a:bodyPr/>
                    <a:lstStyle/>
                    <a:p>
                      <a:pPr algn="l"/>
                      <a:r>
                        <a:rPr lang="id-ID" sz="2000" b="1" dirty="0" smtClean="0">
                          <a:solidFill>
                            <a:schemeClr val="bg2"/>
                          </a:solidFill>
                          <a:latin typeface="Calibri" pitchFamily="34" charset="0"/>
                          <a:cs typeface="Calibri" pitchFamily="34" charset="0"/>
                        </a:rPr>
                        <a:t>4</a:t>
                      </a:r>
                      <a:endParaRPr lang="id-ID" sz="2000" b="1" dirty="0">
                        <a:solidFill>
                          <a:schemeClr val="bg2"/>
                        </a:solidFill>
                        <a:latin typeface="Calibri" pitchFamily="34" charset="0"/>
                        <a:cs typeface="Calibri" pitchFamily="34" charset="0"/>
                      </a:endParaRPr>
                    </a:p>
                  </a:txBody>
                  <a:tcPr marL="99060" marR="9906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solidFill>
                  </a:tcPr>
                </a:tc>
                <a:tc>
                  <a:txBody>
                    <a:bodyPr/>
                    <a:lstStyle/>
                    <a:p>
                      <a:pPr algn="l"/>
                      <a:r>
                        <a:rPr lang="id-ID" sz="2000" b="1" dirty="0" smtClean="0">
                          <a:solidFill>
                            <a:schemeClr val="bg2"/>
                          </a:solidFill>
                          <a:latin typeface="Calibri" pitchFamily="34" charset="0"/>
                          <a:cs typeface="Calibri" pitchFamily="34" charset="0"/>
                        </a:rPr>
                        <a:t>1,2,3,4</a:t>
                      </a:r>
                      <a:endParaRPr lang="id-ID" sz="2000" b="1" dirty="0">
                        <a:solidFill>
                          <a:schemeClr val="bg2"/>
                        </a:solidFill>
                        <a:latin typeface="Calibri" pitchFamily="34" charset="0"/>
                        <a:cs typeface="Calibri" pitchFamily="34" charset="0"/>
                      </a:endParaRPr>
                    </a:p>
                  </a:txBody>
                  <a:tcPr marL="99060" marR="9906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solidFill>
                  </a:tcPr>
                </a:tc>
                <a:tc>
                  <a:txBody>
                    <a:bodyPr/>
                    <a:lstStyle/>
                    <a:p>
                      <a:pPr algn="l"/>
                      <a:r>
                        <a:rPr lang="id-ID" sz="2000" b="1" smtClean="0">
                          <a:solidFill>
                            <a:schemeClr val="bg2"/>
                          </a:solidFill>
                          <a:latin typeface="Calibri" pitchFamily="34" charset="0"/>
                          <a:cs typeface="Calibri" pitchFamily="34" charset="0"/>
                        </a:rPr>
                        <a:t>5,8,7,5</a:t>
                      </a:r>
                      <a:endParaRPr lang="id-ID" sz="2000" b="1" dirty="0">
                        <a:solidFill>
                          <a:schemeClr val="bg2"/>
                        </a:solidFill>
                        <a:latin typeface="Calibri" pitchFamily="34" charset="0"/>
                        <a:cs typeface="Calibri" pitchFamily="34" charset="0"/>
                      </a:endParaRPr>
                    </a:p>
                  </a:txBody>
                  <a:tcPr marL="99060" marR="9906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solidFill>
                  </a:tcPr>
                </a:tc>
                <a:tc>
                  <a:txBody>
                    <a:bodyPr/>
                    <a:lstStyle/>
                    <a:p>
                      <a:pPr algn="l"/>
                      <a:r>
                        <a:rPr lang="id-ID" sz="2000" b="1" dirty="0" smtClean="0">
                          <a:solidFill>
                            <a:schemeClr val="bg2"/>
                          </a:solidFill>
                          <a:latin typeface="Calibri" pitchFamily="34" charset="0"/>
                          <a:cs typeface="Calibri" pitchFamily="34" charset="0"/>
                        </a:rPr>
                        <a:t>25</a:t>
                      </a:r>
                      <a:endParaRPr lang="id-ID" sz="2000" b="1" dirty="0">
                        <a:solidFill>
                          <a:schemeClr val="bg2"/>
                        </a:solidFill>
                        <a:latin typeface="Calibri" pitchFamily="34" charset="0"/>
                        <a:cs typeface="Calibri" pitchFamily="34" charset="0"/>
                      </a:endParaRPr>
                    </a:p>
                  </a:txBody>
                  <a:tcPr marL="99060" marR="9906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solidFill>
                  </a:tcPr>
                </a:tc>
              </a:tr>
              <a:tr h="397359">
                <a:tc>
                  <a:txBody>
                    <a:bodyPr/>
                    <a:lstStyle/>
                    <a:p>
                      <a:pPr algn="l"/>
                      <a:r>
                        <a:rPr lang="id-ID" sz="2000" b="1" dirty="0" smtClean="0">
                          <a:solidFill>
                            <a:schemeClr val="bg2"/>
                          </a:solidFill>
                          <a:latin typeface="Calibri" pitchFamily="34" charset="0"/>
                          <a:cs typeface="Calibri" pitchFamily="34" charset="0"/>
                        </a:rPr>
                        <a:t>W.2</a:t>
                      </a:r>
                      <a:endParaRPr lang="id-ID" sz="2000" b="1" dirty="0">
                        <a:solidFill>
                          <a:schemeClr val="bg2"/>
                        </a:solidFill>
                        <a:latin typeface="Calibri" pitchFamily="34" charset="0"/>
                        <a:cs typeface="Calibri" pitchFamily="34" charset="0"/>
                      </a:endParaRPr>
                    </a:p>
                  </a:txBody>
                  <a:tcPr marL="99060" marR="9906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solidFill>
                  </a:tcPr>
                </a:tc>
                <a:tc>
                  <a:txBody>
                    <a:bodyPr/>
                    <a:lstStyle/>
                    <a:p>
                      <a:pPr algn="l"/>
                      <a:r>
                        <a:rPr lang="id-ID" sz="2000" b="1" dirty="0" smtClean="0">
                          <a:solidFill>
                            <a:schemeClr val="bg2"/>
                          </a:solidFill>
                          <a:latin typeface="Calibri" pitchFamily="34" charset="0"/>
                          <a:cs typeface="Calibri" pitchFamily="34" charset="0"/>
                        </a:rPr>
                        <a:t>6</a:t>
                      </a:r>
                      <a:endParaRPr lang="id-ID" sz="2000" b="1" dirty="0">
                        <a:solidFill>
                          <a:schemeClr val="bg2"/>
                        </a:solidFill>
                        <a:latin typeface="Calibri" pitchFamily="34" charset="0"/>
                        <a:cs typeface="Calibri" pitchFamily="34" charset="0"/>
                      </a:endParaRPr>
                    </a:p>
                  </a:txBody>
                  <a:tcPr marL="99060" marR="9906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solidFill>
                  </a:tcPr>
                </a:tc>
                <a:tc>
                  <a:txBody>
                    <a:bodyPr/>
                    <a:lstStyle/>
                    <a:p>
                      <a:pPr algn="l"/>
                      <a:r>
                        <a:rPr lang="id-ID" sz="2000" b="1" dirty="0" smtClean="0">
                          <a:solidFill>
                            <a:schemeClr val="bg2"/>
                          </a:solidFill>
                          <a:latin typeface="Calibri" pitchFamily="34" charset="0"/>
                          <a:cs typeface="Calibri" pitchFamily="34" charset="0"/>
                        </a:rPr>
                        <a:t>1,2,3,4,5,6</a:t>
                      </a:r>
                      <a:endParaRPr lang="id-ID" sz="2000" b="1" dirty="0">
                        <a:solidFill>
                          <a:schemeClr val="bg2"/>
                        </a:solidFill>
                        <a:latin typeface="Calibri" pitchFamily="34" charset="0"/>
                        <a:cs typeface="Calibri" pitchFamily="34" charset="0"/>
                      </a:endParaRPr>
                    </a:p>
                  </a:txBody>
                  <a:tcPr marL="99060" marR="9906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solidFill>
                  </a:tcPr>
                </a:tc>
                <a:tc>
                  <a:txBody>
                    <a:bodyPr/>
                    <a:lstStyle/>
                    <a:p>
                      <a:pPr algn="l"/>
                      <a:r>
                        <a:rPr lang="id-ID" sz="2000" b="1" dirty="0" smtClean="0">
                          <a:solidFill>
                            <a:schemeClr val="bg2"/>
                          </a:solidFill>
                          <a:latin typeface="Calibri" pitchFamily="34" charset="0"/>
                          <a:cs typeface="Calibri" pitchFamily="34" charset="0"/>
                        </a:rPr>
                        <a:t>6,6,5,4,4,6</a:t>
                      </a:r>
                      <a:endParaRPr lang="id-ID" sz="2000" b="1" dirty="0">
                        <a:solidFill>
                          <a:schemeClr val="bg2"/>
                        </a:solidFill>
                        <a:latin typeface="Calibri" pitchFamily="34" charset="0"/>
                        <a:cs typeface="Calibri" pitchFamily="34" charset="0"/>
                      </a:endParaRPr>
                    </a:p>
                  </a:txBody>
                  <a:tcPr marL="99060" marR="9906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solidFill>
                  </a:tcPr>
                </a:tc>
                <a:tc>
                  <a:txBody>
                    <a:bodyPr/>
                    <a:lstStyle/>
                    <a:p>
                      <a:pPr algn="l"/>
                      <a:r>
                        <a:rPr lang="id-ID" sz="2000" b="1" dirty="0" smtClean="0">
                          <a:solidFill>
                            <a:schemeClr val="bg2"/>
                          </a:solidFill>
                          <a:latin typeface="Calibri" pitchFamily="34" charset="0"/>
                          <a:cs typeface="Calibri" pitchFamily="34" charset="0"/>
                        </a:rPr>
                        <a:t>31</a:t>
                      </a:r>
                      <a:endParaRPr lang="id-ID" sz="2000" b="1" dirty="0">
                        <a:solidFill>
                          <a:schemeClr val="bg2"/>
                        </a:solidFill>
                        <a:latin typeface="Calibri" pitchFamily="34" charset="0"/>
                        <a:cs typeface="Calibri" pitchFamily="34" charset="0"/>
                      </a:endParaRPr>
                    </a:p>
                  </a:txBody>
                  <a:tcPr marL="99060" marR="9906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solidFill>
                  </a:tcPr>
                </a:tc>
              </a:tr>
              <a:tr h="397359">
                <a:tc>
                  <a:txBody>
                    <a:bodyPr/>
                    <a:lstStyle/>
                    <a:p>
                      <a:pPr algn="l"/>
                      <a:r>
                        <a:rPr lang="id-ID" sz="2000" b="1" dirty="0" smtClean="0">
                          <a:solidFill>
                            <a:schemeClr val="bg2"/>
                          </a:solidFill>
                          <a:latin typeface="Calibri" pitchFamily="34" charset="0"/>
                          <a:cs typeface="Calibri" pitchFamily="34" charset="0"/>
                        </a:rPr>
                        <a:t>W.3</a:t>
                      </a:r>
                      <a:endParaRPr lang="id-ID" sz="2000" b="1" dirty="0">
                        <a:solidFill>
                          <a:schemeClr val="bg2"/>
                        </a:solidFill>
                        <a:latin typeface="Calibri" pitchFamily="34" charset="0"/>
                        <a:cs typeface="Calibri" pitchFamily="34" charset="0"/>
                      </a:endParaRPr>
                    </a:p>
                  </a:txBody>
                  <a:tcPr marL="99060" marR="9906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solidFill>
                  </a:tcPr>
                </a:tc>
                <a:tc>
                  <a:txBody>
                    <a:bodyPr/>
                    <a:lstStyle/>
                    <a:p>
                      <a:pPr algn="l"/>
                      <a:r>
                        <a:rPr lang="id-ID" sz="2000" b="1" dirty="0" smtClean="0">
                          <a:solidFill>
                            <a:schemeClr val="bg2"/>
                          </a:solidFill>
                          <a:latin typeface="Calibri" pitchFamily="34" charset="0"/>
                          <a:cs typeface="Calibri" pitchFamily="34" charset="0"/>
                        </a:rPr>
                        <a:t>6</a:t>
                      </a:r>
                      <a:endParaRPr lang="id-ID" sz="2000" b="1" dirty="0">
                        <a:solidFill>
                          <a:schemeClr val="bg2"/>
                        </a:solidFill>
                        <a:latin typeface="Calibri" pitchFamily="34" charset="0"/>
                        <a:cs typeface="Calibri" pitchFamily="34" charset="0"/>
                      </a:endParaRPr>
                    </a:p>
                  </a:txBody>
                  <a:tcPr marL="99060" marR="9906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solidFill>
                  </a:tcPr>
                </a:tc>
                <a:tc>
                  <a:txBody>
                    <a:bodyPr/>
                    <a:lstStyle/>
                    <a:p>
                      <a:pPr algn="l"/>
                      <a:r>
                        <a:rPr lang="id-ID" sz="2000" b="1" dirty="0" smtClean="0">
                          <a:solidFill>
                            <a:schemeClr val="bg2"/>
                          </a:solidFill>
                          <a:latin typeface="Calibri" pitchFamily="34" charset="0"/>
                          <a:cs typeface="Calibri" pitchFamily="34" charset="0"/>
                        </a:rPr>
                        <a:t>1,2,3,4,5,6</a:t>
                      </a:r>
                      <a:endParaRPr lang="id-ID" sz="2000" b="1" dirty="0">
                        <a:solidFill>
                          <a:schemeClr val="bg2"/>
                        </a:solidFill>
                        <a:latin typeface="Calibri" pitchFamily="34" charset="0"/>
                        <a:cs typeface="Calibri" pitchFamily="34" charset="0"/>
                      </a:endParaRPr>
                    </a:p>
                  </a:txBody>
                  <a:tcPr marL="99060" marR="9906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solidFill>
                  </a:tcPr>
                </a:tc>
                <a:tc>
                  <a:txBody>
                    <a:bodyPr/>
                    <a:lstStyle/>
                    <a:p>
                      <a:pPr algn="l"/>
                      <a:r>
                        <a:rPr lang="id-ID" sz="2000" b="1" dirty="0" smtClean="0">
                          <a:solidFill>
                            <a:schemeClr val="bg2"/>
                          </a:solidFill>
                          <a:latin typeface="Calibri" pitchFamily="34" charset="0"/>
                          <a:cs typeface="Calibri" pitchFamily="34" charset="0"/>
                        </a:rPr>
                        <a:t>6,5,3,5,2,4</a:t>
                      </a:r>
                      <a:endParaRPr lang="id-ID" sz="2000" b="1" dirty="0">
                        <a:solidFill>
                          <a:schemeClr val="bg2"/>
                        </a:solidFill>
                        <a:latin typeface="Calibri" pitchFamily="34" charset="0"/>
                        <a:cs typeface="Calibri" pitchFamily="34" charset="0"/>
                      </a:endParaRPr>
                    </a:p>
                  </a:txBody>
                  <a:tcPr marL="99060" marR="9906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solidFill>
                  </a:tcPr>
                </a:tc>
                <a:tc>
                  <a:txBody>
                    <a:bodyPr/>
                    <a:lstStyle/>
                    <a:p>
                      <a:pPr algn="l"/>
                      <a:r>
                        <a:rPr lang="id-ID" sz="2000" b="1" dirty="0" smtClean="0">
                          <a:solidFill>
                            <a:schemeClr val="bg2"/>
                          </a:solidFill>
                          <a:latin typeface="Calibri" pitchFamily="34" charset="0"/>
                          <a:cs typeface="Calibri" pitchFamily="34" charset="0"/>
                        </a:rPr>
                        <a:t>25</a:t>
                      </a:r>
                      <a:endParaRPr lang="id-ID" sz="2000" b="1" dirty="0">
                        <a:solidFill>
                          <a:schemeClr val="bg2"/>
                        </a:solidFill>
                        <a:latin typeface="Calibri" pitchFamily="34" charset="0"/>
                        <a:cs typeface="Calibri" pitchFamily="34" charset="0"/>
                      </a:endParaRPr>
                    </a:p>
                  </a:txBody>
                  <a:tcPr marL="99060" marR="9906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solidFill>
                  </a:tcPr>
                </a:tc>
              </a:tr>
              <a:tr h="397359">
                <a:tc>
                  <a:txBody>
                    <a:bodyPr/>
                    <a:lstStyle/>
                    <a:p>
                      <a:pPr algn="l"/>
                      <a:r>
                        <a:rPr lang="id-ID" sz="2000" b="1" dirty="0" smtClean="0">
                          <a:solidFill>
                            <a:schemeClr val="bg2"/>
                          </a:solidFill>
                          <a:latin typeface="Calibri" pitchFamily="34" charset="0"/>
                          <a:cs typeface="Calibri" pitchFamily="34" charset="0"/>
                        </a:rPr>
                        <a:t>W.4</a:t>
                      </a:r>
                      <a:endParaRPr lang="id-ID" sz="2000" b="1" dirty="0">
                        <a:solidFill>
                          <a:schemeClr val="bg2"/>
                        </a:solidFill>
                        <a:latin typeface="Calibri" pitchFamily="34" charset="0"/>
                        <a:cs typeface="Calibri" pitchFamily="34" charset="0"/>
                      </a:endParaRPr>
                    </a:p>
                  </a:txBody>
                  <a:tcPr marL="99060" marR="9906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solidFill>
                  </a:tcPr>
                </a:tc>
                <a:tc>
                  <a:txBody>
                    <a:bodyPr/>
                    <a:lstStyle/>
                    <a:p>
                      <a:pPr algn="l"/>
                      <a:r>
                        <a:rPr lang="id-ID" sz="2000" b="1" dirty="0" smtClean="0">
                          <a:solidFill>
                            <a:schemeClr val="bg2"/>
                          </a:solidFill>
                          <a:latin typeface="Calibri" pitchFamily="34" charset="0"/>
                          <a:cs typeface="Calibri" pitchFamily="34" charset="0"/>
                        </a:rPr>
                        <a:t>5</a:t>
                      </a:r>
                      <a:endParaRPr lang="id-ID" sz="2000" b="1" dirty="0">
                        <a:solidFill>
                          <a:schemeClr val="bg2"/>
                        </a:solidFill>
                        <a:latin typeface="Calibri" pitchFamily="34" charset="0"/>
                        <a:cs typeface="Calibri" pitchFamily="34" charset="0"/>
                      </a:endParaRPr>
                    </a:p>
                  </a:txBody>
                  <a:tcPr marL="99060" marR="9906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solidFill>
                  </a:tcPr>
                </a:tc>
                <a:tc>
                  <a:txBody>
                    <a:bodyPr/>
                    <a:lstStyle/>
                    <a:p>
                      <a:pPr algn="l"/>
                      <a:r>
                        <a:rPr lang="id-ID" sz="2000" b="1" dirty="0" smtClean="0">
                          <a:solidFill>
                            <a:schemeClr val="bg2"/>
                          </a:solidFill>
                          <a:latin typeface="Calibri" pitchFamily="34" charset="0"/>
                          <a:cs typeface="Calibri" pitchFamily="34" charset="0"/>
                        </a:rPr>
                        <a:t>1,2,3,4,5</a:t>
                      </a:r>
                      <a:endParaRPr lang="id-ID" sz="2000" b="1" dirty="0">
                        <a:solidFill>
                          <a:schemeClr val="bg2"/>
                        </a:solidFill>
                        <a:latin typeface="Calibri" pitchFamily="34" charset="0"/>
                        <a:cs typeface="Calibri" pitchFamily="34" charset="0"/>
                      </a:endParaRPr>
                    </a:p>
                  </a:txBody>
                  <a:tcPr marL="99060" marR="9906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solidFill>
                  </a:tcPr>
                </a:tc>
                <a:tc>
                  <a:txBody>
                    <a:bodyPr/>
                    <a:lstStyle/>
                    <a:p>
                      <a:pPr algn="l"/>
                      <a:r>
                        <a:rPr lang="id-ID" sz="2000" b="1" smtClean="0">
                          <a:solidFill>
                            <a:schemeClr val="bg2"/>
                          </a:solidFill>
                          <a:latin typeface="Calibri" pitchFamily="34" charset="0"/>
                          <a:cs typeface="Calibri" pitchFamily="34" charset="0"/>
                        </a:rPr>
                        <a:t>5,4,7,6,9</a:t>
                      </a:r>
                      <a:endParaRPr lang="id-ID" sz="2000" b="1" dirty="0">
                        <a:solidFill>
                          <a:schemeClr val="bg2"/>
                        </a:solidFill>
                        <a:latin typeface="Calibri" pitchFamily="34" charset="0"/>
                        <a:cs typeface="Calibri" pitchFamily="34" charset="0"/>
                      </a:endParaRPr>
                    </a:p>
                  </a:txBody>
                  <a:tcPr marL="99060" marR="9906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solidFill>
                  </a:tcPr>
                </a:tc>
                <a:tc>
                  <a:txBody>
                    <a:bodyPr/>
                    <a:lstStyle/>
                    <a:p>
                      <a:pPr algn="l"/>
                      <a:r>
                        <a:rPr lang="id-ID" sz="2000" b="1" dirty="0" smtClean="0">
                          <a:solidFill>
                            <a:schemeClr val="bg2"/>
                          </a:solidFill>
                          <a:latin typeface="Calibri" pitchFamily="34" charset="0"/>
                          <a:cs typeface="Calibri" pitchFamily="34" charset="0"/>
                        </a:rPr>
                        <a:t>31</a:t>
                      </a:r>
                      <a:endParaRPr lang="id-ID" sz="2000" b="1" dirty="0">
                        <a:solidFill>
                          <a:schemeClr val="bg2"/>
                        </a:solidFill>
                        <a:latin typeface="Calibri" pitchFamily="34" charset="0"/>
                        <a:cs typeface="Calibri" pitchFamily="34" charset="0"/>
                      </a:endParaRPr>
                    </a:p>
                  </a:txBody>
                  <a:tcPr marL="99060" marR="9906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solidFill>
                  </a:tcPr>
                </a:tc>
              </a:tr>
              <a:tr h="397359">
                <a:tc>
                  <a:txBody>
                    <a:bodyPr/>
                    <a:lstStyle/>
                    <a:p>
                      <a:pPr algn="l"/>
                      <a:r>
                        <a:rPr lang="id-ID" sz="2000" b="1" dirty="0" smtClean="0">
                          <a:solidFill>
                            <a:schemeClr val="bg2"/>
                          </a:solidFill>
                          <a:latin typeface="Calibri" pitchFamily="34" charset="0"/>
                          <a:cs typeface="Calibri" pitchFamily="34" charset="0"/>
                        </a:rPr>
                        <a:t>P.5</a:t>
                      </a:r>
                      <a:endParaRPr lang="id-ID" sz="2000" b="1" dirty="0">
                        <a:solidFill>
                          <a:schemeClr val="bg2"/>
                        </a:solidFill>
                        <a:latin typeface="Calibri" pitchFamily="34" charset="0"/>
                        <a:cs typeface="Calibri" pitchFamily="34" charset="0"/>
                      </a:endParaRPr>
                    </a:p>
                  </a:txBody>
                  <a:tcPr marL="99060" marR="9906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solidFill>
                  </a:tcPr>
                </a:tc>
                <a:tc>
                  <a:txBody>
                    <a:bodyPr/>
                    <a:lstStyle/>
                    <a:p>
                      <a:pPr algn="l"/>
                      <a:r>
                        <a:rPr lang="id-ID" sz="2000" b="1" dirty="0" smtClean="0">
                          <a:solidFill>
                            <a:schemeClr val="bg2"/>
                          </a:solidFill>
                          <a:latin typeface="Calibri" pitchFamily="34" charset="0"/>
                          <a:cs typeface="Calibri" pitchFamily="34" charset="0"/>
                        </a:rPr>
                        <a:t>2</a:t>
                      </a:r>
                      <a:endParaRPr lang="id-ID" sz="2000" b="1" dirty="0">
                        <a:solidFill>
                          <a:schemeClr val="bg2"/>
                        </a:solidFill>
                        <a:latin typeface="Calibri" pitchFamily="34" charset="0"/>
                        <a:cs typeface="Calibri" pitchFamily="34" charset="0"/>
                      </a:endParaRPr>
                    </a:p>
                  </a:txBody>
                  <a:tcPr marL="99060" marR="9906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solidFill>
                  </a:tcPr>
                </a:tc>
                <a:tc>
                  <a:txBody>
                    <a:bodyPr/>
                    <a:lstStyle/>
                    <a:p>
                      <a:pPr algn="l"/>
                      <a:r>
                        <a:rPr lang="id-ID" sz="2000" b="1" dirty="0" smtClean="0">
                          <a:solidFill>
                            <a:schemeClr val="bg2"/>
                          </a:solidFill>
                          <a:latin typeface="Calibri" pitchFamily="34" charset="0"/>
                          <a:cs typeface="Calibri" pitchFamily="34" charset="0"/>
                        </a:rPr>
                        <a:t>1,2</a:t>
                      </a:r>
                      <a:endParaRPr lang="id-ID" sz="2000" b="1" dirty="0">
                        <a:solidFill>
                          <a:schemeClr val="bg2"/>
                        </a:solidFill>
                        <a:latin typeface="Calibri" pitchFamily="34" charset="0"/>
                        <a:cs typeface="Calibri" pitchFamily="34" charset="0"/>
                      </a:endParaRPr>
                    </a:p>
                  </a:txBody>
                  <a:tcPr marL="99060" marR="9906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solidFill>
                  </a:tcPr>
                </a:tc>
                <a:tc>
                  <a:txBody>
                    <a:bodyPr/>
                    <a:lstStyle/>
                    <a:p>
                      <a:pPr algn="l"/>
                      <a:r>
                        <a:rPr lang="id-ID" sz="2000" b="1" smtClean="0">
                          <a:solidFill>
                            <a:schemeClr val="bg2"/>
                          </a:solidFill>
                          <a:latin typeface="Calibri" pitchFamily="34" charset="0"/>
                          <a:cs typeface="Calibri" pitchFamily="34" charset="0"/>
                        </a:rPr>
                        <a:t>4,9</a:t>
                      </a:r>
                      <a:endParaRPr lang="id-ID" sz="2000" b="1" dirty="0">
                        <a:solidFill>
                          <a:schemeClr val="bg2"/>
                        </a:solidFill>
                        <a:latin typeface="Calibri" pitchFamily="34" charset="0"/>
                        <a:cs typeface="Calibri" pitchFamily="34" charset="0"/>
                      </a:endParaRPr>
                    </a:p>
                  </a:txBody>
                  <a:tcPr marL="99060" marR="9906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solidFill>
                  </a:tcPr>
                </a:tc>
                <a:tc>
                  <a:txBody>
                    <a:bodyPr/>
                    <a:lstStyle/>
                    <a:p>
                      <a:pPr algn="l"/>
                      <a:r>
                        <a:rPr lang="id-ID" sz="2000" b="1" dirty="0" smtClean="0">
                          <a:solidFill>
                            <a:schemeClr val="bg2"/>
                          </a:solidFill>
                          <a:latin typeface="Calibri" pitchFamily="34" charset="0"/>
                          <a:cs typeface="Calibri" pitchFamily="34" charset="0"/>
                        </a:rPr>
                        <a:t>13</a:t>
                      </a:r>
                      <a:endParaRPr lang="id-ID" sz="2000" b="1" dirty="0">
                        <a:solidFill>
                          <a:schemeClr val="bg2"/>
                        </a:solidFill>
                        <a:latin typeface="Calibri" pitchFamily="34" charset="0"/>
                        <a:cs typeface="Calibri" pitchFamily="34" charset="0"/>
                      </a:endParaRPr>
                    </a:p>
                  </a:txBody>
                  <a:tcPr marL="99060" marR="9906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solidFill>
                  </a:tcPr>
                </a:tc>
              </a:tr>
              <a:tr h="397359">
                <a:tc>
                  <a:txBody>
                    <a:bodyPr/>
                    <a:lstStyle/>
                    <a:p>
                      <a:pPr algn="l"/>
                      <a:r>
                        <a:rPr lang="id-ID" sz="2000" b="1" dirty="0" smtClean="0">
                          <a:solidFill>
                            <a:schemeClr val="bg2"/>
                          </a:solidFill>
                          <a:latin typeface="Calibri" pitchFamily="34" charset="0"/>
                          <a:cs typeface="Calibri" pitchFamily="34" charset="0"/>
                        </a:rPr>
                        <a:t>P.6</a:t>
                      </a:r>
                      <a:endParaRPr lang="id-ID" sz="2000" b="1" dirty="0">
                        <a:solidFill>
                          <a:schemeClr val="bg2"/>
                        </a:solidFill>
                        <a:latin typeface="Calibri" pitchFamily="34" charset="0"/>
                        <a:cs typeface="Calibri" pitchFamily="34" charset="0"/>
                      </a:endParaRPr>
                    </a:p>
                  </a:txBody>
                  <a:tcPr marL="99060" marR="9906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solidFill>
                  </a:tcPr>
                </a:tc>
                <a:tc>
                  <a:txBody>
                    <a:bodyPr/>
                    <a:lstStyle/>
                    <a:p>
                      <a:pPr algn="l"/>
                      <a:r>
                        <a:rPr lang="id-ID" sz="2000" b="1" dirty="0" smtClean="0">
                          <a:solidFill>
                            <a:schemeClr val="bg2"/>
                          </a:solidFill>
                          <a:latin typeface="Calibri" pitchFamily="34" charset="0"/>
                          <a:cs typeface="Calibri" pitchFamily="34" charset="0"/>
                        </a:rPr>
                        <a:t>5</a:t>
                      </a:r>
                      <a:endParaRPr lang="id-ID" sz="2000" b="1" dirty="0">
                        <a:solidFill>
                          <a:schemeClr val="bg2"/>
                        </a:solidFill>
                        <a:latin typeface="Calibri" pitchFamily="34" charset="0"/>
                        <a:cs typeface="Calibri" pitchFamily="34" charset="0"/>
                      </a:endParaRPr>
                    </a:p>
                  </a:txBody>
                  <a:tcPr marL="99060" marR="9906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solidFill>
                  </a:tcPr>
                </a:tc>
                <a:tc>
                  <a:txBody>
                    <a:bodyPr/>
                    <a:lstStyle/>
                    <a:p>
                      <a:pPr algn="l"/>
                      <a:r>
                        <a:rPr lang="id-ID" sz="2000" b="1" dirty="0" smtClean="0">
                          <a:solidFill>
                            <a:schemeClr val="bg2"/>
                          </a:solidFill>
                          <a:latin typeface="Calibri" pitchFamily="34" charset="0"/>
                          <a:cs typeface="Calibri" pitchFamily="34" charset="0"/>
                        </a:rPr>
                        <a:t>1,2,3,4,5</a:t>
                      </a:r>
                      <a:endParaRPr lang="id-ID" sz="2000" b="1" dirty="0">
                        <a:solidFill>
                          <a:schemeClr val="bg2"/>
                        </a:solidFill>
                        <a:latin typeface="Calibri" pitchFamily="34" charset="0"/>
                        <a:cs typeface="Calibri" pitchFamily="34" charset="0"/>
                      </a:endParaRPr>
                    </a:p>
                  </a:txBody>
                  <a:tcPr marL="99060" marR="9906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solidFill>
                  </a:tcPr>
                </a:tc>
                <a:tc>
                  <a:txBody>
                    <a:bodyPr/>
                    <a:lstStyle/>
                    <a:p>
                      <a:pPr algn="l"/>
                      <a:r>
                        <a:rPr lang="id-ID" sz="2000" b="1" smtClean="0">
                          <a:solidFill>
                            <a:schemeClr val="bg2"/>
                          </a:solidFill>
                          <a:latin typeface="Calibri" pitchFamily="34" charset="0"/>
                          <a:cs typeface="Calibri" pitchFamily="34" charset="0"/>
                        </a:rPr>
                        <a:t>5,3,3,4,4</a:t>
                      </a:r>
                      <a:endParaRPr lang="id-ID" sz="2000" b="1" dirty="0">
                        <a:solidFill>
                          <a:schemeClr val="bg2"/>
                        </a:solidFill>
                        <a:latin typeface="Calibri" pitchFamily="34" charset="0"/>
                        <a:cs typeface="Calibri" pitchFamily="34" charset="0"/>
                      </a:endParaRPr>
                    </a:p>
                  </a:txBody>
                  <a:tcPr marL="99060" marR="9906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solidFill>
                  </a:tcPr>
                </a:tc>
                <a:tc>
                  <a:txBody>
                    <a:bodyPr/>
                    <a:lstStyle/>
                    <a:p>
                      <a:pPr algn="l"/>
                      <a:r>
                        <a:rPr lang="id-ID" sz="2000" b="1" dirty="0" smtClean="0">
                          <a:solidFill>
                            <a:schemeClr val="bg2"/>
                          </a:solidFill>
                          <a:latin typeface="Calibri" pitchFamily="34" charset="0"/>
                          <a:cs typeface="Calibri" pitchFamily="34" charset="0"/>
                        </a:rPr>
                        <a:t>19</a:t>
                      </a:r>
                      <a:endParaRPr lang="id-ID" sz="2000" b="1" dirty="0">
                        <a:solidFill>
                          <a:schemeClr val="bg2"/>
                        </a:solidFill>
                        <a:latin typeface="Calibri" pitchFamily="34" charset="0"/>
                        <a:cs typeface="Calibri" pitchFamily="34" charset="0"/>
                      </a:endParaRPr>
                    </a:p>
                  </a:txBody>
                  <a:tcPr marL="99060" marR="9906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solidFill>
                  </a:tcPr>
                </a:tc>
              </a:tr>
              <a:tr h="397359">
                <a:tc>
                  <a:txBody>
                    <a:bodyPr/>
                    <a:lstStyle/>
                    <a:p>
                      <a:pPr algn="l"/>
                      <a:r>
                        <a:rPr lang="id-ID" sz="2000" b="1" dirty="0" smtClean="0">
                          <a:solidFill>
                            <a:schemeClr val="bg2"/>
                          </a:solidFill>
                          <a:latin typeface="Calibri" pitchFamily="34" charset="0"/>
                          <a:cs typeface="Calibri" pitchFamily="34" charset="0"/>
                        </a:rPr>
                        <a:t>P.7</a:t>
                      </a:r>
                      <a:endParaRPr lang="id-ID" sz="2000" b="1" dirty="0">
                        <a:solidFill>
                          <a:schemeClr val="bg2"/>
                        </a:solidFill>
                        <a:latin typeface="Calibri" pitchFamily="34" charset="0"/>
                        <a:cs typeface="Calibri" pitchFamily="34" charset="0"/>
                      </a:endParaRPr>
                    </a:p>
                  </a:txBody>
                  <a:tcPr marL="99060" marR="9906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solidFill>
                  </a:tcPr>
                </a:tc>
                <a:tc>
                  <a:txBody>
                    <a:bodyPr/>
                    <a:lstStyle/>
                    <a:p>
                      <a:pPr algn="l"/>
                      <a:r>
                        <a:rPr lang="id-ID" sz="2000" b="1" dirty="0" smtClean="0">
                          <a:solidFill>
                            <a:schemeClr val="bg2"/>
                          </a:solidFill>
                          <a:latin typeface="Calibri" pitchFamily="34" charset="0"/>
                          <a:cs typeface="Calibri" pitchFamily="34" charset="0"/>
                        </a:rPr>
                        <a:t>5</a:t>
                      </a:r>
                      <a:endParaRPr lang="id-ID" sz="2000" b="1" dirty="0">
                        <a:solidFill>
                          <a:schemeClr val="bg2"/>
                        </a:solidFill>
                        <a:latin typeface="Calibri" pitchFamily="34" charset="0"/>
                        <a:cs typeface="Calibri" pitchFamily="34" charset="0"/>
                      </a:endParaRPr>
                    </a:p>
                  </a:txBody>
                  <a:tcPr marL="99060" marR="9906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solidFill>
                  </a:tcPr>
                </a:tc>
                <a:tc>
                  <a:txBody>
                    <a:bodyPr/>
                    <a:lstStyle/>
                    <a:p>
                      <a:pPr algn="l"/>
                      <a:r>
                        <a:rPr lang="id-ID" sz="2000" b="1" dirty="0" smtClean="0">
                          <a:solidFill>
                            <a:schemeClr val="bg2"/>
                          </a:solidFill>
                          <a:latin typeface="Calibri" pitchFamily="34" charset="0"/>
                          <a:cs typeface="Calibri" pitchFamily="34" charset="0"/>
                        </a:rPr>
                        <a:t>1,2,3,4,5</a:t>
                      </a:r>
                      <a:endParaRPr lang="id-ID" sz="2000" b="1" dirty="0">
                        <a:solidFill>
                          <a:schemeClr val="bg2"/>
                        </a:solidFill>
                        <a:latin typeface="Calibri" pitchFamily="34" charset="0"/>
                        <a:cs typeface="Calibri" pitchFamily="34" charset="0"/>
                      </a:endParaRPr>
                    </a:p>
                  </a:txBody>
                  <a:tcPr marL="99060" marR="9906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solidFill>
                  </a:tcPr>
                </a:tc>
                <a:tc>
                  <a:txBody>
                    <a:bodyPr/>
                    <a:lstStyle/>
                    <a:p>
                      <a:pPr algn="l"/>
                      <a:r>
                        <a:rPr lang="id-ID" sz="2000" b="1" dirty="0" smtClean="0">
                          <a:solidFill>
                            <a:schemeClr val="bg2"/>
                          </a:solidFill>
                          <a:latin typeface="Calibri" pitchFamily="34" charset="0"/>
                          <a:cs typeface="Calibri" pitchFamily="34" charset="0"/>
                        </a:rPr>
                        <a:t>6,10,5,4,3</a:t>
                      </a:r>
                      <a:endParaRPr lang="id-ID" sz="2000" b="1" dirty="0">
                        <a:solidFill>
                          <a:schemeClr val="bg2"/>
                        </a:solidFill>
                        <a:latin typeface="Calibri" pitchFamily="34" charset="0"/>
                        <a:cs typeface="Calibri" pitchFamily="34" charset="0"/>
                      </a:endParaRPr>
                    </a:p>
                  </a:txBody>
                  <a:tcPr marL="99060" marR="9906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solidFill>
                  </a:tcPr>
                </a:tc>
                <a:tc>
                  <a:txBody>
                    <a:bodyPr/>
                    <a:lstStyle/>
                    <a:p>
                      <a:pPr algn="l"/>
                      <a:r>
                        <a:rPr lang="id-ID" sz="2000" b="1" dirty="0" smtClean="0">
                          <a:solidFill>
                            <a:schemeClr val="bg2"/>
                          </a:solidFill>
                          <a:latin typeface="Calibri" pitchFamily="34" charset="0"/>
                          <a:cs typeface="Calibri" pitchFamily="34" charset="0"/>
                        </a:rPr>
                        <a:t>28</a:t>
                      </a:r>
                      <a:endParaRPr lang="id-ID" sz="2000" b="1" dirty="0">
                        <a:solidFill>
                          <a:schemeClr val="bg2"/>
                        </a:solidFill>
                        <a:latin typeface="Calibri" pitchFamily="34" charset="0"/>
                        <a:cs typeface="Calibri" pitchFamily="34" charset="0"/>
                      </a:endParaRPr>
                    </a:p>
                  </a:txBody>
                  <a:tcPr marL="99060" marR="9906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solidFill>
                  </a:tcPr>
                </a:tc>
              </a:tr>
              <a:tr h="397359">
                <a:tc>
                  <a:txBody>
                    <a:bodyPr/>
                    <a:lstStyle/>
                    <a:p>
                      <a:pPr algn="l"/>
                      <a:r>
                        <a:rPr lang="id-ID" sz="2000" b="1" dirty="0" smtClean="0">
                          <a:solidFill>
                            <a:schemeClr val="bg2"/>
                          </a:solidFill>
                          <a:latin typeface="Calibri" pitchFamily="34" charset="0"/>
                          <a:cs typeface="Calibri" pitchFamily="34" charset="0"/>
                        </a:rPr>
                        <a:t>P.8</a:t>
                      </a:r>
                      <a:endParaRPr lang="id-ID" sz="2000" b="1" dirty="0">
                        <a:solidFill>
                          <a:schemeClr val="bg2"/>
                        </a:solidFill>
                        <a:latin typeface="Calibri" pitchFamily="34" charset="0"/>
                        <a:cs typeface="Calibri" pitchFamily="34" charset="0"/>
                      </a:endParaRPr>
                    </a:p>
                  </a:txBody>
                  <a:tcPr marL="99060" marR="9906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solidFill>
                  </a:tcPr>
                </a:tc>
                <a:tc>
                  <a:txBody>
                    <a:bodyPr/>
                    <a:lstStyle/>
                    <a:p>
                      <a:pPr algn="l"/>
                      <a:r>
                        <a:rPr lang="id-ID" sz="2000" b="1" dirty="0" smtClean="0">
                          <a:solidFill>
                            <a:schemeClr val="bg2"/>
                          </a:solidFill>
                          <a:latin typeface="Calibri" pitchFamily="34" charset="0"/>
                          <a:cs typeface="Calibri" pitchFamily="34" charset="0"/>
                        </a:rPr>
                        <a:t>5</a:t>
                      </a:r>
                      <a:endParaRPr lang="id-ID" sz="2000" b="1" dirty="0">
                        <a:solidFill>
                          <a:schemeClr val="bg2"/>
                        </a:solidFill>
                        <a:latin typeface="Calibri" pitchFamily="34" charset="0"/>
                        <a:cs typeface="Calibri" pitchFamily="34" charset="0"/>
                      </a:endParaRPr>
                    </a:p>
                  </a:txBody>
                  <a:tcPr marL="99060" marR="9906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solidFill>
                  </a:tcPr>
                </a:tc>
                <a:tc>
                  <a:txBody>
                    <a:bodyPr/>
                    <a:lstStyle/>
                    <a:p>
                      <a:pPr algn="l"/>
                      <a:r>
                        <a:rPr lang="id-ID" sz="2000" b="1" dirty="0" smtClean="0">
                          <a:solidFill>
                            <a:schemeClr val="bg2"/>
                          </a:solidFill>
                          <a:latin typeface="Calibri" pitchFamily="34" charset="0"/>
                          <a:cs typeface="Calibri" pitchFamily="34" charset="0"/>
                        </a:rPr>
                        <a:t>1,2,3,4,5</a:t>
                      </a:r>
                      <a:endParaRPr lang="id-ID" sz="2000" b="1" dirty="0">
                        <a:solidFill>
                          <a:schemeClr val="bg2"/>
                        </a:solidFill>
                        <a:latin typeface="Calibri" pitchFamily="34" charset="0"/>
                        <a:cs typeface="Calibri" pitchFamily="34" charset="0"/>
                      </a:endParaRPr>
                    </a:p>
                  </a:txBody>
                  <a:tcPr marL="99060" marR="9906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solidFill>
                  </a:tcPr>
                </a:tc>
                <a:tc>
                  <a:txBody>
                    <a:bodyPr/>
                    <a:lstStyle/>
                    <a:p>
                      <a:pPr algn="l"/>
                      <a:r>
                        <a:rPr lang="id-ID" sz="2000" b="1" dirty="0" smtClean="0">
                          <a:solidFill>
                            <a:schemeClr val="bg2"/>
                          </a:solidFill>
                          <a:latin typeface="Calibri" pitchFamily="34" charset="0"/>
                          <a:cs typeface="Calibri" pitchFamily="34" charset="0"/>
                        </a:rPr>
                        <a:t>7,6,6,3,4</a:t>
                      </a:r>
                      <a:endParaRPr lang="id-ID" sz="2000" b="1" dirty="0">
                        <a:solidFill>
                          <a:schemeClr val="bg2"/>
                        </a:solidFill>
                        <a:latin typeface="Calibri" pitchFamily="34" charset="0"/>
                        <a:cs typeface="Calibri" pitchFamily="34" charset="0"/>
                      </a:endParaRPr>
                    </a:p>
                  </a:txBody>
                  <a:tcPr marL="99060" marR="9906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solidFill>
                  </a:tcPr>
                </a:tc>
                <a:tc>
                  <a:txBody>
                    <a:bodyPr/>
                    <a:lstStyle/>
                    <a:p>
                      <a:pPr algn="l"/>
                      <a:r>
                        <a:rPr lang="id-ID" sz="2000" b="1" dirty="0" smtClean="0">
                          <a:solidFill>
                            <a:schemeClr val="bg2"/>
                          </a:solidFill>
                          <a:latin typeface="Calibri" pitchFamily="34" charset="0"/>
                          <a:cs typeface="Calibri" pitchFamily="34" charset="0"/>
                        </a:rPr>
                        <a:t>26</a:t>
                      </a:r>
                      <a:endParaRPr lang="id-ID" sz="2000" b="1" dirty="0">
                        <a:solidFill>
                          <a:schemeClr val="bg2"/>
                        </a:solidFill>
                        <a:latin typeface="Calibri" pitchFamily="34" charset="0"/>
                        <a:cs typeface="Calibri" pitchFamily="34" charset="0"/>
                      </a:endParaRPr>
                    </a:p>
                  </a:txBody>
                  <a:tcPr marL="99060" marR="9906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solidFill>
                  </a:tcPr>
                </a:tc>
              </a:tr>
              <a:tr h="397359">
                <a:tc>
                  <a:txBody>
                    <a:bodyPr/>
                    <a:lstStyle/>
                    <a:p>
                      <a:pPr algn="l"/>
                      <a:r>
                        <a:rPr lang="id-ID" sz="2000" b="1" dirty="0" smtClean="0">
                          <a:solidFill>
                            <a:schemeClr val="bg2"/>
                          </a:solidFill>
                          <a:latin typeface="Calibri" pitchFamily="34" charset="0"/>
                          <a:cs typeface="Calibri" pitchFamily="34" charset="0"/>
                        </a:rPr>
                        <a:t>P.9</a:t>
                      </a:r>
                      <a:endParaRPr lang="id-ID" sz="2000" b="1" dirty="0">
                        <a:solidFill>
                          <a:schemeClr val="bg2"/>
                        </a:solidFill>
                        <a:latin typeface="Calibri" pitchFamily="34" charset="0"/>
                        <a:cs typeface="Calibri" pitchFamily="34" charset="0"/>
                      </a:endParaRPr>
                    </a:p>
                  </a:txBody>
                  <a:tcPr marL="99060" marR="9906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solidFill>
                  </a:tcPr>
                </a:tc>
                <a:tc>
                  <a:txBody>
                    <a:bodyPr/>
                    <a:lstStyle/>
                    <a:p>
                      <a:pPr algn="l"/>
                      <a:r>
                        <a:rPr lang="id-ID" sz="2000" b="1" dirty="0" smtClean="0">
                          <a:solidFill>
                            <a:schemeClr val="bg2"/>
                          </a:solidFill>
                          <a:latin typeface="Calibri" pitchFamily="34" charset="0"/>
                          <a:cs typeface="Calibri" pitchFamily="34" charset="0"/>
                        </a:rPr>
                        <a:t>5</a:t>
                      </a:r>
                      <a:endParaRPr lang="id-ID" sz="2000" b="1" dirty="0">
                        <a:solidFill>
                          <a:schemeClr val="bg2"/>
                        </a:solidFill>
                        <a:latin typeface="Calibri" pitchFamily="34" charset="0"/>
                        <a:cs typeface="Calibri" pitchFamily="34" charset="0"/>
                      </a:endParaRPr>
                    </a:p>
                  </a:txBody>
                  <a:tcPr marL="99060" marR="9906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solidFill>
                  </a:tcPr>
                </a:tc>
                <a:tc>
                  <a:txBody>
                    <a:bodyPr/>
                    <a:lstStyle/>
                    <a:p>
                      <a:pPr algn="l"/>
                      <a:r>
                        <a:rPr lang="id-ID" sz="2000" b="1" dirty="0" smtClean="0">
                          <a:solidFill>
                            <a:schemeClr val="bg2"/>
                          </a:solidFill>
                          <a:latin typeface="Calibri" pitchFamily="34" charset="0"/>
                          <a:cs typeface="Calibri" pitchFamily="34" charset="0"/>
                        </a:rPr>
                        <a:t>1,2,3,4,5</a:t>
                      </a:r>
                      <a:endParaRPr lang="id-ID" sz="2000" b="1" dirty="0">
                        <a:solidFill>
                          <a:schemeClr val="bg2"/>
                        </a:solidFill>
                        <a:latin typeface="Calibri" pitchFamily="34" charset="0"/>
                        <a:cs typeface="Calibri" pitchFamily="34" charset="0"/>
                      </a:endParaRPr>
                    </a:p>
                  </a:txBody>
                  <a:tcPr marL="99060" marR="9906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solidFill>
                  </a:tcPr>
                </a:tc>
                <a:tc>
                  <a:txBody>
                    <a:bodyPr/>
                    <a:lstStyle/>
                    <a:p>
                      <a:pPr algn="l"/>
                      <a:r>
                        <a:rPr lang="id-ID" sz="2000" b="1" dirty="0" smtClean="0">
                          <a:solidFill>
                            <a:schemeClr val="bg2"/>
                          </a:solidFill>
                          <a:latin typeface="Calibri" pitchFamily="34" charset="0"/>
                          <a:cs typeface="Calibri" pitchFamily="34" charset="0"/>
                        </a:rPr>
                        <a:t>5,2,3,6,4</a:t>
                      </a:r>
                      <a:endParaRPr lang="id-ID" sz="2000" b="1" dirty="0">
                        <a:solidFill>
                          <a:schemeClr val="bg2"/>
                        </a:solidFill>
                        <a:latin typeface="Calibri" pitchFamily="34" charset="0"/>
                        <a:cs typeface="Calibri" pitchFamily="34" charset="0"/>
                      </a:endParaRPr>
                    </a:p>
                  </a:txBody>
                  <a:tcPr marL="99060" marR="9906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solidFill>
                  </a:tcPr>
                </a:tc>
                <a:tc>
                  <a:txBody>
                    <a:bodyPr/>
                    <a:lstStyle/>
                    <a:p>
                      <a:pPr algn="l"/>
                      <a:r>
                        <a:rPr lang="id-ID" sz="2000" b="1" dirty="0" smtClean="0">
                          <a:solidFill>
                            <a:schemeClr val="bg2"/>
                          </a:solidFill>
                          <a:latin typeface="Calibri" pitchFamily="34" charset="0"/>
                          <a:cs typeface="Calibri" pitchFamily="34" charset="0"/>
                        </a:rPr>
                        <a:t>20</a:t>
                      </a:r>
                      <a:endParaRPr lang="id-ID" sz="2000" b="1" dirty="0">
                        <a:solidFill>
                          <a:schemeClr val="bg2"/>
                        </a:solidFill>
                        <a:latin typeface="Calibri" pitchFamily="34" charset="0"/>
                        <a:cs typeface="Calibri" pitchFamily="34" charset="0"/>
                      </a:endParaRPr>
                    </a:p>
                  </a:txBody>
                  <a:tcPr marL="99060" marR="9906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solidFill>
                  </a:tcPr>
                </a:tc>
              </a:tr>
              <a:tr h="397359">
                <a:tc>
                  <a:txBody>
                    <a:bodyPr/>
                    <a:lstStyle/>
                    <a:p>
                      <a:pPr algn="l"/>
                      <a:r>
                        <a:rPr lang="id-ID" sz="2000" b="1" dirty="0" smtClean="0">
                          <a:solidFill>
                            <a:schemeClr val="bg2"/>
                          </a:solidFill>
                          <a:latin typeface="Calibri" pitchFamily="34" charset="0"/>
                          <a:cs typeface="Calibri" pitchFamily="34" charset="0"/>
                        </a:rPr>
                        <a:t>P.10</a:t>
                      </a:r>
                      <a:endParaRPr lang="id-ID" sz="2000" b="1" dirty="0">
                        <a:solidFill>
                          <a:schemeClr val="bg2"/>
                        </a:solidFill>
                        <a:latin typeface="Calibri" pitchFamily="34" charset="0"/>
                        <a:cs typeface="Calibri" pitchFamily="34" charset="0"/>
                      </a:endParaRPr>
                    </a:p>
                  </a:txBody>
                  <a:tcPr marL="99060" marR="9906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solidFill>
                  </a:tcPr>
                </a:tc>
                <a:tc>
                  <a:txBody>
                    <a:bodyPr/>
                    <a:lstStyle/>
                    <a:p>
                      <a:pPr algn="l"/>
                      <a:r>
                        <a:rPr lang="id-ID" sz="2000" b="1" dirty="0" smtClean="0">
                          <a:solidFill>
                            <a:schemeClr val="bg2"/>
                          </a:solidFill>
                          <a:latin typeface="Calibri" pitchFamily="34" charset="0"/>
                          <a:cs typeface="Calibri" pitchFamily="34" charset="0"/>
                        </a:rPr>
                        <a:t>6</a:t>
                      </a:r>
                      <a:endParaRPr lang="id-ID" sz="2000" b="1" dirty="0">
                        <a:solidFill>
                          <a:schemeClr val="bg2"/>
                        </a:solidFill>
                        <a:latin typeface="Calibri" pitchFamily="34" charset="0"/>
                        <a:cs typeface="Calibri" pitchFamily="34" charset="0"/>
                      </a:endParaRPr>
                    </a:p>
                  </a:txBody>
                  <a:tcPr marL="99060" marR="9906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solidFill>
                  </a:tcPr>
                </a:tc>
                <a:tc>
                  <a:txBody>
                    <a:bodyPr/>
                    <a:lstStyle/>
                    <a:p>
                      <a:pPr algn="l"/>
                      <a:r>
                        <a:rPr lang="id-ID" sz="2000" b="1" dirty="0" smtClean="0">
                          <a:solidFill>
                            <a:schemeClr val="bg2"/>
                          </a:solidFill>
                          <a:latin typeface="Calibri" pitchFamily="34" charset="0"/>
                          <a:cs typeface="Calibri" pitchFamily="34" charset="0"/>
                        </a:rPr>
                        <a:t>1,2,3,4,5,6</a:t>
                      </a:r>
                      <a:endParaRPr lang="id-ID" sz="2000" b="1" dirty="0">
                        <a:solidFill>
                          <a:schemeClr val="bg2"/>
                        </a:solidFill>
                        <a:latin typeface="Calibri" pitchFamily="34" charset="0"/>
                        <a:cs typeface="Calibri" pitchFamily="34" charset="0"/>
                      </a:endParaRPr>
                    </a:p>
                  </a:txBody>
                  <a:tcPr marL="99060" marR="9906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solidFill>
                  </a:tcPr>
                </a:tc>
                <a:tc>
                  <a:txBody>
                    <a:bodyPr/>
                    <a:lstStyle/>
                    <a:p>
                      <a:pPr algn="l"/>
                      <a:r>
                        <a:rPr lang="id-ID" sz="2000" b="1" dirty="0" smtClean="0">
                          <a:solidFill>
                            <a:schemeClr val="bg2"/>
                          </a:solidFill>
                          <a:latin typeface="Calibri" pitchFamily="34" charset="0"/>
                          <a:cs typeface="Calibri" pitchFamily="34" charset="0"/>
                        </a:rPr>
                        <a:t>4,5,7,4,5,5</a:t>
                      </a:r>
                      <a:endParaRPr lang="id-ID" sz="2000" b="1" dirty="0">
                        <a:solidFill>
                          <a:schemeClr val="bg2"/>
                        </a:solidFill>
                        <a:latin typeface="Calibri" pitchFamily="34" charset="0"/>
                        <a:cs typeface="Calibri" pitchFamily="34" charset="0"/>
                      </a:endParaRPr>
                    </a:p>
                  </a:txBody>
                  <a:tcPr marL="99060" marR="9906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solidFill>
                  </a:tcPr>
                </a:tc>
                <a:tc>
                  <a:txBody>
                    <a:bodyPr/>
                    <a:lstStyle/>
                    <a:p>
                      <a:pPr algn="l"/>
                      <a:r>
                        <a:rPr lang="id-ID" sz="2000" b="1" dirty="0" smtClean="0">
                          <a:solidFill>
                            <a:schemeClr val="bg2"/>
                          </a:solidFill>
                          <a:latin typeface="Calibri" pitchFamily="34" charset="0"/>
                          <a:cs typeface="Calibri" pitchFamily="34" charset="0"/>
                        </a:rPr>
                        <a:t>30</a:t>
                      </a:r>
                      <a:endParaRPr lang="id-ID" sz="2000" b="1" dirty="0">
                        <a:solidFill>
                          <a:schemeClr val="bg2"/>
                        </a:solidFill>
                        <a:latin typeface="Calibri" pitchFamily="34" charset="0"/>
                        <a:cs typeface="Calibri" pitchFamily="34" charset="0"/>
                      </a:endParaRPr>
                    </a:p>
                  </a:txBody>
                  <a:tcPr marL="99060" marR="9906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solidFill>
                  </a:tcPr>
                </a:tc>
              </a:tr>
              <a:tr h="397359">
                <a:tc>
                  <a:txBody>
                    <a:bodyPr/>
                    <a:lstStyle/>
                    <a:p>
                      <a:pPr algn="l"/>
                      <a:r>
                        <a:rPr lang="id-ID" sz="2000" b="1" dirty="0" smtClean="0">
                          <a:solidFill>
                            <a:schemeClr val="bg2"/>
                          </a:solidFill>
                          <a:latin typeface="Calibri" pitchFamily="34" charset="0"/>
                          <a:cs typeface="Calibri" pitchFamily="34" charset="0"/>
                        </a:rPr>
                        <a:t>P.11</a:t>
                      </a:r>
                      <a:endParaRPr lang="id-ID" sz="2000" b="1" dirty="0">
                        <a:solidFill>
                          <a:schemeClr val="bg2"/>
                        </a:solidFill>
                        <a:latin typeface="Calibri" pitchFamily="34" charset="0"/>
                        <a:cs typeface="Calibri" pitchFamily="34" charset="0"/>
                      </a:endParaRPr>
                    </a:p>
                  </a:txBody>
                  <a:tcPr marL="99060" marR="9906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solidFill>
                  </a:tcPr>
                </a:tc>
                <a:tc>
                  <a:txBody>
                    <a:bodyPr/>
                    <a:lstStyle/>
                    <a:p>
                      <a:pPr algn="l"/>
                      <a:r>
                        <a:rPr lang="id-ID" sz="2000" b="1" dirty="0" smtClean="0">
                          <a:solidFill>
                            <a:schemeClr val="bg2"/>
                          </a:solidFill>
                          <a:latin typeface="Calibri" pitchFamily="34" charset="0"/>
                          <a:cs typeface="Calibri" pitchFamily="34" charset="0"/>
                        </a:rPr>
                        <a:t>7</a:t>
                      </a:r>
                      <a:endParaRPr lang="id-ID" sz="2000" b="1" dirty="0">
                        <a:solidFill>
                          <a:schemeClr val="bg2"/>
                        </a:solidFill>
                        <a:latin typeface="Calibri" pitchFamily="34" charset="0"/>
                        <a:cs typeface="Calibri" pitchFamily="34" charset="0"/>
                      </a:endParaRPr>
                    </a:p>
                  </a:txBody>
                  <a:tcPr marL="99060" marR="9906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solidFill>
                  </a:tcPr>
                </a:tc>
                <a:tc>
                  <a:txBody>
                    <a:bodyPr/>
                    <a:lstStyle/>
                    <a:p>
                      <a:pPr algn="l"/>
                      <a:r>
                        <a:rPr lang="id-ID" sz="2000" b="1" dirty="0" smtClean="0">
                          <a:solidFill>
                            <a:schemeClr val="bg2"/>
                          </a:solidFill>
                          <a:latin typeface="Calibri" pitchFamily="34" charset="0"/>
                          <a:cs typeface="Calibri" pitchFamily="34" charset="0"/>
                        </a:rPr>
                        <a:t>1,2,3,4,6,7</a:t>
                      </a:r>
                      <a:endParaRPr lang="id-ID" sz="2000" b="1" dirty="0">
                        <a:solidFill>
                          <a:schemeClr val="bg2"/>
                        </a:solidFill>
                        <a:latin typeface="Calibri" pitchFamily="34" charset="0"/>
                        <a:cs typeface="Calibri" pitchFamily="34" charset="0"/>
                      </a:endParaRPr>
                    </a:p>
                  </a:txBody>
                  <a:tcPr marL="99060" marR="9906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solidFill>
                  </a:tcPr>
                </a:tc>
                <a:tc>
                  <a:txBody>
                    <a:bodyPr/>
                    <a:lstStyle/>
                    <a:p>
                      <a:pPr algn="l"/>
                      <a:r>
                        <a:rPr lang="id-ID" sz="2000" b="1" smtClean="0">
                          <a:solidFill>
                            <a:schemeClr val="bg2"/>
                          </a:solidFill>
                          <a:latin typeface="Calibri" pitchFamily="34" charset="0"/>
                          <a:cs typeface="Calibri" pitchFamily="34" charset="0"/>
                        </a:rPr>
                        <a:t>5,3,4,4,6,4</a:t>
                      </a:r>
                      <a:endParaRPr lang="id-ID" sz="2000" b="1" dirty="0">
                        <a:solidFill>
                          <a:schemeClr val="bg2"/>
                        </a:solidFill>
                        <a:latin typeface="Calibri" pitchFamily="34" charset="0"/>
                        <a:cs typeface="Calibri" pitchFamily="34" charset="0"/>
                      </a:endParaRPr>
                    </a:p>
                  </a:txBody>
                  <a:tcPr marL="99060" marR="9906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solidFill>
                  </a:tcPr>
                </a:tc>
                <a:tc>
                  <a:txBody>
                    <a:bodyPr/>
                    <a:lstStyle/>
                    <a:p>
                      <a:pPr algn="l"/>
                      <a:r>
                        <a:rPr lang="id-ID" sz="2000" b="1" dirty="0" smtClean="0">
                          <a:solidFill>
                            <a:schemeClr val="bg2"/>
                          </a:solidFill>
                          <a:latin typeface="Calibri" pitchFamily="34" charset="0"/>
                          <a:cs typeface="Calibri" pitchFamily="34" charset="0"/>
                        </a:rPr>
                        <a:t>34</a:t>
                      </a:r>
                      <a:endParaRPr lang="id-ID" sz="2000" b="1" dirty="0">
                        <a:solidFill>
                          <a:schemeClr val="bg2"/>
                        </a:solidFill>
                        <a:latin typeface="Calibri" pitchFamily="34" charset="0"/>
                        <a:cs typeface="Calibri" pitchFamily="34" charset="0"/>
                      </a:endParaRPr>
                    </a:p>
                  </a:txBody>
                  <a:tcPr marL="99060" marR="9906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solidFill>
                  </a:tcPr>
                </a:tc>
              </a:tr>
              <a:tr h="397359">
                <a:tc>
                  <a:txBody>
                    <a:bodyPr/>
                    <a:lstStyle/>
                    <a:p>
                      <a:pPr algn="l"/>
                      <a:r>
                        <a:rPr lang="id-ID" sz="2000" b="1" dirty="0" smtClean="0">
                          <a:solidFill>
                            <a:schemeClr val="bg2"/>
                          </a:solidFill>
                          <a:latin typeface="Calibri" pitchFamily="34" charset="0"/>
                          <a:cs typeface="Calibri" pitchFamily="34" charset="0"/>
                        </a:rPr>
                        <a:t>Jumlah</a:t>
                      </a:r>
                      <a:endParaRPr lang="id-ID" sz="2000" b="1" dirty="0">
                        <a:solidFill>
                          <a:schemeClr val="bg2"/>
                        </a:solidFill>
                        <a:latin typeface="Calibri" pitchFamily="34" charset="0"/>
                        <a:cs typeface="Calibri" pitchFamily="34" charset="0"/>
                      </a:endParaRPr>
                    </a:p>
                  </a:txBody>
                  <a:tcPr marL="99060" marR="9906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solidFill>
                  </a:tcPr>
                </a:tc>
                <a:tc>
                  <a:txBody>
                    <a:bodyPr/>
                    <a:lstStyle/>
                    <a:p>
                      <a:pPr algn="l"/>
                      <a:r>
                        <a:rPr lang="id-ID" sz="2000" b="1" dirty="0" smtClean="0">
                          <a:solidFill>
                            <a:schemeClr val="bg2"/>
                          </a:solidFill>
                          <a:latin typeface="Calibri" pitchFamily="34" charset="0"/>
                          <a:cs typeface="Calibri" pitchFamily="34" charset="0"/>
                        </a:rPr>
                        <a:t>56</a:t>
                      </a:r>
                      <a:endParaRPr lang="id-ID" sz="2000" b="1" dirty="0">
                        <a:solidFill>
                          <a:schemeClr val="bg2"/>
                        </a:solidFill>
                        <a:latin typeface="Calibri" pitchFamily="34" charset="0"/>
                        <a:cs typeface="Calibri" pitchFamily="34" charset="0"/>
                      </a:endParaRPr>
                    </a:p>
                  </a:txBody>
                  <a:tcPr marL="99060" marR="9906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solidFill>
                  </a:tcPr>
                </a:tc>
                <a:tc>
                  <a:txBody>
                    <a:bodyPr/>
                    <a:lstStyle/>
                    <a:p>
                      <a:pPr algn="l"/>
                      <a:endParaRPr lang="id-ID" sz="2000" b="1" dirty="0">
                        <a:solidFill>
                          <a:schemeClr val="bg2"/>
                        </a:solidFill>
                        <a:latin typeface="Calibri" pitchFamily="34" charset="0"/>
                        <a:cs typeface="Calibri" pitchFamily="34" charset="0"/>
                      </a:endParaRPr>
                    </a:p>
                  </a:txBody>
                  <a:tcPr marL="99060" marR="9906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solidFill>
                  </a:tcPr>
                </a:tc>
                <a:tc>
                  <a:txBody>
                    <a:bodyPr/>
                    <a:lstStyle/>
                    <a:p>
                      <a:pPr algn="l"/>
                      <a:endParaRPr lang="id-ID" sz="2000" b="1" dirty="0">
                        <a:solidFill>
                          <a:schemeClr val="bg2"/>
                        </a:solidFill>
                        <a:latin typeface="Calibri" pitchFamily="34" charset="0"/>
                        <a:cs typeface="Calibri" pitchFamily="34" charset="0"/>
                      </a:endParaRPr>
                    </a:p>
                  </a:txBody>
                  <a:tcPr marL="99060" marR="9906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solidFill>
                  </a:tcPr>
                </a:tc>
                <a:tc>
                  <a:txBody>
                    <a:bodyPr/>
                    <a:lstStyle/>
                    <a:p>
                      <a:pPr algn="l"/>
                      <a:r>
                        <a:rPr lang="id-ID" sz="2000" b="1" dirty="0" smtClean="0">
                          <a:solidFill>
                            <a:schemeClr val="bg2"/>
                          </a:solidFill>
                          <a:latin typeface="Calibri" pitchFamily="34" charset="0"/>
                          <a:cs typeface="Calibri" pitchFamily="34" charset="0"/>
                        </a:rPr>
                        <a:t>282</a:t>
                      </a:r>
                      <a:endParaRPr lang="id-ID" sz="2000" b="1" dirty="0">
                        <a:solidFill>
                          <a:schemeClr val="bg2"/>
                        </a:solidFill>
                        <a:latin typeface="Calibri" pitchFamily="34" charset="0"/>
                        <a:cs typeface="Calibri" pitchFamily="34" charset="0"/>
                      </a:endParaRPr>
                    </a:p>
                  </a:txBody>
                  <a:tcPr marL="99060" marR="9906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solidFill>
                  </a:tcPr>
                </a:tc>
              </a:tr>
            </a:tbl>
          </a:graphicData>
        </a:graphic>
      </p:graphicFrame>
      <p:sp>
        <p:nvSpPr>
          <p:cNvPr id="20569" name="Slide Number Placeholder 4"/>
          <p:cNvSpPr>
            <a:spLocks noGrp="1"/>
          </p:cNvSpPr>
          <p:nvPr>
            <p:ph type="sldNum" sz="quarter" idx="11"/>
          </p:nvPr>
        </p:nvSpPr>
        <p:spPr>
          <a:xfrm>
            <a:off x="9024938" y="6635750"/>
            <a:ext cx="8255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r>
              <a:rPr lang="en-US" sz="1200" b="0" smtClean="0">
                <a:solidFill>
                  <a:schemeClr val="bg2"/>
                </a:solidFill>
                <a:latin typeface="Tahoma" pitchFamily="34" charset="0"/>
              </a:rPr>
              <a:t>Slide </a:t>
            </a:r>
            <a:fld id="{FE85DF07-9933-491D-BC86-2536A203E456}" type="slidenum">
              <a:rPr lang="en-US" sz="1200" b="0" smtClean="0">
                <a:solidFill>
                  <a:schemeClr val="bg2"/>
                </a:solidFill>
                <a:latin typeface="Tahoma" pitchFamily="34" charset="0"/>
              </a:rPr>
              <a:pPr/>
              <a:t>18</a:t>
            </a:fld>
            <a:endParaRPr lang="en-US" sz="1200" b="0" smtClean="0">
              <a:solidFill>
                <a:schemeClr val="bg2"/>
              </a:solidFill>
              <a:latin typeface="Tahoma" pitchFamily="34" charset="0"/>
            </a:endParaRPr>
          </a:p>
        </p:txBody>
      </p:sp>
      <p:sp>
        <p:nvSpPr>
          <p:cNvPr id="7" name="Rectangle 6"/>
          <p:cNvSpPr/>
          <p:nvPr/>
        </p:nvSpPr>
        <p:spPr>
          <a:xfrm>
            <a:off x="23813" y="6589713"/>
            <a:ext cx="3214687" cy="196657"/>
          </a:xfrm>
          <a:prstGeom prst="rect">
            <a:avLst/>
          </a:prstGeom>
        </p:spPr>
        <p:txBody>
          <a:bodyPr>
            <a:spAutoFit/>
          </a:bodyPr>
          <a:lstStyle/>
          <a:p>
            <a:pPr algn="ctr" eaLnBrk="1" hangingPunct="1">
              <a:lnSpc>
                <a:spcPct val="50000"/>
              </a:lnSpc>
              <a:spcBef>
                <a:spcPct val="45000"/>
              </a:spcBef>
              <a:defRPr/>
            </a:pPr>
            <a:r>
              <a:rPr lang="en-US" sz="1200" i="1" dirty="0" err="1">
                <a:solidFill>
                  <a:schemeClr val="bg2"/>
                </a:solidFill>
              </a:rPr>
              <a:t>Bakuan</a:t>
            </a:r>
            <a:r>
              <a:rPr lang="en-US" sz="1200" i="1" dirty="0">
                <a:solidFill>
                  <a:schemeClr val="bg2"/>
                </a:solidFill>
              </a:rPr>
              <a:t> </a:t>
            </a:r>
            <a:r>
              <a:rPr lang="en-US" sz="1200" i="1" dirty="0" err="1">
                <a:solidFill>
                  <a:schemeClr val="bg2"/>
                </a:solidFill>
              </a:rPr>
              <a:t>kompetensi</a:t>
            </a:r>
            <a:r>
              <a:rPr lang="en-US" sz="1200" i="1" dirty="0">
                <a:solidFill>
                  <a:schemeClr val="bg2"/>
                </a:solidFill>
              </a:rPr>
              <a:t> IP </a:t>
            </a:r>
            <a:r>
              <a:rPr lang="en-US" sz="1200" i="1" dirty="0" err="1">
                <a:solidFill>
                  <a:schemeClr val="bg2"/>
                </a:solidFill>
              </a:rPr>
              <a:t>versi</a:t>
            </a:r>
            <a:r>
              <a:rPr lang="en-US" sz="1200" i="1" dirty="0">
                <a:solidFill>
                  <a:schemeClr val="bg2"/>
                </a:solidFill>
              </a:rPr>
              <a:t> </a:t>
            </a:r>
            <a:r>
              <a:rPr lang="en-US" sz="1200" i="1" dirty="0" err="1">
                <a:solidFill>
                  <a:schemeClr val="bg2"/>
                </a:solidFill>
              </a:rPr>
              <a:t>Ringkas</a:t>
            </a:r>
            <a:endParaRPr lang="en-US" sz="1200" i="1" dirty="0">
              <a:solidFill>
                <a:schemeClr val="bg2"/>
              </a:solidFill>
            </a:endParaRPr>
          </a:p>
        </p:txBody>
      </p:sp>
    </p:spTree>
  </p:cSld>
  <p:clrMapOvr>
    <a:masterClrMapping/>
  </p:clrMapOvr>
  <p:transition>
    <p:cover dir="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ooter Placeholder 1"/>
          <p:cNvSpPr>
            <a:spLocks noGrp="1"/>
          </p:cNvSpPr>
          <p:nvPr>
            <p:ph type="ftr" sz="quarter" idx="10"/>
          </p:nvPr>
        </p:nvSpPr>
        <p:spPr>
          <a:xfrm>
            <a:off x="95250" y="6543675"/>
            <a:ext cx="3429000" cy="457200"/>
          </a:xfrm>
        </p:spPr>
        <p:txBody>
          <a:bodyPr/>
          <a:lstStyle/>
          <a:p>
            <a:pPr>
              <a:defRPr/>
            </a:pPr>
            <a:r>
              <a:rPr lang="en-US" dirty="0" err="1">
                <a:solidFill>
                  <a:schemeClr val="bg2"/>
                </a:solidFill>
              </a:rPr>
              <a:t>Bakuan</a:t>
            </a:r>
            <a:r>
              <a:rPr lang="en-US" dirty="0">
                <a:solidFill>
                  <a:schemeClr val="bg2"/>
                </a:solidFill>
              </a:rPr>
              <a:t> </a:t>
            </a:r>
            <a:r>
              <a:rPr lang="en-US" dirty="0" err="1">
                <a:solidFill>
                  <a:schemeClr val="bg2"/>
                </a:solidFill>
              </a:rPr>
              <a:t>Kompetensi</a:t>
            </a:r>
            <a:r>
              <a:rPr lang="en-US" dirty="0">
                <a:solidFill>
                  <a:schemeClr val="bg2"/>
                </a:solidFill>
              </a:rPr>
              <a:t> IP </a:t>
            </a:r>
            <a:r>
              <a:rPr lang="en-US" dirty="0" err="1">
                <a:solidFill>
                  <a:schemeClr val="bg2"/>
                </a:solidFill>
              </a:rPr>
              <a:t>Versi</a:t>
            </a:r>
            <a:r>
              <a:rPr lang="en-US" dirty="0">
                <a:solidFill>
                  <a:schemeClr val="bg2"/>
                </a:solidFill>
              </a:rPr>
              <a:t> </a:t>
            </a:r>
            <a:r>
              <a:rPr lang="en-US" dirty="0" err="1">
                <a:solidFill>
                  <a:schemeClr val="bg2"/>
                </a:solidFill>
              </a:rPr>
              <a:t>Ringkas</a:t>
            </a:r>
            <a:endParaRPr lang="en-US" dirty="0">
              <a:solidFill>
                <a:schemeClr val="bg2"/>
              </a:solidFill>
            </a:endParaRPr>
          </a:p>
        </p:txBody>
      </p:sp>
      <p:sp>
        <p:nvSpPr>
          <p:cNvPr id="21507" name="Slide Number Placeholder 2"/>
          <p:cNvSpPr>
            <a:spLocks noGrp="1"/>
          </p:cNvSpPr>
          <p:nvPr>
            <p:ph type="sldNum" sz="quarter" idx="11"/>
          </p:nvPr>
        </p:nvSpPr>
        <p:spPr>
          <a:xfrm>
            <a:off x="8810625" y="6572250"/>
            <a:ext cx="952500" cy="37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r>
              <a:rPr lang="en-US" sz="1400" b="0" smtClean="0">
                <a:solidFill>
                  <a:schemeClr val="tx1"/>
                </a:solidFill>
                <a:latin typeface="Tahoma" pitchFamily="34" charset="0"/>
              </a:rPr>
              <a:t>Slide </a:t>
            </a:r>
            <a:fld id="{0C60F2C5-E7C8-4351-8A6F-78BF2B692304}" type="slidenum">
              <a:rPr lang="en-US" sz="1400" b="0" smtClean="0">
                <a:solidFill>
                  <a:schemeClr val="tx1"/>
                </a:solidFill>
                <a:latin typeface="Tahoma" pitchFamily="34" charset="0"/>
              </a:rPr>
              <a:pPr/>
              <a:t>19</a:t>
            </a:fld>
            <a:endParaRPr lang="en-US" sz="1400" b="0" smtClean="0">
              <a:solidFill>
                <a:schemeClr val="tx1"/>
              </a:solidFill>
              <a:latin typeface="Tahoma" pitchFamily="34" charset="0"/>
            </a:endParaRPr>
          </a:p>
        </p:txBody>
      </p:sp>
      <p:grpSp>
        <p:nvGrpSpPr>
          <p:cNvPr id="2" name="Group 2"/>
          <p:cNvGrpSpPr>
            <a:grpSpLocks/>
          </p:cNvGrpSpPr>
          <p:nvPr/>
        </p:nvGrpSpPr>
        <p:grpSpPr bwMode="auto">
          <a:xfrm>
            <a:off x="228600" y="412750"/>
            <a:ext cx="9439275" cy="6329359"/>
            <a:chOff x="144" y="236"/>
            <a:chExt cx="5946" cy="3987"/>
          </a:xfrm>
          <a:solidFill>
            <a:schemeClr val="tx1"/>
          </a:solidFill>
        </p:grpSpPr>
        <p:sp>
          <p:nvSpPr>
            <p:cNvPr id="21509" name="Text Box 3"/>
            <p:cNvSpPr txBox="1">
              <a:spLocks noChangeArrowheads="1"/>
            </p:cNvSpPr>
            <p:nvPr/>
          </p:nvSpPr>
          <p:spPr bwMode="auto">
            <a:xfrm>
              <a:off x="183" y="1530"/>
              <a:ext cx="780" cy="834"/>
            </a:xfrm>
            <a:prstGeom prst="rect">
              <a:avLst/>
            </a:prstGeom>
            <a:grpFill/>
            <a:ln w="9525">
              <a:solidFill>
                <a:schemeClr val="bg2"/>
              </a:solidFill>
              <a:miter lim="800000"/>
              <a:headEnd/>
              <a:tailEnd/>
            </a:ln>
            <a:extLst/>
          </p:spPr>
          <p:txBody>
            <a:bodyPr wrap="none">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algn="ctr"/>
              <a:r>
                <a:rPr lang="en-US" sz="2000">
                  <a:solidFill>
                    <a:schemeClr val="bg2"/>
                  </a:solidFill>
                  <a:latin typeface="Calibri" pitchFamily="34" charset="0"/>
                  <a:cs typeface="Calibri" pitchFamily="34" charset="0"/>
                </a:rPr>
                <a:t>W 1 </a:t>
              </a:r>
            </a:p>
            <a:p>
              <a:pPr algn="ctr"/>
              <a:r>
                <a:rPr lang="en-US" sz="2000">
                  <a:solidFill>
                    <a:schemeClr val="bg2"/>
                  </a:solidFill>
                  <a:latin typeface="Calibri" pitchFamily="34" charset="0"/>
                  <a:cs typeface="Calibri" pitchFamily="34" charset="0"/>
                </a:rPr>
                <a:t>Kode Etik </a:t>
              </a:r>
            </a:p>
            <a:p>
              <a:pPr algn="ctr"/>
              <a:r>
                <a:rPr lang="en-US" sz="2000">
                  <a:solidFill>
                    <a:schemeClr val="bg2"/>
                  </a:solidFill>
                  <a:latin typeface="Calibri" pitchFamily="34" charset="0"/>
                  <a:cs typeface="Calibri" pitchFamily="34" charset="0"/>
                </a:rPr>
                <a:t>Dan</a:t>
              </a:r>
            </a:p>
            <a:p>
              <a:pPr algn="ctr"/>
              <a:r>
                <a:rPr lang="en-US" sz="2000">
                  <a:solidFill>
                    <a:schemeClr val="bg2"/>
                  </a:solidFill>
                  <a:latin typeface="Calibri" pitchFamily="34" charset="0"/>
                  <a:cs typeface="Calibri" pitchFamily="34" charset="0"/>
                </a:rPr>
                <a:t>Tata laku</a:t>
              </a:r>
            </a:p>
          </p:txBody>
        </p:sp>
        <p:sp>
          <p:nvSpPr>
            <p:cNvPr id="21510" name="Text Box 4"/>
            <p:cNvSpPr txBox="1">
              <a:spLocks noChangeArrowheads="1"/>
            </p:cNvSpPr>
            <p:nvPr/>
          </p:nvSpPr>
          <p:spPr bwMode="auto">
            <a:xfrm>
              <a:off x="1310" y="414"/>
              <a:ext cx="1046" cy="1047"/>
            </a:xfrm>
            <a:prstGeom prst="rect">
              <a:avLst/>
            </a:prstGeom>
            <a:grpFill/>
            <a:ln w="9525">
              <a:solidFill>
                <a:schemeClr val="bg2"/>
              </a:solidFill>
              <a:miter lim="800000"/>
              <a:headEnd/>
              <a:tailEnd/>
            </a:ln>
            <a:extLst/>
          </p:spPr>
          <p:txBody>
            <a:bodyPr wrap="none">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algn="ctr"/>
              <a:r>
                <a:rPr lang="en-US" sz="1700">
                  <a:solidFill>
                    <a:schemeClr val="bg2"/>
                  </a:solidFill>
                  <a:latin typeface="Calibri" pitchFamily="34" charset="0"/>
                  <a:cs typeface="Calibri" pitchFamily="34" charset="0"/>
                </a:rPr>
                <a:t>W.1.1</a:t>
              </a:r>
            </a:p>
            <a:p>
              <a:pPr algn="ctr"/>
              <a:r>
                <a:rPr lang="en-US" sz="1700">
                  <a:solidFill>
                    <a:schemeClr val="bg2"/>
                  </a:solidFill>
                  <a:latin typeface="Calibri" pitchFamily="34" charset="0"/>
                  <a:cs typeface="Calibri" pitchFamily="34" charset="0"/>
                </a:rPr>
                <a:t>Mewujudkan </a:t>
              </a:r>
            </a:p>
            <a:p>
              <a:pPr algn="ctr"/>
              <a:r>
                <a:rPr lang="en-US" sz="1700">
                  <a:solidFill>
                    <a:schemeClr val="bg2"/>
                  </a:solidFill>
                  <a:latin typeface="Calibri" pitchFamily="34" charset="0"/>
                  <a:cs typeface="Calibri" pitchFamily="34" charset="0"/>
                </a:rPr>
                <a:t>Tanggung jawab</a:t>
              </a:r>
            </a:p>
            <a:p>
              <a:pPr algn="ctr"/>
              <a:r>
                <a:rPr lang="en-US" sz="1700">
                  <a:solidFill>
                    <a:schemeClr val="bg2"/>
                  </a:solidFill>
                  <a:latin typeface="Calibri" pitchFamily="34" charset="0"/>
                  <a:cs typeface="Calibri" pitchFamily="34" charset="0"/>
                </a:rPr>
                <a:t>Dan Kepedulian </a:t>
              </a:r>
            </a:p>
            <a:p>
              <a:pPr algn="ctr"/>
              <a:r>
                <a:rPr lang="en-US" sz="1700">
                  <a:solidFill>
                    <a:schemeClr val="bg2"/>
                  </a:solidFill>
                  <a:latin typeface="Calibri" pitchFamily="34" charset="0"/>
                  <a:cs typeface="Calibri" pitchFamily="34" charset="0"/>
                </a:rPr>
                <a:t>Profesi Kepada</a:t>
              </a:r>
            </a:p>
            <a:p>
              <a:pPr algn="ctr"/>
              <a:r>
                <a:rPr lang="en-US" sz="1700">
                  <a:solidFill>
                    <a:schemeClr val="bg2"/>
                  </a:solidFill>
                  <a:latin typeface="Calibri" pitchFamily="34" charset="0"/>
                  <a:cs typeface="Calibri" pitchFamily="34" charset="0"/>
                </a:rPr>
                <a:t>Masyaraakat</a:t>
              </a:r>
            </a:p>
          </p:txBody>
        </p:sp>
        <p:sp>
          <p:nvSpPr>
            <p:cNvPr id="21511" name="Text Box 5"/>
            <p:cNvSpPr txBox="1">
              <a:spLocks noChangeArrowheads="1"/>
            </p:cNvSpPr>
            <p:nvPr/>
          </p:nvSpPr>
          <p:spPr bwMode="auto">
            <a:xfrm>
              <a:off x="2625" y="236"/>
              <a:ext cx="3465" cy="1871"/>
            </a:xfrm>
            <a:prstGeom prst="rect">
              <a:avLst/>
            </a:prstGeom>
            <a:grpFill/>
            <a:ln w="9525">
              <a:solidFill>
                <a:schemeClr val="bg2"/>
              </a:solidFill>
              <a:miter lim="800000"/>
              <a:headEnd/>
              <a:tailEnd/>
            </a:ln>
            <a:extLst/>
          </p:spPr>
          <p:txBody>
            <a:bodyPr wrap="square">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marL="803275" indent="-803275">
                <a:buFont typeface="CommonBullets" pitchFamily="34" charset="2"/>
                <a:buNone/>
              </a:pPr>
              <a:r>
                <a:rPr lang="en-US" sz="1700" dirty="0">
                  <a:solidFill>
                    <a:schemeClr val="bg2"/>
                  </a:solidFill>
                  <a:latin typeface="Calibri" pitchFamily="34" charset="0"/>
                  <a:cs typeface="Calibri" pitchFamily="34" charset="0"/>
                </a:rPr>
                <a:t>W.1.1.1  </a:t>
              </a:r>
              <a:r>
                <a:rPr lang="en-US" sz="1700" dirty="0" err="1">
                  <a:solidFill>
                    <a:schemeClr val="bg2"/>
                  </a:solidFill>
                  <a:latin typeface="Calibri" pitchFamily="34" charset="0"/>
                  <a:cs typeface="Calibri" pitchFamily="34" charset="0"/>
                </a:rPr>
                <a:t>Memahami</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dan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Menjunjung</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Pancasila</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dan</a:t>
              </a:r>
              <a:r>
                <a:rPr lang="en-US" sz="1700" dirty="0">
                  <a:solidFill>
                    <a:schemeClr val="bg2"/>
                  </a:solidFill>
                  <a:latin typeface="Calibri" pitchFamily="34" charset="0"/>
                  <a:cs typeface="Calibri" pitchFamily="34" charset="0"/>
                </a:rPr>
                <a:t> UUD 1945 </a:t>
              </a:r>
            </a:p>
            <a:p>
              <a:pPr marL="803275" indent="-803275">
                <a:buFont typeface="CommonBullets" pitchFamily="34" charset="2"/>
                <a:buNone/>
              </a:pPr>
              <a:r>
                <a:rPr lang="en-US" sz="1700" dirty="0">
                  <a:solidFill>
                    <a:schemeClr val="bg2"/>
                  </a:solidFill>
                  <a:latin typeface="Calibri" pitchFamily="34" charset="0"/>
                  <a:cs typeface="Calibri" pitchFamily="34" charset="0"/>
                </a:rPr>
                <a:t>W.1.1.2  </a:t>
              </a:r>
              <a:r>
                <a:rPr lang="en-US" sz="1700" u="sng" dirty="0" err="1">
                  <a:solidFill>
                    <a:schemeClr val="bg2"/>
                  </a:solidFill>
                  <a:latin typeface="Calibri" pitchFamily="34" charset="0"/>
                  <a:cs typeface="Calibri" pitchFamily="34" charset="0"/>
                </a:rPr>
                <a:t>Mengamalkan</a:t>
              </a:r>
              <a:r>
                <a:rPr lang="en-US" sz="1700" u="sng"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Pancasila</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dalam</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menjalankan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Profesi</a:t>
              </a:r>
              <a:r>
                <a:rPr lang="en-US" sz="1700" dirty="0">
                  <a:solidFill>
                    <a:schemeClr val="bg2"/>
                  </a:solidFill>
                  <a:latin typeface="Calibri" pitchFamily="34" charset="0"/>
                  <a:cs typeface="Calibri" pitchFamily="34" charset="0"/>
                </a:rPr>
                <a:t> </a:t>
              </a:r>
            </a:p>
            <a:p>
              <a:pPr marL="803275" indent="-803275">
                <a:buFont typeface="CommonBullets" pitchFamily="34" charset="2"/>
                <a:buNone/>
              </a:pPr>
              <a:r>
                <a:rPr lang="en-US" sz="1700" dirty="0">
                  <a:solidFill>
                    <a:schemeClr val="bg2"/>
                  </a:solidFill>
                  <a:latin typeface="Calibri" pitchFamily="34" charset="0"/>
                  <a:cs typeface="Calibri" pitchFamily="34" charset="0"/>
                </a:rPr>
                <a:t>W.1.1.3  </a:t>
              </a:r>
              <a:r>
                <a:rPr lang="en-US" sz="1700" u="sng" dirty="0" err="1">
                  <a:solidFill>
                    <a:schemeClr val="bg2"/>
                  </a:solidFill>
                  <a:latin typeface="Calibri" pitchFamily="34" charset="0"/>
                  <a:cs typeface="Calibri" pitchFamily="34" charset="0"/>
                </a:rPr>
                <a:t>Berpedoman</a:t>
              </a:r>
              <a:r>
                <a:rPr lang="en-US" sz="1700" dirty="0">
                  <a:solidFill>
                    <a:schemeClr val="bg2"/>
                  </a:solidFill>
                  <a:latin typeface="Calibri" pitchFamily="34" charset="0"/>
                  <a:cs typeface="Calibri" pitchFamily="34" charset="0"/>
                </a:rPr>
                <a:t> UUD’45, UU </a:t>
              </a:r>
              <a:r>
                <a:rPr lang="en-US" sz="1700" dirty="0" err="1">
                  <a:solidFill>
                    <a:schemeClr val="bg2"/>
                  </a:solidFill>
                  <a:latin typeface="Calibri" pitchFamily="34" charset="0"/>
                  <a:cs typeface="Calibri" pitchFamily="34" charset="0"/>
                </a:rPr>
                <a:t>dan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Peraturan</a:t>
              </a:r>
              <a:r>
                <a:rPr lang="en-US" sz="1700" dirty="0">
                  <a:solidFill>
                    <a:schemeClr val="bg2"/>
                  </a:solidFill>
                  <a:latin typeface="Calibri" pitchFamily="34" charset="0"/>
                  <a:cs typeface="Calibri" pitchFamily="34" charset="0"/>
                </a:rPr>
                <a:t> yang </a:t>
              </a:r>
              <a:r>
                <a:rPr lang="en-US" sz="1700" dirty="0" err="1">
                  <a:solidFill>
                    <a:schemeClr val="bg2"/>
                  </a:solidFill>
                  <a:latin typeface="Calibri" pitchFamily="34" charset="0"/>
                  <a:cs typeface="Calibri" pitchFamily="34" charset="0"/>
                </a:rPr>
                <a:t>berlaku</a:t>
              </a:r>
              <a:r>
                <a:rPr lang="en-US" sz="1700" dirty="0">
                  <a:solidFill>
                    <a:schemeClr val="bg2"/>
                  </a:solidFill>
                  <a:latin typeface="Calibri" pitchFamily="34" charset="0"/>
                  <a:cs typeface="Calibri" pitchFamily="34" charset="0"/>
                </a:rPr>
                <a:t> </a:t>
              </a:r>
            </a:p>
            <a:p>
              <a:pPr marL="803275" indent="-803275">
                <a:buFont typeface="CommonBullets" pitchFamily="34" charset="2"/>
                <a:buNone/>
              </a:pPr>
              <a:r>
                <a:rPr lang="en-US" sz="1700" dirty="0">
                  <a:solidFill>
                    <a:schemeClr val="bg2"/>
                  </a:solidFill>
                  <a:latin typeface="Calibri" pitchFamily="34" charset="0"/>
                  <a:cs typeface="Calibri" pitchFamily="34" charset="0"/>
                </a:rPr>
                <a:t>W.1.1.4  </a:t>
              </a:r>
              <a:r>
                <a:rPr lang="en-US" sz="1700" dirty="0" err="1">
                  <a:solidFill>
                    <a:schemeClr val="bg2"/>
                  </a:solidFill>
                  <a:latin typeface="Calibri" pitchFamily="34" charset="0"/>
                  <a:cs typeface="Calibri" pitchFamily="34" charset="0"/>
                </a:rPr>
                <a:t>Menjunjung</a:t>
              </a:r>
              <a:r>
                <a:rPr lang="en-US" sz="1700"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kesetiakawanan</a:t>
              </a:r>
              <a:r>
                <a:rPr lang="en-US" sz="1700" u="sng" dirty="0">
                  <a:solidFill>
                    <a:schemeClr val="bg2"/>
                  </a:solidFill>
                  <a:latin typeface="Calibri" pitchFamily="34" charset="0"/>
                  <a:cs typeface="Calibri" pitchFamily="34" charset="0"/>
                </a:rPr>
                <a:t> &amp; </a:t>
              </a:r>
              <a:r>
                <a:rPr lang="en-US" sz="1700" u="sng" dirty="0" err="1">
                  <a:solidFill>
                    <a:schemeClr val="bg2"/>
                  </a:solidFill>
                  <a:latin typeface="Calibri" pitchFamily="34" charset="0"/>
                  <a:cs typeface="Calibri" pitchFamily="34" charset="0"/>
                </a:rPr>
                <a:t>kepedulian</a:t>
              </a:r>
              <a:r>
                <a:rPr lang="en-US" sz="1700" u="sng"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sosial</a:t>
              </a:r>
              <a:r>
                <a:rPr lang="en-US" sz="1700" dirty="0">
                  <a:solidFill>
                    <a:schemeClr val="bg2"/>
                  </a:solidFill>
                  <a:latin typeface="Calibri" pitchFamily="34" charset="0"/>
                  <a:cs typeface="Calibri" pitchFamily="34" charset="0"/>
                </a:rPr>
                <a:t> </a:t>
              </a:r>
            </a:p>
            <a:p>
              <a:pPr marL="803275" indent="-803275">
                <a:buFont typeface="CommonBullets" pitchFamily="34" charset="2"/>
                <a:buNone/>
              </a:pPr>
              <a:r>
                <a:rPr lang="en-US" sz="1700" dirty="0">
                  <a:solidFill>
                    <a:schemeClr val="bg2"/>
                  </a:solidFill>
                  <a:latin typeface="Calibri" pitchFamily="34" charset="0"/>
                  <a:cs typeface="Calibri" pitchFamily="34" charset="0"/>
                </a:rPr>
                <a:t>               &amp; </a:t>
              </a:r>
              <a:r>
                <a:rPr lang="en-US" sz="1700" dirty="0" err="1">
                  <a:solidFill>
                    <a:schemeClr val="bg2"/>
                  </a:solidFill>
                  <a:latin typeface="Calibri" pitchFamily="34" charset="0"/>
                  <a:cs typeface="Calibri" pitchFamily="34" charset="0"/>
                </a:rPr>
                <a:t>kemakmuran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masyarakat</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menuju</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cita-cita</a:t>
              </a:r>
              <a:r>
                <a:rPr lang="en-US" sz="1700" dirty="0">
                  <a:solidFill>
                    <a:schemeClr val="bg2"/>
                  </a:solidFill>
                  <a:latin typeface="Calibri" pitchFamily="34" charset="0"/>
                  <a:cs typeface="Calibri" pitchFamily="34" charset="0"/>
                </a:rPr>
                <a:t> Negara </a:t>
              </a:r>
            </a:p>
            <a:p>
              <a:pPr marL="803275" indent="-803275">
                <a:buFont typeface="CommonBullets" pitchFamily="34" charset="2"/>
                <a:buNone/>
              </a:pPr>
              <a:r>
                <a:rPr lang="en-US" sz="1700" dirty="0">
                  <a:solidFill>
                    <a:schemeClr val="bg2"/>
                  </a:solidFill>
                  <a:latin typeface="Calibri" pitchFamily="34" charset="0"/>
                  <a:cs typeface="Calibri" pitchFamily="34" charset="0"/>
                </a:rPr>
                <a:t>W.1.1.5  </a:t>
              </a:r>
              <a:r>
                <a:rPr lang="en-US" sz="1700" dirty="0" err="1">
                  <a:solidFill>
                    <a:schemeClr val="bg2"/>
                  </a:solidFill>
                  <a:latin typeface="Calibri" pitchFamily="34" charset="0"/>
                  <a:cs typeface="Calibri" pitchFamily="34" charset="0"/>
                </a:rPr>
                <a:t>Membangun</a:t>
              </a:r>
              <a:r>
                <a:rPr lang="en-US" sz="1700"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kemandirian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Nasional</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dan</a:t>
              </a:r>
              <a:r>
                <a:rPr lang="en-US" sz="1700"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kerjasama</a:t>
              </a:r>
              <a:r>
                <a:rPr lang="en-US" sz="1700" dirty="0">
                  <a:solidFill>
                    <a:schemeClr val="bg2"/>
                  </a:solidFill>
                  <a:latin typeface="Calibri" pitchFamily="34" charset="0"/>
                  <a:cs typeface="Calibri" pitchFamily="34" charset="0"/>
                </a:rPr>
                <a:t> </a:t>
              </a:r>
            </a:p>
            <a:p>
              <a:pPr marL="803275" indent="-803275">
                <a:buFont typeface="CommonBullets" pitchFamily="34" charset="2"/>
                <a:buNone/>
              </a:pP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Internasional</a:t>
              </a:r>
              <a:endParaRPr lang="en-US" sz="1700" dirty="0">
                <a:solidFill>
                  <a:schemeClr val="bg2"/>
                </a:solidFill>
                <a:latin typeface="Calibri" pitchFamily="34" charset="0"/>
                <a:cs typeface="Calibri" pitchFamily="34" charset="0"/>
              </a:endParaRPr>
            </a:p>
          </p:txBody>
        </p:sp>
        <p:sp>
          <p:nvSpPr>
            <p:cNvPr id="21512" name="Text Box 6"/>
            <p:cNvSpPr txBox="1">
              <a:spLocks noChangeArrowheads="1"/>
            </p:cNvSpPr>
            <p:nvPr/>
          </p:nvSpPr>
          <p:spPr bwMode="auto">
            <a:xfrm>
              <a:off x="2580" y="2352"/>
              <a:ext cx="3510" cy="1871"/>
            </a:xfrm>
            <a:prstGeom prst="rect">
              <a:avLst/>
            </a:prstGeom>
            <a:grpFill/>
            <a:ln w="9525">
              <a:solidFill>
                <a:schemeClr val="bg2"/>
              </a:solidFill>
              <a:miter lim="800000"/>
              <a:headEnd/>
              <a:tailEnd/>
            </a:ln>
            <a:extLst/>
          </p:spPr>
          <p:txBody>
            <a:bodyPr>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marL="898525" indent="-898525">
                <a:buFont typeface="CommonBullets" pitchFamily="34" charset="2"/>
                <a:buNone/>
              </a:pPr>
              <a:r>
                <a:rPr lang="en-US" sz="1700" dirty="0">
                  <a:solidFill>
                    <a:schemeClr val="bg2"/>
                  </a:solidFill>
                  <a:latin typeface="Calibri" pitchFamily="34" charset="0"/>
                  <a:cs typeface="Calibri" pitchFamily="34" charset="0"/>
                </a:rPr>
                <a:t>W.1.2.1  </a:t>
              </a:r>
              <a:r>
                <a:rPr lang="en-US" sz="1700" dirty="0" err="1">
                  <a:solidFill>
                    <a:schemeClr val="bg2"/>
                  </a:solidFill>
                  <a:latin typeface="Calibri" pitchFamily="34" charset="0"/>
                  <a:cs typeface="Calibri" pitchFamily="34" charset="0"/>
                </a:rPr>
                <a:t>Menempatkan</a:t>
              </a:r>
              <a:r>
                <a:rPr lang="en-US" sz="1700"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nilai</a:t>
              </a:r>
              <a:r>
                <a:rPr lang="en-US" sz="1700" u="sng"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luhur</a:t>
              </a:r>
              <a:r>
                <a:rPr lang="en-US" sz="1700" u="sng"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Profesi</a:t>
              </a:r>
              <a:endParaRPr lang="en-US" sz="1700" u="sng" dirty="0">
                <a:solidFill>
                  <a:schemeClr val="bg2"/>
                </a:solidFill>
                <a:latin typeface="Calibri" pitchFamily="34" charset="0"/>
                <a:cs typeface="Calibri" pitchFamily="34" charset="0"/>
              </a:endParaRPr>
            </a:p>
            <a:p>
              <a:pPr marL="898525" indent="-898525">
                <a:buFont typeface="CommonBullets" pitchFamily="34" charset="2"/>
                <a:buNone/>
              </a:pPr>
              <a:r>
                <a:rPr lang="en-US" sz="1700" dirty="0">
                  <a:solidFill>
                    <a:schemeClr val="bg2"/>
                  </a:solidFill>
                  <a:latin typeface="Calibri" pitchFamily="34" charset="0"/>
                  <a:cs typeface="Calibri" pitchFamily="34" charset="0"/>
                </a:rPr>
                <a:t>W.1.2.2  </a:t>
              </a:r>
              <a:r>
                <a:rPr lang="en-US" sz="1700" dirty="0" err="1">
                  <a:solidFill>
                    <a:schemeClr val="bg2"/>
                  </a:solidFill>
                  <a:latin typeface="Calibri" pitchFamily="34" charset="0"/>
                  <a:cs typeface="Calibri" pitchFamily="34" charset="0"/>
                </a:rPr>
                <a:t>Bertindak</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dengan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menjunjung</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tinggi</a:t>
              </a:r>
              <a:r>
                <a:rPr lang="en-US" sz="1700"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kehormatan</a:t>
              </a:r>
              <a:r>
                <a:rPr lang="en-US" sz="1700" dirty="0">
                  <a:solidFill>
                    <a:schemeClr val="bg2"/>
                  </a:solidFill>
                  <a:latin typeface="Calibri" pitchFamily="34" charset="0"/>
                  <a:cs typeface="Calibri" pitchFamily="34" charset="0"/>
                </a:rPr>
                <a:t>,  </a:t>
              </a:r>
            </a:p>
            <a:p>
              <a:pPr marL="898525" indent="-898525">
                <a:buFont typeface="CommonBullets" pitchFamily="34" charset="2"/>
                <a:buNone/>
              </a:pPr>
              <a:r>
                <a:rPr lang="en-US" sz="1700"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martabat</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dan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nilai</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luhur</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profesi</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Insinyur</a:t>
              </a:r>
              <a:r>
                <a:rPr lang="en-US" sz="1700" dirty="0">
                  <a:solidFill>
                    <a:schemeClr val="bg2"/>
                  </a:solidFill>
                  <a:latin typeface="Calibri" pitchFamily="34" charset="0"/>
                  <a:cs typeface="Calibri" pitchFamily="34" charset="0"/>
                </a:rPr>
                <a:t> </a:t>
              </a:r>
            </a:p>
            <a:p>
              <a:pPr marL="898525" indent="-898525">
                <a:buFont typeface="CommonBullets" pitchFamily="34" charset="2"/>
                <a:buNone/>
              </a:pPr>
              <a:r>
                <a:rPr lang="en-US" sz="1700" dirty="0">
                  <a:solidFill>
                    <a:schemeClr val="bg2"/>
                  </a:solidFill>
                  <a:latin typeface="Calibri" pitchFamily="34" charset="0"/>
                  <a:cs typeface="Calibri" pitchFamily="34" charset="0"/>
                </a:rPr>
                <a:t>W.1.2.3  </a:t>
              </a:r>
              <a:r>
                <a:rPr lang="en-US" sz="1700" dirty="0" err="1">
                  <a:solidFill>
                    <a:schemeClr val="bg2"/>
                  </a:solidFill>
                  <a:latin typeface="Calibri" pitchFamily="34" charset="0"/>
                  <a:cs typeface="Calibri" pitchFamily="34" charset="0"/>
                </a:rPr>
                <a:t>Bekerja</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dalam</a:t>
              </a:r>
              <a:r>
                <a:rPr lang="en-US" sz="1700"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lingkup</a:t>
              </a:r>
              <a:r>
                <a:rPr lang="en-US" sz="1700" u="sng"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kompetensi</a:t>
              </a:r>
              <a:r>
                <a:rPr lang="en-US" sz="1700" dirty="0" err="1">
                  <a:solidFill>
                    <a:schemeClr val="bg2"/>
                  </a:solidFill>
                  <a:latin typeface="Calibri" pitchFamily="34" charset="0"/>
                  <a:cs typeface="Calibri" pitchFamily="34" charset="0"/>
                </a:rPr>
                <a:t>nya</a:t>
              </a:r>
              <a:r>
                <a:rPr lang="en-US" sz="1700" dirty="0">
                  <a:solidFill>
                    <a:schemeClr val="bg2"/>
                  </a:solidFill>
                  <a:latin typeface="Calibri" pitchFamily="34" charset="0"/>
                  <a:cs typeface="Calibri" pitchFamily="34" charset="0"/>
                </a:rPr>
                <a:t> </a:t>
              </a:r>
            </a:p>
            <a:p>
              <a:pPr marL="898525" indent="-898525">
                <a:buFont typeface="CommonBullets" pitchFamily="34" charset="2"/>
                <a:buNone/>
              </a:pPr>
              <a:r>
                <a:rPr lang="en-US" sz="1700" dirty="0">
                  <a:solidFill>
                    <a:schemeClr val="bg2"/>
                  </a:solidFill>
                  <a:latin typeface="Calibri" pitchFamily="34" charset="0"/>
                  <a:cs typeface="Calibri" pitchFamily="34" charset="0"/>
                </a:rPr>
                <a:t>W.1.2.4  </a:t>
              </a:r>
              <a:r>
                <a:rPr lang="en-US" sz="1700" dirty="0" err="1">
                  <a:solidFill>
                    <a:schemeClr val="bg2"/>
                  </a:solidFill>
                  <a:latin typeface="Calibri" pitchFamily="34" charset="0"/>
                  <a:cs typeface="Calibri" pitchFamily="34" charset="0"/>
                </a:rPr>
                <a:t>Mengembangkan</a:t>
              </a:r>
              <a:r>
                <a:rPr lang="en-US" sz="1700"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nama</a:t>
              </a:r>
              <a:r>
                <a:rPr lang="en-US" sz="1700" u="sng"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baik</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berdasar</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prestasi</a:t>
              </a:r>
              <a:r>
                <a:rPr lang="en-US" sz="1700" dirty="0">
                  <a:solidFill>
                    <a:schemeClr val="bg2"/>
                  </a:solidFill>
                  <a:latin typeface="Calibri" pitchFamily="34" charset="0"/>
                  <a:cs typeface="Calibri" pitchFamily="34" charset="0"/>
                </a:rPr>
                <a:t> </a:t>
              </a:r>
            </a:p>
            <a:p>
              <a:pPr marL="898525" indent="-898525">
                <a:buFont typeface="CommonBullets" pitchFamily="34" charset="2"/>
                <a:buNone/>
              </a:pPr>
              <a:r>
                <a:rPr lang="en-US" sz="1700" dirty="0">
                  <a:solidFill>
                    <a:schemeClr val="bg2"/>
                  </a:solidFill>
                  <a:latin typeface="Calibri" pitchFamily="34" charset="0"/>
                  <a:cs typeface="Calibri" pitchFamily="34" charset="0"/>
                </a:rPr>
                <a:t>W.1.2.5  </a:t>
              </a:r>
              <a:r>
                <a:rPr lang="en-US" sz="1700" dirty="0" err="1">
                  <a:solidFill>
                    <a:schemeClr val="bg2"/>
                  </a:solidFill>
                  <a:latin typeface="Calibri" pitchFamily="34" charset="0"/>
                  <a:cs typeface="Calibri" pitchFamily="34" charset="0"/>
                </a:rPr>
                <a:t>Menerapkan</a:t>
              </a:r>
              <a:r>
                <a:rPr lang="en-US" sz="1700"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ketrampilan</a:t>
              </a:r>
              <a:r>
                <a:rPr lang="en-US" sz="1700"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secara</a:t>
              </a:r>
              <a:r>
                <a:rPr lang="en-US" sz="1700" u="sng"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profesional</a:t>
              </a:r>
              <a:r>
                <a:rPr lang="en-US" sz="1700" dirty="0">
                  <a:solidFill>
                    <a:schemeClr val="bg2"/>
                  </a:solidFill>
                  <a:latin typeface="Calibri" pitchFamily="34" charset="0"/>
                  <a:cs typeface="Calibri" pitchFamily="34" charset="0"/>
                </a:rPr>
                <a:t> </a:t>
              </a:r>
            </a:p>
            <a:p>
              <a:pPr marL="898525" indent="-898525">
                <a:buFont typeface="CommonBullets" pitchFamily="34" charset="2"/>
                <a:buNone/>
              </a:pPr>
              <a:r>
                <a:rPr lang="en-US" sz="1700" dirty="0">
                  <a:solidFill>
                    <a:schemeClr val="bg2"/>
                  </a:solidFill>
                  <a:latin typeface="Calibri" pitchFamily="34" charset="0"/>
                  <a:cs typeface="Calibri" pitchFamily="34" charset="0"/>
                </a:rPr>
                <a:t>W.1.2.6  </a:t>
              </a:r>
              <a:r>
                <a:rPr lang="en-US" sz="1700" dirty="0" err="1">
                  <a:solidFill>
                    <a:schemeClr val="bg2"/>
                  </a:solidFill>
                  <a:latin typeface="Calibri" pitchFamily="34" charset="0"/>
                  <a:cs typeface="Calibri" pitchFamily="34" charset="0"/>
                </a:rPr>
                <a:t>Berpendapat</a:t>
              </a:r>
              <a:r>
                <a:rPr lang="en-US" sz="1700"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objektif</a:t>
              </a:r>
              <a:r>
                <a:rPr lang="en-US" sz="1700" u="sng"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dan</a:t>
              </a:r>
              <a:r>
                <a:rPr lang="en-US" sz="1700" u="sng"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menjunjung</a:t>
              </a:r>
              <a:r>
                <a:rPr lang="en-US" sz="1700" u="sng"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kebenaran</a:t>
              </a:r>
              <a:r>
                <a:rPr lang="en-US" sz="1700" dirty="0">
                  <a:solidFill>
                    <a:schemeClr val="bg2"/>
                  </a:solidFill>
                  <a:latin typeface="Calibri" pitchFamily="34" charset="0"/>
                  <a:cs typeface="Calibri" pitchFamily="34" charset="0"/>
                </a:rPr>
                <a:t> </a:t>
              </a:r>
            </a:p>
            <a:p>
              <a:pPr marL="898525" indent="-898525">
                <a:buFont typeface="CommonBullets" pitchFamily="34" charset="2"/>
                <a:buNone/>
              </a:pPr>
              <a:r>
                <a:rPr lang="en-US" sz="1700" dirty="0">
                  <a:solidFill>
                    <a:schemeClr val="bg2"/>
                  </a:solidFill>
                  <a:latin typeface="Calibri" pitchFamily="34" charset="0"/>
                  <a:cs typeface="Calibri" pitchFamily="34" charset="0"/>
                </a:rPr>
                <a:t>W.1.2.7  </a:t>
              </a:r>
              <a:r>
                <a:rPr lang="en-US" sz="1700" dirty="0" err="1">
                  <a:solidFill>
                    <a:schemeClr val="bg2"/>
                  </a:solidFill>
                  <a:latin typeface="Calibri" pitchFamily="34" charset="0"/>
                  <a:cs typeface="Calibri" pitchFamily="34" charset="0"/>
                </a:rPr>
                <a:t>Melakukan</a:t>
              </a:r>
              <a:r>
                <a:rPr lang="en-US" sz="1700"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Pengembangan</a:t>
              </a:r>
              <a:r>
                <a:rPr lang="en-US" sz="1700" u="sng"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Keprofesionalan</a:t>
              </a:r>
              <a:r>
                <a:rPr lang="en-US" sz="1700" dirty="0">
                  <a:solidFill>
                    <a:schemeClr val="bg2"/>
                  </a:solidFill>
                  <a:latin typeface="Calibri" pitchFamily="34" charset="0"/>
                  <a:cs typeface="Calibri" pitchFamily="34" charset="0"/>
                </a:rPr>
                <a:t>  </a:t>
              </a:r>
            </a:p>
            <a:p>
              <a:pPr marL="898525" indent="-898525">
                <a:buFont typeface="CommonBullets" pitchFamily="34" charset="2"/>
                <a:buNone/>
              </a:pPr>
              <a:r>
                <a:rPr lang="en-US" sz="1700"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Berkelanjutan</a:t>
              </a:r>
              <a:r>
                <a:rPr lang="en-US" sz="1700" u="sng" dirty="0">
                  <a:solidFill>
                    <a:schemeClr val="bg2"/>
                  </a:solidFill>
                  <a:latin typeface="Calibri" pitchFamily="34" charset="0"/>
                  <a:cs typeface="Calibri" pitchFamily="34" charset="0"/>
                </a:rPr>
                <a:t>.</a:t>
              </a:r>
              <a:r>
                <a:rPr lang="en-US" sz="1700" dirty="0">
                  <a:solidFill>
                    <a:schemeClr val="bg2"/>
                  </a:solidFill>
                  <a:latin typeface="Calibri" pitchFamily="34" charset="0"/>
                  <a:cs typeface="Calibri" pitchFamily="34" charset="0"/>
                </a:rPr>
                <a:t> </a:t>
              </a:r>
            </a:p>
            <a:p>
              <a:pPr marL="898525" indent="-898525">
                <a:buFont typeface="CommonBullets" pitchFamily="34" charset="2"/>
                <a:buNone/>
              </a:pPr>
              <a:r>
                <a:rPr lang="en-US" sz="1700" dirty="0">
                  <a:solidFill>
                    <a:schemeClr val="bg2"/>
                  </a:solidFill>
                  <a:latin typeface="Calibri" pitchFamily="34" charset="0"/>
                  <a:cs typeface="Calibri" pitchFamily="34" charset="0"/>
                </a:rPr>
                <a:t>W.1.2.8  </a:t>
              </a:r>
              <a:r>
                <a:rPr lang="en-US" sz="1700" dirty="0" err="1">
                  <a:solidFill>
                    <a:schemeClr val="bg2"/>
                  </a:solidFill>
                  <a:latin typeface="Calibri" pitchFamily="34" charset="0"/>
                  <a:cs typeface="Calibri" pitchFamily="34" charset="0"/>
                </a:rPr>
                <a:t>Mendorong</a:t>
              </a:r>
              <a:r>
                <a:rPr lang="en-US" sz="1700" dirty="0">
                  <a:solidFill>
                    <a:schemeClr val="bg2"/>
                  </a:solidFill>
                  <a:latin typeface="Calibri" pitchFamily="34" charset="0"/>
                  <a:cs typeface="Calibri" pitchFamily="34" charset="0"/>
                </a:rPr>
                <a:t> &amp; </a:t>
              </a:r>
              <a:r>
                <a:rPr lang="en-US" sz="1700" dirty="0" err="1">
                  <a:solidFill>
                    <a:schemeClr val="bg2"/>
                  </a:solidFill>
                  <a:latin typeface="Calibri" pitchFamily="34" charset="0"/>
                  <a:cs typeface="Calibri" pitchFamily="34" charset="0"/>
                </a:rPr>
                <a:t>memajukan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Pengetahuan</a:t>
              </a:r>
              <a:r>
                <a:rPr lang="en-US" sz="1700"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kolega</a:t>
              </a:r>
              <a:r>
                <a:rPr lang="en-US" sz="1700" u="sng"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profesi</a:t>
              </a:r>
              <a:r>
                <a:rPr lang="en-US" sz="1700" dirty="0">
                  <a:solidFill>
                    <a:schemeClr val="bg2"/>
                  </a:solidFill>
                  <a:latin typeface="Calibri" pitchFamily="34" charset="0"/>
                  <a:cs typeface="Calibri" pitchFamily="34" charset="0"/>
                </a:rPr>
                <a:t>.</a:t>
              </a:r>
            </a:p>
          </p:txBody>
        </p:sp>
        <p:sp>
          <p:nvSpPr>
            <p:cNvPr id="21513" name="Text Box 7"/>
            <p:cNvSpPr txBox="1">
              <a:spLocks noChangeArrowheads="1"/>
            </p:cNvSpPr>
            <p:nvPr/>
          </p:nvSpPr>
          <p:spPr bwMode="auto">
            <a:xfrm>
              <a:off x="1246" y="2361"/>
              <a:ext cx="1095" cy="886"/>
            </a:xfrm>
            <a:prstGeom prst="rect">
              <a:avLst/>
            </a:prstGeom>
            <a:grpFill/>
            <a:ln w="9525">
              <a:solidFill>
                <a:schemeClr val="bg2"/>
              </a:solidFill>
              <a:miter lim="800000"/>
              <a:headEnd/>
              <a:tailEnd/>
            </a:ln>
            <a:extLst/>
          </p:spPr>
          <p:txBody>
            <a:bodyPr>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algn="ctr"/>
              <a:r>
                <a:rPr lang="en-US" sz="1700" dirty="0">
                  <a:solidFill>
                    <a:schemeClr val="bg2"/>
                  </a:solidFill>
                  <a:latin typeface="Calibri" pitchFamily="34" charset="0"/>
                  <a:cs typeface="Calibri" pitchFamily="34" charset="0"/>
                </a:rPr>
                <a:t>W.1.2</a:t>
              </a:r>
            </a:p>
            <a:p>
              <a:pPr algn="ctr"/>
              <a:r>
                <a:rPr lang="en-US" sz="1700" dirty="0" err="1">
                  <a:solidFill>
                    <a:schemeClr val="bg2"/>
                  </a:solidFill>
                  <a:latin typeface="Calibri" pitchFamily="34" charset="0"/>
                  <a:cs typeface="Calibri" pitchFamily="34" charset="0"/>
                </a:rPr>
                <a:t>Menghayati</a:t>
              </a:r>
              <a:r>
                <a:rPr lang="en-US" sz="1700" dirty="0">
                  <a:solidFill>
                    <a:schemeClr val="bg2"/>
                  </a:solidFill>
                  <a:latin typeface="Calibri" pitchFamily="34" charset="0"/>
                  <a:cs typeface="Calibri" pitchFamily="34" charset="0"/>
                </a:rPr>
                <a:t> </a:t>
              </a:r>
            </a:p>
            <a:p>
              <a:pPr algn="ctr"/>
              <a:r>
                <a:rPr lang="en-US" sz="1700" dirty="0" err="1">
                  <a:solidFill>
                    <a:schemeClr val="bg2"/>
                  </a:solidFill>
                  <a:latin typeface="Calibri" pitchFamily="34" charset="0"/>
                  <a:cs typeface="Calibri" pitchFamily="34" charset="0"/>
                </a:rPr>
                <a:t>Kode</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Etik</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dan</a:t>
              </a:r>
              <a:endParaRPr lang="en-US" sz="1700" dirty="0">
                <a:solidFill>
                  <a:schemeClr val="bg2"/>
                </a:solidFill>
                <a:latin typeface="Calibri" pitchFamily="34" charset="0"/>
                <a:cs typeface="Calibri" pitchFamily="34" charset="0"/>
              </a:endParaRPr>
            </a:p>
            <a:p>
              <a:pPr algn="ctr"/>
              <a:r>
                <a:rPr lang="en-US" sz="1700" dirty="0">
                  <a:solidFill>
                    <a:schemeClr val="bg2"/>
                  </a:solidFill>
                  <a:latin typeface="Calibri" pitchFamily="34" charset="0"/>
                  <a:cs typeface="Calibri" pitchFamily="34" charset="0"/>
                </a:rPr>
                <a:t>Tata </a:t>
              </a:r>
              <a:r>
                <a:rPr lang="en-US" sz="1700" dirty="0" err="1">
                  <a:solidFill>
                    <a:schemeClr val="bg2"/>
                  </a:solidFill>
                  <a:latin typeface="Calibri" pitchFamily="34" charset="0"/>
                  <a:cs typeface="Calibri" pitchFamily="34" charset="0"/>
                </a:rPr>
                <a:t>laku</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profesi</a:t>
              </a:r>
              <a:endParaRPr lang="en-US" sz="1700" dirty="0">
                <a:solidFill>
                  <a:schemeClr val="bg2"/>
                </a:solidFill>
                <a:latin typeface="Calibri" pitchFamily="34" charset="0"/>
                <a:cs typeface="Calibri" pitchFamily="34" charset="0"/>
              </a:endParaRPr>
            </a:p>
            <a:p>
              <a:pPr algn="ctr"/>
              <a:endParaRPr lang="en-US" sz="1800" dirty="0">
                <a:solidFill>
                  <a:schemeClr val="bg2"/>
                </a:solidFill>
                <a:latin typeface="Calibri" pitchFamily="34" charset="0"/>
                <a:cs typeface="Calibri" pitchFamily="34" charset="0"/>
              </a:endParaRPr>
            </a:p>
          </p:txBody>
        </p:sp>
        <p:grpSp>
          <p:nvGrpSpPr>
            <p:cNvPr id="21514" name="Group 8"/>
            <p:cNvGrpSpPr>
              <a:grpSpLocks/>
            </p:cNvGrpSpPr>
            <p:nvPr/>
          </p:nvGrpSpPr>
          <p:grpSpPr bwMode="auto">
            <a:xfrm>
              <a:off x="1104" y="948"/>
              <a:ext cx="144" cy="1920"/>
              <a:chOff x="1104" y="1028"/>
              <a:chExt cx="144" cy="1920"/>
            </a:xfrm>
            <a:grpFill/>
          </p:grpSpPr>
          <p:sp>
            <p:nvSpPr>
              <p:cNvPr id="21518" name="Line 9"/>
              <p:cNvSpPr>
                <a:spLocks noChangeShapeType="1"/>
              </p:cNvSpPr>
              <p:nvPr/>
            </p:nvSpPr>
            <p:spPr bwMode="auto">
              <a:xfrm>
                <a:off x="1104" y="1028"/>
                <a:ext cx="0" cy="1920"/>
              </a:xfrm>
              <a:prstGeom prst="line">
                <a:avLst/>
              </a:prstGeom>
              <a:grpFill/>
              <a:ln w="9525">
                <a:solidFill>
                  <a:schemeClr val="bg2"/>
                </a:solidFill>
                <a:round/>
                <a:headEnd/>
                <a:tailEnd/>
              </a:ln>
              <a:extLst/>
            </p:spPr>
            <p:txBody>
              <a:bodyPr wrap="none" anchor="ctr"/>
              <a:lstStyle/>
              <a:p>
                <a:endParaRPr lang="en-US">
                  <a:solidFill>
                    <a:schemeClr val="bg2"/>
                  </a:solidFill>
                  <a:latin typeface="Calibri" pitchFamily="34" charset="0"/>
                  <a:cs typeface="Calibri" pitchFamily="34" charset="0"/>
                </a:endParaRPr>
              </a:p>
            </p:txBody>
          </p:sp>
          <p:sp>
            <p:nvSpPr>
              <p:cNvPr id="21519" name="Line 10"/>
              <p:cNvSpPr>
                <a:spLocks noChangeShapeType="1"/>
              </p:cNvSpPr>
              <p:nvPr/>
            </p:nvSpPr>
            <p:spPr bwMode="auto">
              <a:xfrm>
                <a:off x="1104" y="2938"/>
                <a:ext cx="144" cy="0"/>
              </a:xfrm>
              <a:prstGeom prst="line">
                <a:avLst/>
              </a:prstGeom>
              <a:grpFill/>
              <a:ln w="9525">
                <a:solidFill>
                  <a:schemeClr val="bg2"/>
                </a:solidFill>
                <a:round/>
                <a:headEnd/>
                <a:tailEnd/>
              </a:ln>
              <a:extLst/>
            </p:spPr>
            <p:txBody>
              <a:bodyPr wrap="none" anchor="ctr"/>
              <a:lstStyle/>
              <a:p>
                <a:endParaRPr lang="en-US">
                  <a:solidFill>
                    <a:schemeClr val="bg2"/>
                  </a:solidFill>
                  <a:latin typeface="Calibri" pitchFamily="34" charset="0"/>
                  <a:cs typeface="Calibri" pitchFamily="34" charset="0"/>
                </a:endParaRPr>
              </a:p>
            </p:txBody>
          </p:sp>
          <p:sp>
            <p:nvSpPr>
              <p:cNvPr id="21520" name="Line 11"/>
              <p:cNvSpPr>
                <a:spLocks noChangeShapeType="1"/>
              </p:cNvSpPr>
              <p:nvPr/>
            </p:nvSpPr>
            <p:spPr bwMode="auto">
              <a:xfrm>
                <a:off x="1104" y="1028"/>
                <a:ext cx="144" cy="0"/>
              </a:xfrm>
              <a:prstGeom prst="line">
                <a:avLst/>
              </a:prstGeom>
              <a:grpFill/>
              <a:ln w="9525">
                <a:solidFill>
                  <a:schemeClr val="bg2"/>
                </a:solidFill>
                <a:round/>
                <a:headEnd/>
                <a:tailEnd/>
              </a:ln>
              <a:extLst/>
            </p:spPr>
            <p:txBody>
              <a:bodyPr wrap="none" anchor="ctr"/>
              <a:lstStyle/>
              <a:p>
                <a:endParaRPr lang="en-US">
                  <a:solidFill>
                    <a:schemeClr val="bg2"/>
                  </a:solidFill>
                  <a:latin typeface="Calibri" pitchFamily="34" charset="0"/>
                  <a:cs typeface="Calibri" pitchFamily="34" charset="0"/>
                </a:endParaRPr>
              </a:p>
            </p:txBody>
          </p:sp>
        </p:grpSp>
        <p:sp>
          <p:nvSpPr>
            <p:cNvPr id="21515" name="Line 12"/>
            <p:cNvSpPr>
              <a:spLocks noChangeShapeType="1"/>
            </p:cNvSpPr>
            <p:nvPr/>
          </p:nvSpPr>
          <p:spPr bwMode="auto">
            <a:xfrm>
              <a:off x="144" y="1956"/>
              <a:ext cx="960" cy="0"/>
            </a:xfrm>
            <a:prstGeom prst="line">
              <a:avLst/>
            </a:prstGeom>
            <a:grpFill/>
            <a:ln w="9525">
              <a:solidFill>
                <a:schemeClr val="bg2"/>
              </a:solidFill>
              <a:round/>
              <a:headEnd/>
              <a:tailEnd/>
            </a:ln>
            <a:extLst/>
          </p:spPr>
          <p:txBody>
            <a:bodyPr wrap="none" anchor="ctr"/>
            <a:lstStyle/>
            <a:p>
              <a:endParaRPr lang="en-US">
                <a:solidFill>
                  <a:schemeClr val="bg2"/>
                </a:solidFill>
                <a:latin typeface="Calibri" pitchFamily="34" charset="0"/>
                <a:cs typeface="Calibri" pitchFamily="34" charset="0"/>
              </a:endParaRPr>
            </a:p>
          </p:txBody>
        </p:sp>
        <p:cxnSp>
          <p:nvCxnSpPr>
            <p:cNvPr id="21516" name="AutoShape 13"/>
            <p:cNvCxnSpPr>
              <a:cxnSpLocks noChangeShapeType="1"/>
              <a:stCxn id="21510" idx="3"/>
            </p:cNvCxnSpPr>
            <p:nvPr/>
          </p:nvCxnSpPr>
          <p:spPr bwMode="auto">
            <a:xfrm>
              <a:off x="2356" y="938"/>
              <a:ext cx="269" cy="10"/>
            </a:xfrm>
            <a:prstGeom prst="straightConnector1">
              <a:avLst/>
            </a:prstGeom>
            <a:grpFill/>
            <a:ln w="9525">
              <a:solidFill>
                <a:schemeClr val="bg2"/>
              </a:solidFill>
              <a:round/>
              <a:headEnd/>
              <a:tailEnd type="triangle" w="med" len="med"/>
            </a:ln>
            <a:extLst/>
          </p:spPr>
        </p:cxnSp>
        <p:cxnSp>
          <p:nvCxnSpPr>
            <p:cNvPr id="21517" name="AutoShape 14"/>
            <p:cNvCxnSpPr>
              <a:cxnSpLocks noChangeShapeType="1"/>
              <a:stCxn id="21513" idx="3"/>
            </p:cNvCxnSpPr>
            <p:nvPr/>
          </p:nvCxnSpPr>
          <p:spPr bwMode="auto">
            <a:xfrm>
              <a:off x="2341" y="2804"/>
              <a:ext cx="239" cy="0"/>
            </a:xfrm>
            <a:prstGeom prst="straightConnector1">
              <a:avLst/>
            </a:prstGeom>
            <a:grpFill/>
            <a:ln w="9525">
              <a:solidFill>
                <a:schemeClr val="bg2"/>
              </a:solidFill>
              <a:round/>
              <a:headEnd/>
              <a:tailEnd type="triangle" w="med" len="med"/>
            </a:ln>
            <a:extLst/>
          </p:spPr>
        </p:cxnSp>
      </p:grpSp>
    </p:spTree>
  </p:cSld>
  <p:clrMapOvr>
    <a:masterClrMapping/>
  </p:clrMapOvr>
  <p:transition>
    <p:cover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0" y="0"/>
            <a:ext cx="18415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ctr" eaLnBrk="1" hangingPunct="1">
              <a:lnSpc>
                <a:spcPct val="50000"/>
              </a:lnSpc>
              <a:spcBef>
                <a:spcPct val="45000"/>
              </a:spcBef>
            </a:pPr>
            <a:endParaRPr lang="id-ID">
              <a:latin typeface="Calibri" pitchFamily="34" charset="0"/>
              <a:cs typeface="Calibri" pitchFamily="34" charset="0"/>
            </a:endParaRPr>
          </a:p>
        </p:txBody>
      </p:sp>
      <p:pic>
        <p:nvPicPr>
          <p:cNvPr id="2049" name="Picture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11292" y="1040950"/>
            <a:ext cx="549275" cy="7318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8" name="Table 7"/>
          <p:cNvGraphicFramePr>
            <a:graphicFrameLocks noGrp="1"/>
          </p:cNvGraphicFramePr>
          <p:nvPr>
            <p:extLst>
              <p:ext uri="{D42A27DB-BD31-4B8C-83A1-F6EECF244321}">
                <p14:modId xmlns:p14="http://schemas.microsoft.com/office/powerpoint/2010/main" val="4240704405"/>
              </p:ext>
            </p:extLst>
          </p:nvPr>
        </p:nvGraphicFramePr>
        <p:xfrm>
          <a:off x="309563" y="2071688"/>
          <a:ext cx="3792537" cy="3710453"/>
        </p:xfrm>
        <a:graphic>
          <a:graphicData uri="http://schemas.openxmlformats.org/drawingml/2006/table">
            <a:tbl>
              <a:tblPr/>
              <a:tblGrid>
                <a:gridCol w="284194"/>
                <a:gridCol w="3508343"/>
              </a:tblGrid>
              <a:tr h="778277">
                <a:tc gridSpan="2">
                  <a:txBody>
                    <a:bodyPr/>
                    <a:lstStyle/>
                    <a:p>
                      <a:pPr algn="ctr">
                        <a:spcAft>
                          <a:spcPts val="0"/>
                        </a:spcAft>
                      </a:pPr>
                      <a:r>
                        <a:rPr lang="en-US" sz="2000" b="1" dirty="0" smtClean="0">
                          <a:solidFill>
                            <a:srgbClr val="FFFF00"/>
                          </a:solidFill>
                          <a:effectLst>
                            <a:outerShdw blurRad="38100" dist="38100" dir="2700000" algn="tl">
                              <a:srgbClr val="000000">
                                <a:alpha val="43137"/>
                              </a:srgbClr>
                            </a:outerShdw>
                          </a:effectLst>
                          <a:latin typeface="+mn-lt"/>
                          <a:ea typeface="Calibri"/>
                          <a:cs typeface="Times New Roman"/>
                        </a:rPr>
                        <a:t>PERTAMA,</a:t>
                      </a:r>
                      <a:endParaRPr lang="id-ID" sz="2000" b="1" dirty="0" smtClean="0">
                        <a:solidFill>
                          <a:srgbClr val="FFFF00"/>
                        </a:solidFill>
                        <a:effectLst>
                          <a:outerShdw blurRad="38100" dist="38100" dir="2700000" algn="tl">
                            <a:srgbClr val="000000">
                              <a:alpha val="43137"/>
                            </a:srgbClr>
                          </a:outerShdw>
                        </a:effectLst>
                        <a:latin typeface="+mn-lt"/>
                        <a:ea typeface="Calibri"/>
                        <a:cs typeface="Times New Roman"/>
                      </a:endParaRPr>
                    </a:p>
                    <a:p>
                      <a:pPr algn="ctr">
                        <a:spcAft>
                          <a:spcPts val="0"/>
                        </a:spcAft>
                      </a:pPr>
                      <a:r>
                        <a:rPr lang="en-US" sz="2000" b="1" dirty="0" smtClean="0">
                          <a:solidFill>
                            <a:srgbClr val="FFFF00"/>
                          </a:solidFill>
                          <a:effectLst>
                            <a:outerShdw blurRad="38100" dist="38100" dir="2700000" algn="tl">
                              <a:srgbClr val="000000">
                                <a:alpha val="43137"/>
                              </a:srgbClr>
                            </a:outerShdw>
                          </a:effectLst>
                          <a:latin typeface="+mn-lt"/>
                          <a:ea typeface="Calibri"/>
                          <a:cs typeface="Times New Roman"/>
                        </a:rPr>
                        <a:t> </a:t>
                      </a:r>
                      <a:r>
                        <a:rPr lang="en-US" sz="2000" b="1" dirty="0">
                          <a:solidFill>
                            <a:srgbClr val="FFFF00"/>
                          </a:solidFill>
                          <a:effectLst>
                            <a:outerShdw blurRad="38100" dist="38100" dir="2700000" algn="tl">
                              <a:srgbClr val="000000">
                                <a:alpha val="43137"/>
                              </a:srgbClr>
                            </a:outerShdw>
                          </a:effectLst>
                          <a:latin typeface="+mn-lt"/>
                          <a:ea typeface="Calibri"/>
                          <a:cs typeface="Times New Roman"/>
                        </a:rPr>
                        <a:t>PRINSIP-PRINSIP </a:t>
                      </a:r>
                      <a:r>
                        <a:rPr lang="en-US" sz="2000" b="1" dirty="0" smtClean="0">
                          <a:solidFill>
                            <a:srgbClr val="FFFF00"/>
                          </a:solidFill>
                          <a:effectLst>
                            <a:outerShdw blurRad="38100" dist="38100" dir="2700000" algn="tl">
                              <a:srgbClr val="000000">
                                <a:alpha val="43137"/>
                              </a:srgbClr>
                            </a:outerShdw>
                          </a:effectLst>
                          <a:latin typeface="+mn-lt"/>
                          <a:ea typeface="Calibri"/>
                          <a:cs typeface="Times New Roman"/>
                        </a:rPr>
                        <a:t>DASAR </a:t>
                      </a:r>
                      <a:endParaRPr lang="id-ID" sz="1800" dirty="0">
                        <a:solidFill>
                          <a:srgbClr val="FFFF00"/>
                        </a:solidFill>
                        <a:effectLst>
                          <a:outerShdw blurRad="38100" dist="38100" dir="2700000" algn="tl">
                            <a:srgbClr val="000000">
                              <a:alpha val="43137"/>
                            </a:srgbClr>
                          </a:outerShdw>
                        </a:effectLst>
                        <a:latin typeface="+mn-lt"/>
                        <a:ea typeface="Calibri"/>
                        <a:cs typeface="Times New Roman"/>
                      </a:endParaRPr>
                    </a:p>
                  </a:txBody>
                  <a:tcPr marL="71222" marR="71222" marT="0" marB="0" anchor="ctr">
                    <a:lnL>
                      <a:noFill/>
                    </a:lnL>
                    <a:lnR>
                      <a:noFill/>
                    </a:lnR>
                    <a:lnT>
                      <a:noFill/>
                    </a:lnT>
                    <a:lnB>
                      <a:noFill/>
                    </a:lnB>
                    <a:solidFill>
                      <a:schemeClr val="accent3">
                        <a:lumMod val="75000"/>
                      </a:schemeClr>
                    </a:solidFill>
                  </a:tcPr>
                </a:tc>
                <a:tc hMerge="1">
                  <a:txBody>
                    <a:bodyPr/>
                    <a:lstStyle/>
                    <a:p>
                      <a:endParaRPr lang="id-ID"/>
                    </a:p>
                  </a:txBody>
                  <a:tcPr/>
                </a:tc>
              </a:tr>
              <a:tr h="280371">
                <a:tc>
                  <a:txBody>
                    <a:bodyPr/>
                    <a:lstStyle/>
                    <a:p>
                      <a:pPr>
                        <a:spcAft>
                          <a:spcPts val="0"/>
                        </a:spcAft>
                      </a:pPr>
                      <a:r>
                        <a:rPr lang="en-US" sz="1800" dirty="0">
                          <a:solidFill>
                            <a:schemeClr val="bg2"/>
                          </a:solidFill>
                          <a:latin typeface="+mn-lt"/>
                          <a:ea typeface="Calibri"/>
                          <a:cs typeface="Times New Roman"/>
                        </a:rPr>
                        <a:t>1</a:t>
                      </a:r>
                      <a:endParaRPr lang="id-ID" sz="1600" dirty="0">
                        <a:solidFill>
                          <a:schemeClr val="bg2"/>
                        </a:solidFill>
                        <a:latin typeface="+mn-lt"/>
                        <a:ea typeface="Calibri"/>
                        <a:cs typeface="Times New Roman"/>
                      </a:endParaRPr>
                    </a:p>
                  </a:txBody>
                  <a:tcPr marL="71222" marR="71222" marT="0" marB="0">
                    <a:lnL>
                      <a:noFill/>
                    </a:lnL>
                    <a:lnR>
                      <a:noFill/>
                    </a:lnR>
                    <a:lnT>
                      <a:noFill/>
                    </a:lnT>
                    <a:lnB>
                      <a:noFill/>
                    </a:lnB>
                    <a:solidFill>
                      <a:srgbClr val="FFFFCC"/>
                    </a:solidFill>
                  </a:tcPr>
                </a:tc>
                <a:tc>
                  <a:txBody>
                    <a:bodyPr/>
                    <a:lstStyle/>
                    <a:p>
                      <a:pPr algn="just">
                        <a:lnSpc>
                          <a:spcPct val="115000"/>
                        </a:lnSpc>
                        <a:spcAft>
                          <a:spcPts val="0"/>
                        </a:spcAft>
                      </a:pPr>
                      <a:r>
                        <a:rPr lang="en-US" sz="1600" dirty="0" err="1">
                          <a:solidFill>
                            <a:schemeClr val="bg2"/>
                          </a:solidFill>
                          <a:latin typeface="+mn-lt"/>
                          <a:ea typeface="Calibri"/>
                          <a:cs typeface="Times New Roman"/>
                        </a:rPr>
                        <a:t>Mengutamakan</a:t>
                      </a:r>
                      <a:r>
                        <a:rPr lang="en-US" sz="1600" dirty="0">
                          <a:solidFill>
                            <a:schemeClr val="bg2"/>
                          </a:solidFill>
                          <a:latin typeface="+mn-lt"/>
                          <a:ea typeface="Calibri"/>
                          <a:cs typeface="Times New Roman"/>
                        </a:rPr>
                        <a:t> </a:t>
                      </a:r>
                      <a:r>
                        <a:rPr lang="en-US" sz="1600" dirty="0" err="1">
                          <a:solidFill>
                            <a:schemeClr val="bg2"/>
                          </a:solidFill>
                          <a:latin typeface="+mn-lt"/>
                          <a:ea typeface="Calibri"/>
                          <a:cs typeface="Times New Roman"/>
                        </a:rPr>
                        <a:t>keluhuran</a:t>
                      </a:r>
                      <a:r>
                        <a:rPr lang="en-US" sz="1600" dirty="0">
                          <a:solidFill>
                            <a:schemeClr val="bg2"/>
                          </a:solidFill>
                          <a:latin typeface="+mn-lt"/>
                          <a:ea typeface="Calibri"/>
                          <a:cs typeface="Times New Roman"/>
                        </a:rPr>
                        <a:t> </a:t>
                      </a:r>
                      <a:r>
                        <a:rPr lang="en-US" sz="1600" dirty="0" err="1">
                          <a:solidFill>
                            <a:schemeClr val="bg2"/>
                          </a:solidFill>
                          <a:latin typeface="+mn-lt"/>
                          <a:ea typeface="Calibri"/>
                          <a:cs typeface="Times New Roman"/>
                        </a:rPr>
                        <a:t>budi</a:t>
                      </a:r>
                      <a:endParaRPr lang="id-ID" sz="1400" dirty="0">
                        <a:solidFill>
                          <a:schemeClr val="bg2"/>
                        </a:solidFill>
                        <a:latin typeface="+mn-lt"/>
                        <a:ea typeface="Calibri"/>
                        <a:cs typeface="Times New Roman"/>
                      </a:endParaRPr>
                    </a:p>
                  </a:txBody>
                  <a:tcPr marL="71222" marR="71222" marT="0" marB="0">
                    <a:lnL>
                      <a:noFill/>
                    </a:lnL>
                    <a:lnR>
                      <a:noFill/>
                    </a:lnR>
                    <a:lnT>
                      <a:noFill/>
                    </a:lnT>
                    <a:lnB>
                      <a:noFill/>
                    </a:lnB>
                    <a:solidFill>
                      <a:srgbClr val="FFFFCC"/>
                    </a:solidFill>
                  </a:tcPr>
                </a:tc>
              </a:tr>
              <a:tr h="731404">
                <a:tc>
                  <a:txBody>
                    <a:bodyPr/>
                    <a:lstStyle/>
                    <a:p>
                      <a:pPr>
                        <a:spcAft>
                          <a:spcPts val="0"/>
                        </a:spcAft>
                      </a:pPr>
                      <a:r>
                        <a:rPr lang="de-LI" sz="1800" dirty="0">
                          <a:solidFill>
                            <a:schemeClr val="bg2"/>
                          </a:solidFill>
                          <a:latin typeface="+mn-lt"/>
                          <a:ea typeface="Calibri"/>
                          <a:cs typeface="Times New Roman"/>
                        </a:rPr>
                        <a:t>2</a:t>
                      </a:r>
                      <a:endParaRPr lang="id-ID" sz="1600" dirty="0">
                        <a:solidFill>
                          <a:schemeClr val="bg2"/>
                        </a:solidFill>
                        <a:latin typeface="+mn-lt"/>
                        <a:ea typeface="Calibri"/>
                        <a:cs typeface="Times New Roman"/>
                      </a:endParaRPr>
                    </a:p>
                  </a:txBody>
                  <a:tcPr marL="71222" marR="71222" marT="0" marB="0">
                    <a:lnL>
                      <a:noFill/>
                    </a:lnL>
                    <a:lnR>
                      <a:noFill/>
                    </a:lnR>
                    <a:lnT>
                      <a:noFill/>
                    </a:lnT>
                    <a:lnB>
                      <a:noFill/>
                    </a:lnB>
                    <a:solidFill>
                      <a:srgbClr val="FFFFCC"/>
                    </a:solidFill>
                  </a:tcPr>
                </a:tc>
                <a:tc>
                  <a:txBody>
                    <a:bodyPr/>
                    <a:lstStyle/>
                    <a:p>
                      <a:pPr>
                        <a:spcAft>
                          <a:spcPts val="0"/>
                        </a:spcAft>
                      </a:pPr>
                      <a:r>
                        <a:rPr lang="de-LI" sz="1600" dirty="0">
                          <a:solidFill>
                            <a:schemeClr val="bg2"/>
                          </a:solidFill>
                          <a:latin typeface="+mn-lt"/>
                          <a:ea typeface="Calibri"/>
                          <a:cs typeface="Times New Roman"/>
                        </a:rPr>
                        <a:t>Menggunakan pengetahuan dan kemampuannya untuk kepentingan kesejahteraan umat  manusia</a:t>
                      </a:r>
                      <a:endParaRPr lang="id-ID" sz="1400" dirty="0">
                        <a:solidFill>
                          <a:schemeClr val="bg2"/>
                        </a:solidFill>
                        <a:latin typeface="+mn-lt"/>
                        <a:ea typeface="Calibri"/>
                        <a:cs typeface="Times New Roman"/>
                      </a:endParaRPr>
                    </a:p>
                  </a:txBody>
                  <a:tcPr marL="71222" marR="71222" marT="0" marB="0">
                    <a:lnL>
                      <a:noFill/>
                    </a:lnL>
                    <a:lnR>
                      <a:noFill/>
                    </a:lnR>
                    <a:lnT>
                      <a:noFill/>
                    </a:lnT>
                    <a:lnB>
                      <a:noFill/>
                    </a:lnB>
                    <a:solidFill>
                      <a:srgbClr val="FFFFCC"/>
                    </a:solidFill>
                  </a:tcPr>
                </a:tc>
              </a:tr>
              <a:tr h="975205">
                <a:tc>
                  <a:txBody>
                    <a:bodyPr/>
                    <a:lstStyle/>
                    <a:p>
                      <a:pPr>
                        <a:spcAft>
                          <a:spcPts val="0"/>
                        </a:spcAft>
                      </a:pPr>
                      <a:r>
                        <a:rPr lang="de-LI" sz="1800">
                          <a:solidFill>
                            <a:schemeClr val="bg2"/>
                          </a:solidFill>
                          <a:latin typeface="+mn-lt"/>
                          <a:ea typeface="Calibri"/>
                          <a:cs typeface="Times New Roman"/>
                        </a:rPr>
                        <a:t>3</a:t>
                      </a:r>
                      <a:endParaRPr lang="id-ID" sz="1600">
                        <a:solidFill>
                          <a:schemeClr val="bg2"/>
                        </a:solidFill>
                        <a:latin typeface="+mn-lt"/>
                        <a:ea typeface="Calibri"/>
                        <a:cs typeface="Times New Roman"/>
                      </a:endParaRPr>
                    </a:p>
                  </a:txBody>
                  <a:tcPr marL="71222" marR="71222" marT="0" marB="0">
                    <a:lnL>
                      <a:noFill/>
                    </a:lnL>
                    <a:lnR>
                      <a:noFill/>
                    </a:lnR>
                    <a:lnT>
                      <a:noFill/>
                    </a:lnT>
                    <a:lnB>
                      <a:noFill/>
                    </a:lnB>
                    <a:solidFill>
                      <a:srgbClr val="FFFFCC"/>
                    </a:solidFill>
                  </a:tcPr>
                </a:tc>
                <a:tc>
                  <a:txBody>
                    <a:bodyPr/>
                    <a:lstStyle/>
                    <a:p>
                      <a:pPr>
                        <a:spcAft>
                          <a:spcPts val="0"/>
                        </a:spcAft>
                      </a:pPr>
                      <a:r>
                        <a:rPr lang="de-LI" sz="1600" dirty="0">
                          <a:solidFill>
                            <a:schemeClr val="bg2"/>
                          </a:solidFill>
                          <a:latin typeface="+mn-lt"/>
                          <a:ea typeface="Calibri"/>
                          <a:cs typeface="Times New Roman"/>
                        </a:rPr>
                        <a:t>Bekerja secara sungguh-sungguh untuk kepentingan masyarakat sesuai dengan tugas dan tanggungjawabnya</a:t>
                      </a:r>
                      <a:endParaRPr lang="id-ID" sz="1400" dirty="0">
                        <a:solidFill>
                          <a:schemeClr val="bg2"/>
                        </a:solidFill>
                        <a:latin typeface="+mn-lt"/>
                        <a:ea typeface="Calibri"/>
                        <a:cs typeface="Times New Roman"/>
                      </a:endParaRPr>
                    </a:p>
                  </a:txBody>
                  <a:tcPr marL="71222" marR="71222" marT="0" marB="0">
                    <a:lnL>
                      <a:noFill/>
                    </a:lnL>
                    <a:lnR>
                      <a:noFill/>
                    </a:lnR>
                    <a:lnT>
                      <a:noFill/>
                    </a:lnT>
                    <a:lnB>
                      <a:noFill/>
                    </a:lnB>
                    <a:solidFill>
                      <a:srgbClr val="FFFFCC"/>
                    </a:solidFill>
                  </a:tcPr>
                </a:tc>
              </a:tr>
              <a:tr h="944730">
                <a:tc>
                  <a:txBody>
                    <a:bodyPr/>
                    <a:lstStyle/>
                    <a:p>
                      <a:pPr>
                        <a:spcAft>
                          <a:spcPts val="0"/>
                        </a:spcAft>
                      </a:pPr>
                      <a:r>
                        <a:rPr lang="de-LI" sz="1800">
                          <a:solidFill>
                            <a:schemeClr val="bg2"/>
                          </a:solidFill>
                          <a:latin typeface="+mn-lt"/>
                          <a:ea typeface="Calibri"/>
                          <a:cs typeface="Times New Roman"/>
                        </a:rPr>
                        <a:t>4</a:t>
                      </a:r>
                      <a:endParaRPr lang="id-ID" sz="1600">
                        <a:solidFill>
                          <a:schemeClr val="bg2"/>
                        </a:solidFill>
                        <a:latin typeface="+mn-lt"/>
                        <a:ea typeface="Calibri"/>
                        <a:cs typeface="Times New Roman"/>
                      </a:endParaRPr>
                    </a:p>
                  </a:txBody>
                  <a:tcPr marL="71222" marR="71222" marT="0" marB="0">
                    <a:lnL>
                      <a:noFill/>
                    </a:lnL>
                    <a:lnR>
                      <a:noFill/>
                    </a:lnR>
                    <a:lnT>
                      <a:noFill/>
                    </a:lnT>
                    <a:lnB>
                      <a:noFill/>
                    </a:lnB>
                    <a:solidFill>
                      <a:srgbClr val="FFFFCC"/>
                    </a:solidFill>
                  </a:tcPr>
                </a:tc>
                <a:tc>
                  <a:txBody>
                    <a:bodyPr/>
                    <a:lstStyle/>
                    <a:p>
                      <a:pPr>
                        <a:spcAft>
                          <a:spcPts val="0"/>
                        </a:spcAft>
                      </a:pPr>
                      <a:r>
                        <a:rPr lang="de-LI" sz="1600" dirty="0">
                          <a:solidFill>
                            <a:schemeClr val="bg2"/>
                          </a:solidFill>
                          <a:latin typeface="+mn-lt"/>
                          <a:ea typeface="Calibri"/>
                          <a:cs typeface="Times New Roman"/>
                        </a:rPr>
                        <a:t>Meningkatkan kompetensi dan martabat berdasarkan keahlian profesi </a:t>
                      </a:r>
                      <a:r>
                        <a:rPr lang="de-LI" sz="1600" dirty="0" smtClean="0">
                          <a:solidFill>
                            <a:schemeClr val="bg2"/>
                          </a:solidFill>
                          <a:latin typeface="+mn-lt"/>
                          <a:ea typeface="Calibri"/>
                          <a:cs typeface="Times New Roman"/>
                        </a:rPr>
                        <a:t>keinsinyuran</a:t>
                      </a:r>
                      <a:endParaRPr lang="id-ID" sz="1600" dirty="0" smtClean="0">
                        <a:solidFill>
                          <a:schemeClr val="bg2"/>
                        </a:solidFill>
                        <a:latin typeface="+mn-lt"/>
                        <a:ea typeface="Calibri"/>
                        <a:cs typeface="Times New Roman"/>
                      </a:endParaRPr>
                    </a:p>
                    <a:p>
                      <a:pPr>
                        <a:spcAft>
                          <a:spcPts val="0"/>
                        </a:spcAft>
                      </a:pPr>
                      <a:endParaRPr lang="id-ID" sz="1400" dirty="0">
                        <a:solidFill>
                          <a:schemeClr val="bg2"/>
                        </a:solidFill>
                        <a:latin typeface="+mn-lt"/>
                        <a:ea typeface="Calibri"/>
                        <a:cs typeface="Times New Roman"/>
                      </a:endParaRPr>
                    </a:p>
                  </a:txBody>
                  <a:tcPr marL="71222" marR="71222" marT="0" marB="0">
                    <a:lnL>
                      <a:noFill/>
                    </a:lnL>
                    <a:lnR>
                      <a:noFill/>
                    </a:lnR>
                    <a:lnT>
                      <a:noFill/>
                    </a:lnT>
                    <a:lnB>
                      <a:noFill/>
                    </a:lnB>
                    <a:solidFill>
                      <a:srgbClr val="FFFFCC"/>
                    </a:solidFill>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2621861445"/>
              </p:ext>
            </p:extLst>
          </p:nvPr>
        </p:nvGraphicFramePr>
        <p:xfrm>
          <a:off x="4238625" y="1643063"/>
          <a:ext cx="5364163" cy="5089952"/>
        </p:xfrm>
        <a:graphic>
          <a:graphicData uri="http://schemas.openxmlformats.org/drawingml/2006/table">
            <a:tbl>
              <a:tblPr/>
              <a:tblGrid>
                <a:gridCol w="199792"/>
                <a:gridCol w="5164371"/>
              </a:tblGrid>
              <a:tr h="821228">
                <a:tc gridSpan="2">
                  <a:txBody>
                    <a:bodyPr/>
                    <a:lstStyle/>
                    <a:p>
                      <a:pPr algn="ctr">
                        <a:spcAft>
                          <a:spcPts val="0"/>
                        </a:spcAft>
                      </a:pPr>
                      <a:r>
                        <a:rPr lang="de-LI" sz="2000" b="1" dirty="0" smtClean="0">
                          <a:solidFill>
                            <a:srgbClr val="FFFF00"/>
                          </a:solidFill>
                          <a:latin typeface="+mn-lt"/>
                          <a:ea typeface="Calibri"/>
                          <a:cs typeface="Times New Roman"/>
                        </a:rPr>
                        <a:t>KEDUA</a:t>
                      </a:r>
                      <a:r>
                        <a:rPr lang="de-LI" sz="2000" b="1" dirty="0">
                          <a:solidFill>
                            <a:srgbClr val="FFFF00"/>
                          </a:solidFill>
                          <a:latin typeface="+mn-lt"/>
                          <a:ea typeface="Calibri"/>
                          <a:cs typeface="Times New Roman"/>
                        </a:rPr>
                        <a:t>, </a:t>
                      </a:r>
                      <a:endParaRPr lang="id-ID" sz="2000" b="1" dirty="0" smtClean="0">
                        <a:solidFill>
                          <a:srgbClr val="FFFF00"/>
                        </a:solidFill>
                        <a:latin typeface="+mn-lt"/>
                        <a:ea typeface="Calibri"/>
                        <a:cs typeface="Times New Roman"/>
                      </a:endParaRPr>
                    </a:p>
                    <a:p>
                      <a:pPr algn="ctr">
                        <a:spcAft>
                          <a:spcPts val="0"/>
                        </a:spcAft>
                      </a:pPr>
                      <a:r>
                        <a:rPr lang="de-LI" sz="2000" b="1" dirty="0" smtClean="0">
                          <a:solidFill>
                            <a:srgbClr val="FFFF00"/>
                          </a:solidFill>
                          <a:latin typeface="+mn-lt"/>
                          <a:ea typeface="Calibri"/>
                          <a:cs typeface="Times New Roman"/>
                        </a:rPr>
                        <a:t>TUJUH </a:t>
                      </a:r>
                      <a:r>
                        <a:rPr lang="de-LI" sz="2000" b="1" dirty="0">
                          <a:solidFill>
                            <a:srgbClr val="FFFF00"/>
                          </a:solidFill>
                          <a:latin typeface="+mn-lt"/>
                          <a:ea typeface="Calibri"/>
                          <a:cs typeface="Times New Roman"/>
                        </a:rPr>
                        <a:t>TUNTUNAN SIKAP </a:t>
                      </a:r>
                      <a:endParaRPr lang="id-ID" sz="1800" dirty="0">
                        <a:solidFill>
                          <a:srgbClr val="FFFF00"/>
                        </a:solidFill>
                        <a:latin typeface="+mn-lt"/>
                        <a:ea typeface="Calibri"/>
                        <a:cs typeface="Times New Roman"/>
                      </a:endParaRPr>
                    </a:p>
                  </a:txBody>
                  <a:tcPr marL="71220" marR="71220" marT="0" marB="0" anchor="ctr">
                    <a:lnL>
                      <a:noFill/>
                    </a:lnL>
                    <a:lnR>
                      <a:noFill/>
                    </a:lnR>
                    <a:lnT>
                      <a:noFill/>
                    </a:lnT>
                    <a:lnB>
                      <a:noFill/>
                    </a:lnB>
                    <a:solidFill>
                      <a:schemeClr val="accent3">
                        <a:lumMod val="75000"/>
                      </a:schemeClr>
                    </a:solidFill>
                  </a:tcPr>
                </a:tc>
                <a:tc hMerge="1">
                  <a:txBody>
                    <a:bodyPr/>
                    <a:lstStyle/>
                    <a:p>
                      <a:endParaRPr lang="id-ID"/>
                    </a:p>
                  </a:txBody>
                  <a:tcPr/>
                </a:tc>
              </a:tr>
              <a:tr h="560776">
                <a:tc>
                  <a:txBody>
                    <a:bodyPr/>
                    <a:lstStyle/>
                    <a:p>
                      <a:pPr algn="l">
                        <a:spcAft>
                          <a:spcPts val="0"/>
                        </a:spcAft>
                      </a:pPr>
                      <a:r>
                        <a:rPr lang="de-LI" sz="1800" dirty="0">
                          <a:solidFill>
                            <a:schemeClr val="bg2"/>
                          </a:solidFill>
                          <a:latin typeface="+mn-lt"/>
                          <a:ea typeface="Calibri"/>
                          <a:cs typeface="Times New Roman"/>
                        </a:rPr>
                        <a:t>1</a:t>
                      </a:r>
                      <a:endParaRPr lang="id-ID" sz="1600" dirty="0">
                        <a:solidFill>
                          <a:schemeClr val="bg2"/>
                        </a:solidFill>
                        <a:latin typeface="+mn-lt"/>
                        <a:ea typeface="Calibri"/>
                        <a:cs typeface="Times New Roman"/>
                      </a:endParaRPr>
                    </a:p>
                  </a:txBody>
                  <a:tcPr marL="71220" marR="71220" marT="0" marB="0">
                    <a:lnL>
                      <a:noFill/>
                    </a:lnL>
                    <a:lnR>
                      <a:noFill/>
                    </a:lnR>
                    <a:lnT>
                      <a:noFill/>
                    </a:lnT>
                    <a:lnB>
                      <a:noFill/>
                    </a:lnB>
                    <a:solidFill>
                      <a:srgbClr val="FFFFCC"/>
                    </a:solidFill>
                  </a:tcPr>
                </a:tc>
                <a:tc>
                  <a:txBody>
                    <a:bodyPr/>
                    <a:lstStyle/>
                    <a:p>
                      <a:pPr algn="l">
                        <a:lnSpc>
                          <a:spcPct val="115000"/>
                        </a:lnSpc>
                        <a:spcAft>
                          <a:spcPts val="0"/>
                        </a:spcAft>
                      </a:pPr>
                      <a:r>
                        <a:rPr lang="de-LI" sz="1600" dirty="0">
                          <a:solidFill>
                            <a:schemeClr val="bg2"/>
                          </a:solidFill>
                          <a:latin typeface="+mn-lt"/>
                          <a:ea typeface="Calibri"/>
                          <a:cs typeface="Times New Roman"/>
                        </a:rPr>
                        <a:t>Insinyur Indonesia senantiasa mengutamakan keselamatan, kesehatan dan kesejahteraan masyarakat</a:t>
                      </a:r>
                      <a:endParaRPr lang="id-ID" sz="1400" dirty="0">
                        <a:solidFill>
                          <a:schemeClr val="bg2"/>
                        </a:solidFill>
                        <a:latin typeface="+mn-lt"/>
                        <a:ea typeface="Calibri"/>
                        <a:cs typeface="Times New Roman"/>
                      </a:endParaRPr>
                    </a:p>
                  </a:txBody>
                  <a:tcPr marL="71220" marR="71220" marT="0" marB="0">
                    <a:lnL>
                      <a:noFill/>
                    </a:lnL>
                    <a:lnR>
                      <a:noFill/>
                    </a:lnR>
                    <a:lnT>
                      <a:noFill/>
                    </a:lnT>
                    <a:lnB>
                      <a:noFill/>
                    </a:lnB>
                    <a:solidFill>
                      <a:srgbClr val="FFFFCC"/>
                    </a:solidFill>
                  </a:tcPr>
                </a:tc>
              </a:tr>
              <a:tr h="560776">
                <a:tc>
                  <a:txBody>
                    <a:bodyPr/>
                    <a:lstStyle/>
                    <a:p>
                      <a:pPr algn="l">
                        <a:spcAft>
                          <a:spcPts val="0"/>
                        </a:spcAft>
                      </a:pPr>
                      <a:r>
                        <a:rPr lang="de-LI" sz="1800" dirty="0">
                          <a:solidFill>
                            <a:schemeClr val="bg2"/>
                          </a:solidFill>
                          <a:latin typeface="+mn-lt"/>
                          <a:ea typeface="Calibri"/>
                          <a:cs typeface="Times New Roman"/>
                        </a:rPr>
                        <a:t>2</a:t>
                      </a:r>
                      <a:endParaRPr lang="id-ID" sz="1600" dirty="0">
                        <a:solidFill>
                          <a:schemeClr val="bg2"/>
                        </a:solidFill>
                        <a:latin typeface="+mn-lt"/>
                        <a:ea typeface="Calibri"/>
                        <a:cs typeface="Times New Roman"/>
                      </a:endParaRPr>
                    </a:p>
                  </a:txBody>
                  <a:tcPr marL="71220" marR="71220" marT="0" marB="0">
                    <a:lnL>
                      <a:noFill/>
                    </a:lnL>
                    <a:lnR>
                      <a:noFill/>
                    </a:lnR>
                    <a:lnT>
                      <a:noFill/>
                    </a:lnT>
                    <a:lnB>
                      <a:noFill/>
                    </a:lnB>
                    <a:solidFill>
                      <a:srgbClr val="FFFFCC"/>
                    </a:solidFill>
                  </a:tcPr>
                </a:tc>
                <a:tc>
                  <a:txBody>
                    <a:bodyPr/>
                    <a:lstStyle/>
                    <a:p>
                      <a:pPr algn="l">
                        <a:lnSpc>
                          <a:spcPct val="115000"/>
                        </a:lnSpc>
                        <a:spcAft>
                          <a:spcPts val="0"/>
                        </a:spcAft>
                      </a:pPr>
                      <a:r>
                        <a:rPr lang="de-LI" sz="1600" dirty="0">
                          <a:solidFill>
                            <a:schemeClr val="bg2"/>
                          </a:solidFill>
                          <a:latin typeface="+mn-lt"/>
                          <a:ea typeface="Calibri"/>
                          <a:cs typeface="Times New Roman"/>
                        </a:rPr>
                        <a:t>Insinyur Indonesia senantiasa </a:t>
                      </a:r>
                      <a:r>
                        <a:rPr lang="en-US" sz="1600" dirty="0" err="1">
                          <a:solidFill>
                            <a:schemeClr val="bg2"/>
                          </a:solidFill>
                          <a:latin typeface="+mn-lt"/>
                          <a:ea typeface="Calibri"/>
                          <a:cs typeface="Times New Roman"/>
                        </a:rPr>
                        <a:t>bekerja</a:t>
                      </a:r>
                      <a:r>
                        <a:rPr lang="en-US" sz="1600" dirty="0">
                          <a:solidFill>
                            <a:schemeClr val="bg2"/>
                          </a:solidFill>
                          <a:latin typeface="+mn-lt"/>
                          <a:ea typeface="Calibri"/>
                          <a:cs typeface="Times New Roman"/>
                        </a:rPr>
                        <a:t> </a:t>
                      </a:r>
                      <a:r>
                        <a:rPr lang="en-US" sz="1600" dirty="0" err="1">
                          <a:solidFill>
                            <a:schemeClr val="bg2"/>
                          </a:solidFill>
                          <a:latin typeface="+mn-lt"/>
                          <a:ea typeface="Calibri"/>
                          <a:cs typeface="Times New Roman"/>
                        </a:rPr>
                        <a:t>sesuai</a:t>
                      </a:r>
                      <a:r>
                        <a:rPr lang="en-US" sz="1600" dirty="0">
                          <a:solidFill>
                            <a:schemeClr val="bg2"/>
                          </a:solidFill>
                          <a:latin typeface="+mn-lt"/>
                          <a:ea typeface="Calibri"/>
                          <a:cs typeface="Times New Roman"/>
                        </a:rPr>
                        <a:t> </a:t>
                      </a:r>
                      <a:r>
                        <a:rPr lang="en-US" sz="1600" dirty="0" err="1">
                          <a:solidFill>
                            <a:schemeClr val="bg2"/>
                          </a:solidFill>
                          <a:latin typeface="+mn-lt"/>
                          <a:ea typeface="Calibri"/>
                          <a:cs typeface="Times New Roman"/>
                        </a:rPr>
                        <a:t>dengan</a:t>
                      </a:r>
                      <a:r>
                        <a:rPr lang="en-US" sz="1600" dirty="0">
                          <a:solidFill>
                            <a:schemeClr val="bg2"/>
                          </a:solidFill>
                          <a:latin typeface="+mn-lt"/>
                          <a:ea typeface="Calibri"/>
                          <a:cs typeface="Times New Roman"/>
                        </a:rPr>
                        <a:t> </a:t>
                      </a:r>
                      <a:r>
                        <a:rPr lang="en-US" sz="1600" dirty="0" err="1">
                          <a:solidFill>
                            <a:schemeClr val="bg2"/>
                          </a:solidFill>
                          <a:latin typeface="+mn-lt"/>
                          <a:ea typeface="Calibri"/>
                          <a:cs typeface="Times New Roman"/>
                        </a:rPr>
                        <a:t>kompetensinya</a:t>
                      </a:r>
                      <a:endParaRPr lang="id-ID" sz="1400" dirty="0">
                        <a:solidFill>
                          <a:schemeClr val="bg2"/>
                        </a:solidFill>
                        <a:latin typeface="+mn-lt"/>
                        <a:ea typeface="Calibri"/>
                        <a:cs typeface="Times New Roman"/>
                      </a:endParaRPr>
                    </a:p>
                  </a:txBody>
                  <a:tcPr marL="71220" marR="71220" marT="0" marB="0">
                    <a:lnL>
                      <a:noFill/>
                    </a:lnL>
                    <a:lnR>
                      <a:noFill/>
                    </a:lnR>
                    <a:lnT>
                      <a:noFill/>
                    </a:lnT>
                    <a:lnB>
                      <a:noFill/>
                    </a:lnB>
                    <a:solidFill>
                      <a:srgbClr val="FFFFCC"/>
                    </a:solidFill>
                  </a:tcPr>
                </a:tc>
              </a:tr>
              <a:tr h="560776">
                <a:tc>
                  <a:txBody>
                    <a:bodyPr/>
                    <a:lstStyle/>
                    <a:p>
                      <a:pPr algn="l">
                        <a:spcAft>
                          <a:spcPts val="0"/>
                        </a:spcAft>
                      </a:pPr>
                      <a:r>
                        <a:rPr lang="de-LI" sz="1800" dirty="0">
                          <a:solidFill>
                            <a:schemeClr val="bg2"/>
                          </a:solidFill>
                          <a:latin typeface="+mn-lt"/>
                          <a:ea typeface="Calibri"/>
                          <a:cs typeface="Times New Roman"/>
                        </a:rPr>
                        <a:t>3</a:t>
                      </a:r>
                      <a:endParaRPr lang="id-ID" sz="1600" dirty="0">
                        <a:solidFill>
                          <a:schemeClr val="bg2"/>
                        </a:solidFill>
                        <a:latin typeface="+mn-lt"/>
                        <a:ea typeface="Calibri"/>
                        <a:cs typeface="Times New Roman"/>
                      </a:endParaRPr>
                    </a:p>
                  </a:txBody>
                  <a:tcPr marL="71220" marR="71220" marT="0" marB="0">
                    <a:lnL>
                      <a:noFill/>
                    </a:lnL>
                    <a:lnR>
                      <a:noFill/>
                    </a:lnR>
                    <a:lnT>
                      <a:noFill/>
                    </a:lnT>
                    <a:lnB>
                      <a:noFill/>
                    </a:lnB>
                    <a:solidFill>
                      <a:srgbClr val="FFFFCC"/>
                    </a:solidFill>
                  </a:tcPr>
                </a:tc>
                <a:tc>
                  <a:txBody>
                    <a:bodyPr/>
                    <a:lstStyle/>
                    <a:p>
                      <a:pPr algn="l">
                        <a:lnSpc>
                          <a:spcPct val="115000"/>
                        </a:lnSpc>
                        <a:spcAft>
                          <a:spcPts val="0"/>
                        </a:spcAft>
                      </a:pPr>
                      <a:r>
                        <a:rPr lang="en-US" sz="1600" dirty="0" err="1">
                          <a:solidFill>
                            <a:schemeClr val="bg2"/>
                          </a:solidFill>
                          <a:latin typeface="+mn-lt"/>
                          <a:ea typeface="Calibri"/>
                          <a:cs typeface="Times New Roman"/>
                        </a:rPr>
                        <a:t>Insinyur</a:t>
                      </a:r>
                      <a:r>
                        <a:rPr lang="en-US" sz="1600" dirty="0">
                          <a:solidFill>
                            <a:schemeClr val="bg2"/>
                          </a:solidFill>
                          <a:latin typeface="+mn-lt"/>
                          <a:ea typeface="Calibri"/>
                          <a:cs typeface="Times New Roman"/>
                        </a:rPr>
                        <a:t> Indonesia </a:t>
                      </a:r>
                      <a:r>
                        <a:rPr lang="en-US" sz="1600" dirty="0" err="1">
                          <a:solidFill>
                            <a:schemeClr val="bg2"/>
                          </a:solidFill>
                          <a:latin typeface="+mn-lt"/>
                          <a:ea typeface="Calibri"/>
                          <a:cs typeface="Times New Roman"/>
                        </a:rPr>
                        <a:t>senantiasa</a:t>
                      </a:r>
                      <a:r>
                        <a:rPr lang="en-US" sz="1600" dirty="0">
                          <a:solidFill>
                            <a:schemeClr val="bg2"/>
                          </a:solidFill>
                          <a:latin typeface="+mn-lt"/>
                          <a:ea typeface="Calibri"/>
                          <a:cs typeface="Times New Roman"/>
                        </a:rPr>
                        <a:t> </a:t>
                      </a:r>
                      <a:r>
                        <a:rPr lang="en-US" sz="1600" dirty="0" err="1">
                          <a:solidFill>
                            <a:schemeClr val="bg2"/>
                          </a:solidFill>
                          <a:latin typeface="+mn-lt"/>
                          <a:ea typeface="Calibri"/>
                          <a:cs typeface="Times New Roman"/>
                        </a:rPr>
                        <a:t>hanya</a:t>
                      </a:r>
                      <a:r>
                        <a:rPr lang="en-US" sz="1600" dirty="0">
                          <a:solidFill>
                            <a:schemeClr val="bg2"/>
                          </a:solidFill>
                          <a:latin typeface="+mn-lt"/>
                          <a:ea typeface="Calibri"/>
                          <a:cs typeface="Times New Roman"/>
                        </a:rPr>
                        <a:t> </a:t>
                      </a:r>
                      <a:r>
                        <a:rPr lang="en-US" sz="1600" dirty="0" err="1">
                          <a:solidFill>
                            <a:schemeClr val="bg2"/>
                          </a:solidFill>
                          <a:latin typeface="+mn-lt"/>
                          <a:ea typeface="Calibri"/>
                          <a:cs typeface="Times New Roman"/>
                        </a:rPr>
                        <a:t>menyatakan</a:t>
                      </a:r>
                      <a:r>
                        <a:rPr lang="en-US" sz="1600" dirty="0">
                          <a:solidFill>
                            <a:schemeClr val="bg2"/>
                          </a:solidFill>
                          <a:latin typeface="+mn-lt"/>
                          <a:ea typeface="Calibri"/>
                          <a:cs typeface="Times New Roman"/>
                        </a:rPr>
                        <a:t> </a:t>
                      </a:r>
                      <a:r>
                        <a:rPr lang="en-US" sz="1600" dirty="0" err="1">
                          <a:solidFill>
                            <a:schemeClr val="bg2"/>
                          </a:solidFill>
                          <a:latin typeface="+mn-lt"/>
                          <a:ea typeface="Calibri"/>
                          <a:cs typeface="Times New Roman"/>
                        </a:rPr>
                        <a:t>pendapat</a:t>
                      </a:r>
                      <a:r>
                        <a:rPr lang="en-US" sz="1600" dirty="0">
                          <a:solidFill>
                            <a:schemeClr val="bg2"/>
                          </a:solidFill>
                          <a:latin typeface="+mn-lt"/>
                          <a:ea typeface="Calibri"/>
                          <a:cs typeface="Times New Roman"/>
                        </a:rPr>
                        <a:t> yang </a:t>
                      </a:r>
                      <a:r>
                        <a:rPr lang="en-US" sz="1600" dirty="0" err="1">
                          <a:solidFill>
                            <a:schemeClr val="bg2"/>
                          </a:solidFill>
                          <a:latin typeface="+mn-lt"/>
                          <a:ea typeface="Calibri"/>
                          <a:cs typeface="Times New Roman"/>
                        </a:rPr>
                        <a:t>dapat</a:t>
                      </a:r>
                      <a:r>
                        <a:rPr lang="en-US" sz="1600" dirty="0">
                          <a:solidFill>
                            <a:schemeClr val="bg2"/>
                          </a:solidFill>
                          <a:latin typeface="+mn-lt"/>
                          <a:ea typeface="Calibri"/>
                          <a:cs typeface="Times New Roman"/>
                        </a:rPr>
                        <a:t> </a:t>
                      </a:r>
                      <a:r>
                        <a:rPr lang="en-US" sz="1600" dirty="0" err="1">
                          <a:solidFill>
                            <a:schemeClr val="bg2"/>
                          </a:solidFill>
                          <a:latin typeface="+mn-lt"/>
                          <a:ea typeface="Calibri"/>
                          <a:cs typeface="Times New Roman"/>
                        </a:rPr>
                        <a:t>dipertanggungjawabkan</a:t>
                      </a:r>
                      <a:endParaRPr lang="id-ID" sz="1400" dirty="0">
                        <a:solidFill>
                          <a:schemeClr val="bg2"/>
                        </a:solidFill>
                        <a:latin typeface="+mn-lt"/>
                        <a:ea typeface="Calibri"/>
                        <a:cs typeface="Times New Roman"/>
                      </a:endParaRPr>
                    </a:p>
                  </a:txBody>
                  <a:tcPr marL="71220" marR="71220" marT="0" marB="0">
                    <a:lnL>
                      <a:noFill/>
                    </a:lnL>
                    <a:lnR>
                      <a:noFill/>
                    </a:lnR>
                    <a:lnT>
                      <a:noFill/>
                    </a:lnT>
                    <a:lnB>
                      <a:noFill/>
                    </a:lnB>
                    <a:solidFill>
                      <a:srgbClr val="FFFFCC"/>
                    </a:solidFill>
                  </a:tcPr>
                </a:tc>
              </a:tr>
              <a:tr h="731447">
                <a:tc>
                  <a:txBody>
                    <a:bodyPr/>
                    <a:lstStyle/>
                    <a:p>
                      <a:pPr algn="l">
                        <a:spcAft>
                          <a:spcPts val="0"/>
                        </a:spcAft>
                      </a:pPr>
                      <a:r>
                        <a:rPr lang="en-US" sz="1800" dirty="0">
                          <a:solidFill>
                            <a:schemeClr val="bg2"/>
                          </a:solidFill>
                          <a:latin typeface="+mn-lt"/>
                          <a:ea typeface="Calibri"/>
                          <a:cs typeface="Times New Roman"/>
                        </a:rPr>
                        <a:t>4</a:t>
                      </a:r>
                      <a:endParaRPr lang="id-ID" sz="1600" dirty="0">
                        <a:solidFill>
                          <a:schemeClr val="bg2"/>
                        </a:solidFill>
                        <a:latin typeface="+mn-lt"/>
                        <a:ea typeface="Calibri"/>
                        <a:cs typeface="Times New Roman"/>
                      </a:endParaRPr>
                    </a:p>
                  </a:txBody>
                  <a:tcPr marL="71220" marR="71220" marT="0" marB="0">
                    <a:lnL>
                      <a:noFill/>
                    </a:lnL>
                    <a:lnR>
                      <a:noFill/>
                    </a:lnR>
                    <a:lnT>
                      <a:noFill/>
                    </a:lnT>
                    <a:lnB>
                      <a:noFill/>
                    </a:lnB>
                    <a:solidFill>
                      <a:srgbClr val="FFFFCC"/>
                    </a:solidFill>
                  </a:tcPr>
                </a:tc>
                <a:tc>
                  <a:txBody>
                    <a:bodyPr/>
                    <a:lstStyle/>
                    <a:p>
                      <a:pPr algn="l">
                        <a:spcAft>
                          <a:spcPts val="0"/>
                        </a:spcAft>
                      </a:pPr>
                      <a:r>
                        <a:rPr lang="de-LI" sz="1600" dirty="0">
                          <a:solidFill>
                            <a:schemeClr val="bg2"/>
                          </a:solidFill>
                          <a:latin typeface="+mn-lt"/>
                          <a:ea typeface="Calibri"/>
                          <a:cs typeface="Times New Roman"/>
                        </a:rPr>
                        <a:t>Insinyur Indonesia senantiasa menghindari terjadinya pertentangan kepentingan dalam tanggungjawab tugasnya</a:t>
                      </a:r>
                      <a:endParaRPr lang="id-ID" sz="1400" dirty="0">
                        <a:solidFill>
                          <a:schemeClr val="bg2"/>
                        </a:solidFill>
                        <a:latin typeface="+mn-lt"/>
                        <a:ea typeface="Calibri"/>
                        <a:cs typeface="Times New Roman"/>
                      </a:endParaRPr>
                    </a:p>
                  </a:txBody>
                  <a:tcPr marL="71220" marR="71220" marT="0" marB="0">
                    <a:lnL>
                      <a:noFill/>
                    </a:lnL>
                    <a:lnR>
                      <a:noFill/>
                    </a:lnR>
                    <a:lnT>
                      <a:noFill/>
                    </a:lnT>
                    <a:lnB>
                      <a:noFill/>
                    </a:lnB>
                    <a:solidFill>
                      <a:srgbClr val="FFFFCC"/>
                    </a:solidFill>
                  </a:tcPr>
                </a:tc>
              </a:tr>
              <a:tr h="487631">
                <a:tc>
                  <a:txBody>
                    <a:bodyPr/>
                    <a:lstStyle/>
                    <a:p>
                      <a:pPr algn="l">
                        <a:spcAft>
                          <a:spcPts val="0"/>
                        </a:spcAft>
                      </a:pPr>
                      <a:r>
                        <a:rPr lang="en-US" sz="1800" dirty="0">
                          <a:solidFill>
                            <a:schemeClr val="bg2"/>
                          </a:solidFill>
                          <a:latin typeface="+mn-lt"/>
                          <a:ea typeface="Calibri"/>
                          <a:cs typeface="Times New Roman"/>
                        </a:rPr>
                        <a:t>5</a:t>
                      </a:r>
                      <a:endParaRPr lang="id-ID" sz="1600" dirty="0">
                        <a:solidFill>
                          <a:schemeClr val="bg2"/>
                        </a:solidFill>
                        <a:latin typeface="+mn-lt"/>
                        <a:ea typeface="Calibri"/>
                        <a:cs typeface="Times New Roman"/>
                      </a:endParaRPr>
                    </a:p>
                  </a:txBody>
                  <a:tcPr marL="71220" marR="71220" marT="0" marB="0">
                    <a:lnL>
                      <a:noFill/>
                    </a:lnL>
                    <a:lnR>
                      <a:noFill/>
                    </a:lnR>
                    <a:lnT>
                      <a:noFill/>
                    </a:lnT>
                    <a:lnB>
                      <a:noFill/>
                    </a:lnB>
                    <a:solidFill>
                      <a:srgbClr val="FFFFCC"/>
                    </a:solidFill>
                  </a:tcPr>
                </a:tc>
                <a:tc>
                  <a:txBody>
                    <a:bodyPr/>
                    <a:lstStyle/>
                    <a:p>
                      <a:pPr algn="l">
                        <a:spcAft>
                          <a:spcPts val="0"/>
                        </a:spcAft>
                      </a:pPr>
                      <a:r>
                        <a:rPr lang="en-US" sz="1600" dirty="0" err="1">
                          <a:solidFill>
                            <a:schemeClr val="bg2"/>
                          </a:solidFill>
                          <a:latin typeface="+mn-lt"/>
                          <a:ea typeface="Calibri"/>
                          <a:cs typeface="Times New Roman"/>
                        </a:rPr>
                        <a:t>Insinyur</a:t>
                      </a:r>
                      <a:r>
                        <a:rPr lang="en-US" sz="1600" dirty="0">
                          <a:solidFill>
                            <a:schemeClr val="bg2"/>
                          </a:solidFill>
                          <a:latin typeface="+mn-lt"/>
                          <a:ea typeface="Calibri"/>
                          <a:cs typeface="Times New Roman"/>
                        </a:rPr>
                        <a:t> Indonesia </a:t>
                      </a:r>
                      <a:r>
                        <a:rPr lang="en-US" sz="1600" dirty="0" err="1">
                          <a:solidFill>
                            <a:schemeClr val="bg2"/>
                          </a:solidFill>
                          <a:latin typeface="+mn-lt"/>
                          <a:ea typeface="Calibri"/>
                          <a:cs typeface="Times New Roman"/>
                        </a:rPr>
                        <a:t>senantiasa</a:t>
                      </a:r>
                      <a:r>
                        <a:rPr lang="en-US" sz="1600" dirty="0">
                          <a:solidFill>
                            <a:schemeClr val="bg2"/>
                          </a:solidFill>
                          <a:latin typeface="+mn-lt"/>
                          <a:ea typeface="Calibri"/>
                          <a:cs typeface="Times New Roman"/>
                        </a:rPr>
                        <a:t> </a:t>
                      </a:r>
                      <a:r>
                        <a:rPr lang="en-US" sz="1600" dirty="0" err="1">
                          <a:solidFill>
                            <a:schemeClr val="bg2"/>
                          </a:solidFill>
                          <a:latin typeface="+mn-lt"/>
                          <a:ea typeface="Calibri"/>
                          <a:cs typeface="Times New Roman"/>
                        </a:rPr>
                        <a:t>membangun</a:t>
                      </a:r>
                      <a:r>
                        <a:rPr lang="en-US" sz="1600" dirty="0">
                          <a:solidFill>
                            <a:schemeClr val="bg2"/>
                          </a:solidFill>
                          <a:latin typeface="+mn-lt"/>
                          <a:ea typeface="Calibri"/>
                          <a:cs typeface="Times New Roman"/>
                        </a:rPr>
                        <a:t> </a:t>
                      </a:r>
                      <a:r>
                        <a:rPr lang="en-US" sz="1600" dirty="0" err="1">
                          <a:solidFill>
                            <a:schemeClr val="bg2"/>
                          </a:solidFill>
                          <a:latin typeface="+mn-lt"/>
                          <a:ea typeface="Calibri"/>
                          <a:cs typeface="Times New Roman"/>
                        </a:rPr>
                        <a:t>reputasi</a:t>
                      </a:r>
                      <a:r>
                        <a:rPr lang="en-US" sz="1600" dirty="0">
                          <a:solidFill>
                            <a:schemeClr val="bg2"/>
                          </a:solidFill>
                          <a:latin typeface="+mn-lt"/>
                          <a:ea typeface="Calibri"/>
                          <a:cs typeface="Times New Roman"/>
                        </a:rPr>
                        <a:t> </a:t>
                      </a:r>
                      <a:r>
                        <a:rPr lang="en-US" sz="1600" dirty="0" err="1">
                          <a:solidFill>
                            <a:schemeClr val="bg2"/>
                          </a:solidFill>
                          <a:latin typeface="+mn-lt"/>
                          <a:ea typeface="Calibri"/>
                          <a:cs typeface="Times New Roman"/>
                        </a:rPr>
                        <a:t>profesi</a:t>
                      </a:r>
                      <a:r>
                        <a:rPr lang="en-US" sz="1600" dirty="0">
                          <a:solidFill>
                            <a:schemeClr val="bg2"/>
                          </a:solidFill>
                          <a:latin typeface="+mn-lt"/>
                          <a:ea typeface="Calibri"/>
                          <a:cs typeface="Times New Roman"/>
                        </a:rPr>
                        <a:t> </a:t>
                      </a:r>
                      <a:r>
                        <a:rPr lang="en-US" sz="1600" dirty="0" err="1">
                          <a:solidFill>
                            <a:schemeClr val="bg2"/>
                          </a:solidFill>
                          <a:latin typeface="+mn-lt"/>
                          <a:ea typeface="Calibri"/>
                          <a:cs typeface="Times New Roman"/>
                        </a:rPr>
                        <a:t>berdasarkan</a:t>
                      </a:r>
                      <a:r>
                        <a:rPr lang="en-US" sz="1600" dirty="0">
                          <a:solidFill>
                            <a:schemeClr val="bg2"/>
                          </a:solidFill>
                          <a:latin typeface="+mn-lt"/>
                          <a:ea typeface="Calibri"/>
                          <a:cs typeface="Times New Roman"/>
                        </a:rPr>
                        <a:t> </a:t>
                      </a:r>
                      <a:r>
                        <a:rPr lang="en-US" sz="1600" dirty="0" err="1">
                          <a:solidFill>
                            <a:schemeClr val="bg2"/>
                          </a:solidFill>
                          <a:latin typeface="+mn-lt"/>
                          <a:ea typeface="Calibri"/>
                          <a:cs typeface="Times New Roman"/>
                        </a:rPr>
                        <a:t>kemampuan</a:t>
                      </a:r>
                      <a:r>
                        <a:rPr lang="en-US" sz="1600" dirty="0">
                          <a:solidFill>
                            <a:schemeClr val="bg2"/>
                          </a:solidFill>
                          <a:latin typeface="+mn-lt"/>
                          <a:ea typeface="Calibri"/>
                          <a:cs typeface="Times New Roman"/>
                        </a:rPr>
                        <a:t> </a:t>
                      </a:r>
                      <a:r>
                        <a:rPr lang="en-US" sz="1600" dirty="0" err="1">
                          <a:solidFill>
                            <a:schemeClr val="bg2"/>
                          </a:solidFill>
                          <a:latin typeface="+mn-lt"/>
                          <a:ea typeface="Calibri"/>
                          <a:cs typeface="Times New Roman"/>
                        </a:rPr>
                        <a:t>masing-masing</a:t>
                      </a:r>
                      <a:endParaRPr lang="id-ID" sz="1400" dirty="0">
                        <a:solidFill>
                          <a:schemeClr val="bg2"/>
                        </a:solidFill>
                        <a:latin typeface="+mn-lt"/>
                        <a:ea typeface="Calibri"/>
                        <a:cs typeface="Times New Roman"/>
                      </a:endParaRPr>
                    </a:p>
                  </a:txBody>
                  <a:tcPr marL="71220" marR="71220" marT="0" marB="0">
                    <a:lnL>
                      <a:noFill/>
                    </a:lnL>
                    <a:lnR>
                      <a:noFill/>
                    </a:lnR>
                    <a:lnT>
                      <a:noFill/>
                    </a:lnT>
                    <a:lnB>
                      <a:noFill/>
                    </a:lnB>
                    <a:solidFill>
                      <a:srgbClr val="FFFFCC"/>
                    </a:solidFill>
                  </a:tcPr>
                </a:tc>
              </a:tr>
              <a:tr h="560776">
                <a:tc>
                  <a:txBody>
                    <a:bodyPr/>
                    <a:lstStyle/>
                    <a:p>
                      <a:pPr algn="l">
                        <a:spcAft>
                          <a:spcPts val="0"/>
                        </a:spcAft>
                      </a:pPr>
                      <a:r>
                        <a:rPr lang="en-US" sz="1800">
                          <a:solidFill>
                            <a:schemeClr val="bg2"/>
                          </a:solidFill>
                          <a:latin typeface="+mn-lt"/>
                          <a:ea typeface="Calibri"/>
                          <a:cs typeface="Times New Roman"/>
                        </a:rPr>
                        <a:t>6</a:t>
                      </a:r>
                      <a:endParaRPr lang="id-ID" sz="1600">
                        <a:solidFill>
                          <a:schemeClr val="bg2"/>
                        </a:solidFill>
                        <a:latin typeface="+mn-lt"/>
                        <a:ea typeface="Calibri"/>
                        <a:cs typeface="Times New Roman"/>
                      </a:endParaRPr>
                    </a:p>
                  </a:txBody>
                  <a:tcPr marL="71220" marR="71220" marT="0" marB="0">
                    <a:lnL>
                      <a:noFill/>
                    </a:lnL>
                    <a:lnR>
                      <a:noFill/>
                    </a:lnR>
                    <a:lnT>
                      <a:noFill/>
                    </a:lnT>
                    <a:lnB>
                      <a:noFill/>
                    </a:lnB>
                    <a:solidFill>
                      <a:srgbClr val="FFFFCC"/>
                    </a:solidFill>
                  </a:tcPr>
                </a:tc>
                <a:tc>
                  <a:txBody>
                    <a:bodyPr/>
                    <a:lstStyle/>
                    <a:p>
                      <a:pPr algn="l">
                        <a:lnSpc>
                          <a:spcPct val="115000"/>
                        </a:lnSpc>
                        <a:spcAft>
                          <a:spcPts val="0"/>
                        </a:spcAft>
                      </a:pPr>
                      <a:r>
                        <a:rPr lang="de-LI" sz="1600" dirty="0">
                          <a:solidFill>
                            <a:schemeClr val="bg2"/>
                          </a:solidFill>
                          <a:latin typeface="+mn-lt"/>
                          <a:ea typeface="Calibri"/>
                          <a:cs typeface="Times New Roman"/>
                        </a:rPr>
                        <a:t>Insinyur Indonesia senantiasa memegang teguh kehormatan, integritas dan martabat profesi. </a:t>
                      </a:r>
                      <a:endParaRPr lang="id-ID" sz="1400" dirty="0">
                        <a:solidFill>
                          <a:schemeClr val="bg2"/>
                        </a:solidFill>
                        <a:latin typeface="+mn-lt"/>
                        <a:ea typeface="Calibri"/>
                        <a:cs typeface="Times New Roman"/>
                      </a:endParaRPr>
                    </a:p>
                  </a:txBody>
                  <a:tcPr marL="71220" marR="71220" marT="0" marB="0">
                    <a:lnL>
                      <a:noFill/>
                    </a:lnL>
                    <a:lnR>
                      <a:noFill/>
                    </a:lnR>
                    <a:lnT>
                      <a:noFill/>
                    </a:lnT>
                    <a:lnB>
                      <a:noFill/>
                    </a:lnB>
                    <a:solidFill>
                      <a:srgbClr val="FFFFCC"/>
                    </a:solidFill>
                  </a:tcPr>
                </a:tc>
              </a:tr>
              <a:tr h="806115">
                <a:tc>
                  <a:txBody>
                    <a:bodyPr/>
                    <a:lstStyle/>
                    <a:p>
                      <a:pPr algn="l">
                        <a:spcAft>
                          <a:spcPts val="0"/>
                        </a:spcAft>
                      </a:pPr>
                      <a:r>
                        <a:rPr lang="en-US" sz="1800" dirty="0">
                          <a:solidFill>
                            <a:schemeClr val="bg2"/>
                          </a:solidFill>
                          <a:latin typeface="+mn-lt"/>
                          <a:ea typeface="Calibri"/>
                          <a:cs typeface="Times New Roman"/>
                        </a:rPr>
                        <a:t>7</a:t>
                      </a:r>
                      <a:endParaRPr lang="id-ID" sz="1600" dirty="0">
                        <a:solidFill>
                          <a:schemeClr val="bg2"/>
                        </a:solidFill>
                        <a:latin typeface="+mn-lt"/>
                        <a:ea typeface="Calibri"/>
                        <a:cs typeface="Times New Roman"/>
                      </a:endParaRPr>
                    </a:p>
                  </a:txBody>
                  <a:tcPr marL="71220" marR="71220" marT="0" marB="0">
                    <a:lnL>
                      <a:noFill/>
                    </a:lnL>
                    <a:lnR>
                      <a:noFill/>
                    </a:lnR>
                    <a:lnT>
                      <a:noFill/>
                    </a:lnT>
                    <a:lnB>
                      <a:noFill/>
                    </a:lnB>
                    <a:solidFill>
                      <a:srgbClr val="FFFFCC"/>
                    </a:solidFill>
                  </a:tcPr>
                </a:tc>
                <a:tc>
                  <a:txBody>
                    <a:bodyPr/>
                    <a:lstStyle/>
                    <a:p>
                      <a:pPr algn="l">
                        <a:lnSpc>
                          <a:spcPct val="115000"/>
                        </a:lnSpc>
                        <a:spcAft>
                          <a:spcPts val="0"/>
                        </a:spcAft>
                      </a:pPr>
                      <a:r>
                        <a:rPr lang="en-US" sz="1600" dirty="0" err="1">
                          <a:solidFill>
                            <a:schemeClr val="bg2"/>
                          </a:solidFill>
                          <a:latin typeface="+mn-lt"/>
                          <a:ea typeface="Calibri"/>
                          <a:cs typeface="Times New Roman"/>
                        </a:rPr>
                        <a:t>Insinyur</a:t>
                      </a:r>
                      <a:r>
                        <a:rPr lang="en-US" sz="1600" dirty="0">
                          <a:solidFill>
                            <a:schemeClr val="bg2"/>
                          </a:solidFill>
                          <a:latin typeface="+mn-lt"/>
                          <a:ea typeface="Calibri"/>
                          <a:cs typeface="Times New Roman"/>
                        </a:rPr>
                        <a:t> Indonesia </a:t>
                      </a:r>
                      <a:r>
                        <a:rPr lang="en-US" sz="1600" dirty="0" err="1">
                          <a:solidFill>
                            <a:schemeClr val="bg2"/>
                          </a:solidFill>
                          <a:latin typeface="+mn-lt"/>
                          <a:ea typeface="Calibri"/>
                          <a:cs typeface="Times New Roman"/>
                        </a:rPr>
                        <a:t>senantiasa</a:t>
                      </a:r>
                      <a:r>
                        <a:rPr lang="en-US" sz="1600" dirty="0">
                          <a:solidFill>
                            <a:schemeClr val="bg2"/>
                          </a:solidFill>
                          <a:latin typeface="+mn-lt"/>
                          <a:ea typeface="Calibri"/>
                          <a:cs typeface="Times New Roman"/>
                        </a:rPr>
                        <a:t> </a:t>
                      </a:r>
                      <a:r>
                        <a:rPr lang="en-US" sz="1600" dirty="0" err="1">
                          <a:solidFill>
                            <a:schemeClr val="bg2"/>
                          </a:solidFill>
                          <a:latin typeface="+mn-lt"/>
                          <a:ea typeface="Calibri"/>
                          <a:cs typeface="Times New Roman"/>
                        </a:rPr>
                        <a:t>mengembangkan</a:t>
                      </a:r>
                      <a:r>
                        <a:rPr lang="en-US" sz="1600" dirty="0">
                          <a:solidFill>
                            <a:schemeClr val="bg2"/>
                          </a:solidFill>
                          <a:latin typeface="+mn-lt"/>
                          <a:ea typeface="Calibri"/>
                          <a:cs typeface="Times New Roman"/>
                        </a:rPr>
                        <a:t> </a:t>
                      </a:r>
                      <a:r>
                        <a:rPr lang="en-US" sz="1600" dirty="0" err="1">
                          <a:solidFill>
                            <a:schemeClr val="bg2"/>
                          </a:solidFill>
                          <a:latin typeface="+mn-lt"/>
                          <a:ea typeface="Calibri"/>
                          <a:cs typeface="Times New Roman"/>
                        </a:rPr>
                        <a:t>kemampuan</a:t>
                      </a:r>
                      <a:r>
                        <a:rPr lang="en-US" sz="1600" dirty="0">
                          <a:solidFill>
                            <a:schemeClr val="bg2"/>
                          </a:solidFill>
                          <a:latin typeface="+mn-lt"/>
                          <a:ea typeface="Calibri"/>
                          <a:cs typeface="Times New Roman"/>
                        </a:rPr>
                        <a:t> </a:t>
                      </a:r>
                      <a:r>
                        <a:rPr lang="en-US" sz="1600" dirty="0" smtClean="0">
                          <a:solidFill>
                            <a:schemeClr val="bg2"/>
                          </a:solidFill>
                          <a:latin typeface="+mn-lt"/>
                          <a:ea typeface="Calibri"/>
                          <a:cs typeface="Times New Roman"/>
                        </a:rPr>
                        <a:t>professional</a:t>
                      </a:r>
                      <a:endParaRPr lang="id-ID" sz="1600" dirty="0" smtClean="0">
                        <a:solidFill>
                          <a:schemeClr val="bg2"/>
                        </a:solidFill>
                        <a:latin typeface="+mn-lt"/>
                        <a:ea typeface="Calibri"/>
                        <a:cs typeface="Times New Roman"/>
                      </a:endParaRPr>
                    </a:p>
                    <a:p>
                      <a:pPr algn="l">
                        <a:lnSpc>
                          <a:spcPct val="115000"/>
                        </a:lnSpc>
                        <a:spcAft>
                          <a:spcPts val="0"/>
                        </a:spcAft>
                      </a:pPr>
                      <a:endParaRPr lang="id-ID" sz="1400" dirty="0">
                        <a:solidFill>
                          <a:schemeClr val="bg2"/>
                        </a:solidFill>
                        <a:latin typeface="+mn-lt"/>
                        <a:ea typeface="Calibri"/>
                        <a:cs typeface="Times New Roman"/>
                      </a:endParaRPr>
                    </a:p>
                  </a:txBody>
                  <a:tcPr marL="71220" marR="71220" marT="0" marB="0">
                    <a:lnL>
                      <a:noFill/>
                    </a:lnL>
                    <a:lnR>
                      <a:noFill/>
                    </a:lnR>
                    <a:lnT>
                      <a:noFill/>
                    </a:lnT>
                    <a:lnB>
                      <a:noFill/>
                    </a:lnB>
                    <a:solidFill>
                      <a:srgbClr val="FFFFCC"/>
                    </a:solidFill>
                  </a:tcPr>
                </a:tc>
              </a:tr>
            </a:tbl>
          </a:graphicData>
        </a:graphic>
      </p:graphicFrame>
      <p:sp>
        <p:nvSpPr>
          <p:cNvPr id="2051" name="Rectangle 3"/>
          <p:cNvSpPr>
            <a:spLocks noChangeArrowheads="1"/>
          </p:cNvSpPr>
          <p:nvPr/>
        </p:nvSpPr>
        <p:spPr bwMode="auto">
          <a:xfrm>
            <a:off x="1738312" y="983630"/>
            <a:ext cx="8039223" cy="1077218"/>
          </a:xfrm>
          <a:prstGeom prst="rect">
            <a:avLst/>
          </a:prstGeom>
          <a:noFill/>
          <a:ln w="9525">
            <a:noFill/>
            <a:miter lim="800000"/>
            <a:headEnd/>
            <a:tailEnd/>
          </a:ln>
          <a:effectLst/>
        </p:spPr>
        <p:txBody>
          <a:bodyPr wrap="square" anchor="ctr">
            <a:spAutoFit/>
          </a:bodyPr>
          <a:lstStyle/>
          <a:p>
            <a:pPr algn="ctr" eaLnBrk="1" hangingPunct="1">
              <a:tabLst>
                <a:tab pos="4486275" algn="l"/>
              </a:tabLst>
              <a:defRPr/>
            </a:pPr>
            <a:r>
              <a:rPr lang="en-US" sz="2800" dirty="0">
                <a:solidFill>
                  <a:srgbClr val="000000"/>
                </a:solidFill>
                <a:latin typeface="Calibri" pitchFamily="34" charset="0"/>
                <a:ea typeface="Calibri" pitchFamily="34" charset="0"/>
                <a:cs typeface="Calibri" pitchFamily="34" charset="0"/>
              </a:rPr>
              <a:t>CATUR KARSA SAPTA DHARMA INSINYUR INDONESIA</a:t>
            </a:r>
            <a:endParaRPr lang="id-ID" sz="1200" b="0" dirty="0">
              <a:solidFill>
                <a:srgbClr val="000000"/>
              </a:solidFill>
              <a:latin typeface="Calibri" pitchFamily="34" charset="0"/>
              <a:cs typeface="Calibri" pitchFamily="34" charset="0"/>
            </a:endParaRPr>
          </a:p>
          <a:p>
            <a:pPr>
              <a:tabLst>
                <a:tab pos="4486275" algn="l"/>
              </a:tabLst>
              <a:defRPr/>
            </a:pPr>
            <a:endParaRPr lang="id-ID" sz="3600" b="0" dirty="0">
              <a:solidFill>
                <a:srgbClr val="000000"/>
              </a:solidFill>
              <a:latin typeface="Calibri" pitchFamily="34" charset="0"/>
              <a:cs typeface="Calibri" pitchFamily="34" charset="0"/>
            </a:endParaRPr>
          </a:p>
        </p:txBody>
      </p:sp>
      <p:sp>
        <p:nvSpPr>
          <p:cNvPr id="12" name="Rectangle 11"/>
          <p:cNvSpPr/>
          <p:nvPr/>
        </p:nvSpPr>
        <p:spPr bwMode="auto">
          <a:xfrm>
            <a:off x="0" y="0"/>
            <a:ext cx="9906000" cy="760761"/>
          </a:xfrm>
          <a:prstGeom prst="rect">
            <a:avLst/>
          </a:prstGeom>
          <a:solidFill>
            <a:schemeClr val="accent5">
              <a:lumMod val="75000"/>
            </a:schemeClr>
          </a:solidFill>
          <a:ln w="57150" cap="flat" cmpd="sng" algn="ctr">
            <a:no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50000"/>
              </a:lnSpc>
              <a:spcBef>
                <a:spcPct val="45000"/>
              </a:spcBef>
              <a:spcAft>
                <a:spcPct val="0"/>
              </a:spcAft>
              <a:buClrTx/>
              <a:buSzTx/>
              <a:buFontTx/>
              <a:buNone/>
              <a:tabLst/>
            </a:pPr>
            <a:r>
              <a:rPr kumimoji="0" lang="en-US" sz="4000" b="1" i="0" u="none" strike="noStrike" cap="none" normalizeH="0" baseline="0" dirty="0" smtClean="0">
                <a:ln>
                  <a:noFill/>
                </a:ln>
                <a:solidFill>
                  <a:srgbClr val="FFFFCC"/>
                </a:solidFill>
                <a:effectLst/>
                <a:latin typeface="Calibri" pitchFamily="34" charset="0"/>
                <a:cs typeface="Calibri" pitchFamily="34" charset="0"/>
              </a:rPr>
              <a:t>KODE ETIK INSINYUR INDONESIA</a:t>
            </a:r>
          </a:p>
        </p:txBody>
      </p:sp>
    </p:spTree>
  </p:cSld>
  <p:clrMapOvr>
    <a:masterClrMapping/>
  </p:clrMapOvr>
  <p:transition>
    <p:cover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8" presetClass="entr" presetSubtype="32" fill="hold" grpId="0" nodeType="afterEffect">
                                  <p:stCondLst>
                                    <p:cond delay="0"/>
                                  </p:stCondLst>
                                  <p:childTnLst>
                                    <p:set>
                                      <p:cBhvr>
                                        <p:cTn id="6" dur="1" fill="hold">
                                          <p:stCondLst>
                                            <p:cond delay="0"/>
                                          </p:stCondLst>
                                        </p:cTn>
                                        <p:tgtEl>
                                          <p:spTgt spid="2051"/>
                                        </p:tgtEl>
                                        <p:attrNameLst>
                                          <p:attrName>style.visibility</p:attrName>
                                        </p:attrNameLst>
                                      </p:cBhvr>
                                      <p:to>
                                        <p:strVal val="visible"/>
                                      </p:to>
                                    </p:set>
                                    <p:animEffect transition="in" filter="diamond(out)">
                                      <p:cBhvr>
                                        <p:cTn id="7" dur="2000"/>
                                        <p:tgtEl>
                                          <p:spTgt spid="2051"/>
                                        </p:tgtEl>
                                      </p:cBhvr>
                                    </p:animEffect>
                                  </p:childTnLst>
                                </p:cTn>
                              </p:par>
                              <p:par>
                                <p:cTn id="8" presetID="5" presetClass="entr" presetSubtype="10" fill="hold" nodeType="withEffect">
                                  <p:stCondLst>
                                    <p:cond delay="0"/>
                                  </p:stCondLst>
                                  <p:childTnLst>
                                    <p:set>
                                      <p:cBhvr>
                                        <p:cTn id="9" dur="1" fill="hold">
                                          <p:stCondLst>
                                            <p:cond delay="0"/>
                                          </p:stCondLst>
                                        </p:cTn>
                                        <p:tgtEl>
                                          <p:spTgt spid="2049"/>
                                        </p:tgtEl>
                                        <p:attrNameLst>
                                          <p:attrName>style.visibility</p:attrName>
                                        </p:attrNameLst>
                                      </p:cBhvr>
                                      <p:to>
                                        <p:strVal val="visible"/>
                                      </p:to>
                                    </p:set>
                                    <p:animEffect transition="in" filter="checkerboard(across)">
                                      <p:cBhvr>
                                        <p:cTn id="10" dur="500"/>
                                        <p:tgtEl>
                                          <p:spTgt spid="2049"/>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4"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1000" fill="hold"/>
                                        <p:tgtEl>
                                          <p:spTgt spid="8"/>
                                        </p:tgtEl>
                                        <p:attrNameLst>
                                          <p:attrName>ppt_x</p:attrName>
                                        </p:attrNameLst>
                                      </p:cBhvr>
                                      <p:tavLst>
                                        <p:tav tm="0">
                                          <p:val>
                                            <p:strVal val="#ppt_x"/>
                                          </p:val>
                                        </p:tav>
                                        <p:tav tm="100000">
                                          <p:val>
                                            <p:strVal val="#ppt_x"/>
                                          </p:val>
                                        </p:tav>
                                      </p:tavLst>
                                    </p:anim>
                                    <p:anim calcmode="lin" valueType="num">
                                      <p:cBhvr additive="base">
                                        <p:cTn id="16" dur="1000" fill="hold"/>
                                        <p:tgtEl>
                                          <p:spTgt spid="8"/>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3"/>
                                            </p:cond>
                                          </p:stCondLst>
                                          <p:endCondLst>
                                            <p:cond evt="onStopAudio" delay="0">
                                              <p:tgtEl>
                                                <p:sldTgt/>
                                              </p:tgtEl>
                                            </p:cond>
                                          </p:endCondLst>
                                        </p:cTn>
                                        <p:tgtEl>
                                          <p:sndTgt r:embed="rId2" name="camera.wav"/>
                                        </p:tgtEl>
                                      </p:cMediaNode>
                                    </p:audio>
                                  </p:sub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2" fill="hold" nodeType="click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additive="base">
                                        <p:cTn id="21" dur="1000" fill="hold"/>
                                        <p:tgtEl>
                                          <p:spTgt spid="10"/>
                                        </p:tgtEl>
                                        <p:attrNameLst>
                                          <p:attrName>ppt_x</p:attrName>
                                        </p:attrNameLst>
                                      </p:cBhvr>
                                      <p:tavLst>
                                        <p:tav tm="0">
                                          <p:val>
                                            <p:strVal val="1+#ppt_w/2"/>
                                          </p:val>
                                        </p:tav>
                                        <p:tav tm="100000">
                                          <p:val>
                                            <p:strVal val="#ppt_x"/>
                                          </p:val>
                                        </p:tav>
                                      </p:tavLst>
                                    </p:anim>
                                    <p:anim calcmode="lin" valueType="num">
                                      <p:cBhvr additive="base">
                                        <p:cTn id="22" dur="1000" fill="hold"/>
                                        <p:tgtEl>
                                          <p:spTgt spid="10"/>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9"/>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Footer Placeholder 1"/>
          <p:cNvSpPr>
            <a:spLocks noGrp="1"/>
          </p:cNvSpPr>
          <p:nvPr>
            <p:ph type="ftr" sz="quarter" idx="10"/>
          </p:nvPr>
        </p:nvSpPr>
        <p:spPr>
          <a:xfrm>
            <a:off x="23813" y="6543675"/>
            <a:ext cx="3429000" cy="457200"/>
          </a:xfrm>
        </p:spPr>
        <p:txBody>
          <a:bodyPr/>
          <a:lstStyle/>
          <a:p>
            <a:pPr>
              <a:defRPr/>
            </a:pPr>
            <a:r>
              <a:rPr lang="en-US" dirty="0" err="1">
                <a:solidFill>
                  <a:schemeClr val="bg2"/>
                </a:solidFill>
              </a:rPr>
              <a:t>Bakuan</a:t>
            </a:r>
            <a:r>
              <a:rPr lang="en-US" dirty="0">
                <a:solidFill>
                  <a:schemeClr val="bg2"/>
                </a:solidFill>
              </a:rPr>
              <a:t> </a:t>
            </a:r>
            <a:r>
              <a:rPr lang="en-US" dirty="0" err="1">
                <a:solidFill>
                  <a:schemeClr val="bg2"/>
                </a:solidFill>
              </a:rPr>
              <a:t>Kompetensi</a:t>
            </a:r>
            <a:r>
              <a:rPr lang="en-US" dirty="0">
                <a:solidFill>
                  <a:schemeClr val="bg2"/>
                </a:solidFill>
              </a:rPr>
              <a:t> IP </a:t>
            </a:r>
            <a:r>
              <a:rPr lang="en-US" dirty="0" err="1">
                <a:solidFill>
                  <a:schemeClr val="bg2"/>
                </a:solidFill>
              </a:rPr>
              <a:t>Versi</a:t>
            </a:r>
            <a:r>
              <a:rPr lang="en-US" dirty="0">
                <a:solidFill>
                  <a:schemeClr val="bg2"/>
                </a:solidFill>
              </a:rPr>
              <a:t> </a:t>
            </a:r>
            <a:r>
              <a:rPr lang="en-US" dirty="0" err="1">
                <a:solidFill>
                  <a:schemeClr val="bg2"/>
                </a:solidFill>
              </a:rPr>
              <a:t>Ringkas</a:t>
            </a:r>
            <a:endParaRPr lang="en-US" dirty="0">
              <a:solidFill>
                <a:schemeClr val="bg2"/>
              </a:solidFill>
            </a:endParaRPr>
          </a:p>
        </p:txBody>
      </p:sp>
      <p:sp>
        <p:nvSpPr>
          <p:cNvPr id="22531" name="Slide Number Placeholder 2"/>
          <p:cNvSpPr>
            <a:spLocks noGrp="1"/>
          </p:cNvSpPr>
          <p:nvPr>
            <p:ph type="sldNum" sz="quarter" idx="11"/>
          </p:nvPr>
        </p:nvSpPr>
        <p:spPr>
          <a:xfrm>
            <a:off x="8382000" y="6572250"/>
            <a:ext cx="1398588"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r>
              <a:rPr lang="en-US" sz="1400" b="0" smtClean="0">
                <a:solidFill>
                  <a:schemeClr val="bg2"/>
                </a:solidFill>
                <a:latin typeface="Tahoma" pitchFamily="34" charset="0"/>
              </a:rPr>
              <a:t>Slide </a:t>
            </a:r>
            <a:fld id="{BA524504-CA63-4569-B493-518DDF363FD8}" type="slidenum">
              <a:rPr lang="en-US" sz="1400" b="0" smtClean="0">
                <a:solidFill>
                  <a:schemeClr val="bg2"/>
                </a:solidFill>
                <a:latin typeface="Tahoma" pitchFamily="34" charset="0"/>
              </a:rPr>
              <a:pPr/>
              <a:t>20</a:t>
            </a:fld>
            <a:endParaRPr lang="en-US" sz="1400" b="0" smtClean="0">
              <a:solidFill>
                <a:schemeClr val="bg2"/>
              </a:solidFill>
              <a:latin typeface="Tahoma" pitchFamily="34" charset="0"/>
            </a:endParaRPr>
          </a:p>
        </p:txBody>
      </p:sp>
      <p:grpSp>
        <p:nvGrpSpPr>
          <p:cNvPr id="2" name="Group 2"/>
          <p:cNvGrpSpPr>
            <a:grpSpLocks/>
          </p:cNvGrpSpPr>
          <p:nvPr/>
        </p:nvGrpSpPr>
        <p:grpSpPr bwMode="auto">
          <a:xfrm>
            <a:off x="551432" y="908720"/>
            <a:ext cx="9082088" cy="5591175"/>
            <a:chOff x="144" y="0"/>
            <a:chExt cx="5721" cy="3522"/>
          </a:xfrm>
          <a:solidFill>
            <a:schemeClr val="tx1"/>
          </a:solidFill>
        </p:grpSpPr>
        <p:sp>
          <p:nvSpPr>
            <p:cNvPr id="22533" name="Text Box 3"/>
            <p:cNvSpPr txBox="1">
              <a:spLocks noChangeArrowheads="1"/>
            </p:cNvSpPr>
            <p:nvPr/>
          </p:nvSpPr>
          <p:spPr bwMode="auto">
            <a:xfrm>
              <a:off x="150" y="1474"/>
              <a:ext cx="806" cy="911"/>
            </a:xfrm>
            <a:prstGeom prst="rect">
              <a:avLst/>
            </a:prstGeom>
            <a:grpFill/>
            <a:ln w="9525">
              <a:solidFill>
                <a:schemeClr val="bg2"/>
              </a:solidFill>
              <a:miter lim="800000"/>
              <a:headEnd/>
              <a:tailEnd/>
            </a:ln>
            <a:extLst/>
          </p:spPr>
          <p:txBody>
            <a:bodyPr wrap="none">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algn="ctr"/>
              <a:r>
                <a:rPr lang="en-US" sz="2200">
                  <a:solidFill>
                    <a:schemeClr val="bg2"/>
                  </a:solidFill>
                  <a:latin typeface="Calibri" pitchFamily="34" charset="0"/>
                  <a:cs typeface="Calibri" pitchFamily="34" charset="0"/>
                </a:rPr>
                <a:t>W 1 </a:t>
              </a:r>
            </a:p>
            <a:p>
              <a:pPr algn="ctr"/>
              <a:r>
                <a:rPr lang="en-US" sz="2200">
                  <a:solidFill>
                    <a:schemeClr val="bg2"/>
                  </a:solidFill>
                  <a:latin typeface="Calibri" pitchFamily="34" charset="0"/>
                  <a:cs typeface="Calibri" pitchFamily="34" charset="0"/>
                </a:rPr>
                <a:t>Kode Etik</a:t>
              </a:r>
            </a:p>
            <a:p>
              <a:pPr algn="ctr"/>
              <a:r>
                <a:rPr lang="en-US" sz="2200">
                  <a:solidFill>
                    <a:schemeClr val="bg2"/>
                  </a:solidFill>
                  <a:latin typeface="Calibri" pitchFamily="34" charset="0"/>
                  <a:cs typeface="Calibri" pitchFamily="34" charset="0"/>
                </a:rPr>
                <a:t>Dan </a:t>
              </a:r>
            </a:p>
            <a:p>
              <a:pPr algn="ctr"/>
              <a:r>
                <a:rPr lang="en-US" sz="2200">
                  <a:solidFill>
                    <a:schemeClr val="bg2"/>
                  </a:solidFill>
                  <a:latin typeface="Calibri" pitchFamily="34" charset="0"/>
                  <a:cs typeface="Calibri" pitchFamily="34" charset="0"/>
                </a:rPr>
                <a:t>Tata laku</a:t>
              </a:r>
            </a:p>
          </p:txBody>
        </p:sp>
        <p:sp>
          <p:nvSpPr>
            <p:cNvPr id="22534" name="Text Box 4"/>
            <p:cNvSpPr txBox="1">
              <a:spLocks noChangeArrowheads="1"/>
            </p:cNvSpPr>
            <p:nvPr/>
          </p:nvSpPr>
          <p:spPr bwMode="auto">
            <a:xfrm>
              <a:off x="1248" y="384"/>
              <a:ext cx="1062" cy="1231"/>
            </a:xfrm>
            <a:prstGeom prst="rect">
              <a:avLst/>
            </a:prstGeom>
            <a:grpFill/>
            <a:ln w="9525">
              <a:solidFill>
                <a:schemeClr val="bg2"/>
              </a:solidFill>
              <a:miter lim="800000"/>
              <a:headEnd/>
              <a:tailEnd/>
            </a:ln>
            <a:extLst/>
          </p:spPr>
          <p:txBody>
            <a:bodyPr>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algn="ctr"/>
              <a:r>
                <a:rPr lang="en-US" sz="1800" b="0">
                  <a:solidFill>
                    <a:schemeClr val="bg2"/>
                  </a:solidFill>
                  <a:latin typeface="Calibri" pitchFamily="34" charset="0"/>
                  <a:cs typeface="Calibri" pitchFamily="34" charset="0"/>
                </a:rPr>
                <a:t> </a:t>
              </a:r>
              <a:r>
                <a:rPr lang="en-US" sz="1700">
                  <a:solidFill>
                    <a:schemeClr val="bg2"/>
                  </a:solidFill>
                  <a:latin typeface="Calibri" pitchFamily="34" charset="0"/>
                  <a:cs typeface="Calibri" pitchFamily="34" charset="0"/>
                </a:rPr>
                <a:t>W.1.3</a:t>
              </a:r>
            </a:p>
            <a:p>
              <a:pPr algn="ctr"/>
              <a:r>
                <a:rPr lang="en-US" sz="1700">
                  <a:solidFill>
                    <a:schemeClr val="bg2"/>
                  </a:solidFill>
                  <a:latin typeface="Calibri" pitchFamily="34" charset="0"/>
                  <a:cs typeface="Calibri" pitchFamily="34" charset="0"/>
                </a:rPr>
                <a:t>Memahami /</a:t>
              </a:r>
            </a:p>
            <a:p>
              <a:pPr algn="ctr"/>
              <a:r>
                <a:rPr lang="en-US" sz="1700">
                  <a:solidFill>
                    <a:schemeClr val="bg2"/>
                  </a:solidFill>
                  <a:latin typeface="Calibri" pitchFamily="34" charset="0"/>
                  <a:cs typeface="Calibri" pitchFamily="34" charset="0"/>
                </a:rPr>
                <a:t>Menerapkan Wawasan Kelestarian Lingkungan</a:t>
              </a:r>
              <a:r>
                <a:rPr lang="en-US" sz="1700" b="0">
                  <a:solidFill>
                    <a:schemeClr val="bg2"/>
                  </a:solidFill>
                  <a:latin typeface="Calibri" pitchFamily="34" charset="0"/>
                  <a:cs typeface="Calibri" pitchFamily="34" charset="0"/>
                </a:rPr>
                <a:t> </a:t>
              </a:r>
            </a:p>
            <a:p>
              <a:pPr algn="ctr"/>
              <a:r>
                <a:rPr lang="en-US" sz="1800" b="0">
                  <a:solidFill>
                    <a:schemeClr val="bg2"/>
                  </a:solidFill>
                  <a:latin typeface="Calibri" pitchFamily="34" charset="0"/>
                  <a:cs typeface="Calibri" pitchFamily="34" charset="0"/>
                </a:rPr>
                <a:t> </a:t>
              </a:r>
            </a:p>
          </p:txBody>
        </p:sp>
        <p:sp>
          <p:nvSpPr>
            <p:cNvPr id="22535" name="Text Box 5"/>
            <p:cNvSpPr txBox="1">
              <a:spLocks noChangeArrowheads="1"/>
            </p:cNvSpPr>
            <p:nvPr/>
          </p:nvSpPr>
          <p:spPr bwMode="auto">
            <a:xfrm>
              <a:off x="2535" y="0"/>
              <a:ext cx="3330" cy="2365"/>
            </a:xfrm>
            <a:prstGeom prst="rect">
              <a:avLst/>
            </a:prstGeom>
            <a:grpFill/>
            <a:ln w="9525">
              <a:solidFill>
                <a:schemeClr val="bg2"/>
              </a:solidFill>
              <a:miter lim="800000"/>
              <a:headEnd/>
              <a:tailEnd/>
            </a:ln>
            <a:extLst/>
          </p:spPr>
          <p:txBody>
            <a:bodyPr>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marL="803275" indent="-803275">
                <a:buFont typeface="CommonBullets" pitchFamily="34" charset="2"/>
                <a:buNone/>
              </a:pPr>
              <a:r>
                <a:rPr lang="en-US" sz="1700" dirty="0">
                  <a:solidFill>
                    <a:schemeClr val="bg2"/>
                  </a:solidFill>
                  <a:latin typeface="Calibri" pitchFamily="34" charset="0"/>
                  <a:cs typeface="Calibri" pitchFamily="34" charset="0"/>
                </a:rPr>
                <a:t>W.1.3.1  </a:t>
              </a:r>
              <a:r>
                <a:rPr lang="en-US" sz="1700" dirty="0" err="1">
                  <a:solidFill>
                    <a:schemeClr val="bg2"/>
                  </a:solidFill>
                  <a:latin typeface="Calibri" pitchFamily="34" charset="0"/>
                  <a:cs typeface="Calibri" pitchFamily="34" charset="0"/>
                </a:rPr>
                <a:t>Menyadari</a:t>
              </a:r>
              <a:r>
                <a:rPr lang="en-US" sz="1700" dirty="0">
                  <a:solidFill>
                    <a:schemeClr val="bg2"/>
                  </a:solidFill>
                  <a:latin typeface="Calibri" pitchFamily="34" charset="0"/>
                  <a:cs typeface="Calibri" pitchFamily="34" charset="0"/>
                </a:rPr>
                <a:t> </a:t>
              </a:r>
              <a:r>
                <a:rPr lang="en-US" sz="1700" u="sng" dirty="0">
                  <a:solidFill>
                    <a:schemeClr val="bg2"/>
                  </a:solidFill>
                  <a:latin typeface="Calibri" pitchFamily="34" charset="0"/>
                  <a:cs typeface="Calibri" pitchFamily="34" charset="0"/>
                </a:rPr>
                <a:t>eko-</a:t>
              </a:r>
              <a:r>
                <a:rPr lang="en-US" sz="1700" u="sng" dirty="0" err="1">
                  <a:solidFill>
                    <a:schemeClr val="bg2"/>
                  </a:solidFill>
                  <a:latin typeface="Calibri" pitchFamily="34" charset="0"/>
                  <a:cs typeface="Calibri" pitchFamily="34" charset="0"/>
                </a:rPr>
                <a:t>sistem</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bagi</a:t>
              </a:r>
              <a:r>
                <a:rPr lang="en-US" sz="1700"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kelangsungan</a:t>
              </a:r>
              <a:r>
                <a:rPr lang="en-US" sz="1700" u="sng"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hidup</a:t>
              </a:r>
              <a:r>
                <a:rPr lang="en-US" sz="1700" dirty="0">
                  <a:solidFill>
                    <a:schemeClr val="bg2"/>
                  </a:solidFill>
                  <a:latin typeface="Calibri" pitchFamily="34" charset="0"/>
                  <a:cs typeface="Calibri" pitchFamily="34" charset="0"/>
                </a:rPr>
                <a:t> </a:t>
              </a:r>
            </a:p>
            <a:p>
              <a:pPr marL="803275" indent="-803275">
                <a:buFont typeface="CommonBullets" pitchFamily="34" charset="2"/>
                <a:buNone/>
              </a:pPr>
              <a:r>
                <a:rPr lang="en-US" sz="1700" dirty="0">
                  <a:solidFill>
                    <a:schemeClr val="bg2"/>
                  </a:solidFill>
                  <a:latin typeface="Calibri" pitchFamily="34" charset="0"/>
                  <a:cs typeface="Calibri" pitchFamily="34" charset="0"/>
                </a:rPr>
                <a:t>W.1.3.2  </a:t>
              </a:r>
              <a:r>
                <a:rPr lang="en-US" sz="1700" dirty="0" err="1">
                  <a:solidFill>
                    <a:schemeClr val="bg2"/>
                  </a:solidFill>
                  <a:latin typeface="Calibri" pitchFamily="34" charset="0"/>
                  <a:cs typeface="Calibri" pitchFamily="34" charset="0"/>
                </a:rPr>
                <a:t>Menyadari</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keterbatasan</a:t>
              </a:r>
              <a:r>
                <a:rPr lang="en-US" sz="1700"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daya</a:t>
              </a:r>
              <a:r>
                <a:rPr lang="en-US" sz="1700" u="sng"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dukung</a:t>
              </a:r>
              <a:r>
                <a:rPr lang="en-US" sz="1700" u="sng"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lingkungan</a:t>
              </a:r>
              <a:r>
                <a:rPr lang="en-US" sz="1700" dirty="0">
                  <a:solidFill>
                    <a:schemeClr val="bg2"/>
                  </a:solidFill>
                  <a:latin typeface="Calibri" pitchFamily="34" charset="0"/>
                  <a:cs typeface="Calibri" pitchFamily="34" charset="0"/>
                </a:rPr>
                <a:t> </a:t>
              </a:r>
            </a:p>
            <a:p>
              <a:pPr marL="803275" indent="-803275">
                <a:buFont typeface="CommonBullets" pitchFamily="34" charset="2"/>
                <a:buNone/>
              </a:pPr>
              <a:r>
                <a:rPr lang="en-US" sz="1700" dirty="0">
                  <a:solidFill>
                    <a:schemeClr val="bg2"/>
                  </a:solidFill>
                  <a:latin typeface="Calibri" pitchFamily="34" charset="0"/>
                  <a:cs typeface="Calibri" pitchFamily="34" charset="0"/>
                </a:rPr>
                <a:t>W.1.3.3  </a:t>
              </a:r>
              <a:r>
                <a:rPr lang="en-US" sz="1700" u="sng" dirty="0" err="1">
                  <a:solidFill>
                    <a:schemeClr val="bg2"/>
                  </a:solidFill>
                  <a:latin typeface="Calibri" pitchFamily="34" charset="0"/>
                  <a:cs typeface="Calibri" pitchFamily="34" charset="0"/>
                </a:rPr>
                <a:t>Memperbaiki</a:t>
              </a:r>
              <a:r>
                <a:rPr lang="en-US" sz="1700" u="sng"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mempertahankan</a:t>
              </a:r>
              <a:r>
                <a:rPr lang="en-US" sz="1700" u="sng"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dan</a:t>
              </a:r>
              <a:r>
                <a:rPr lang="en-US" sz="1700" u="sng"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memulihkan</a:t>
              </a:r>
              <a:r>
                <a:rPr lang="en-US" sz="1700" u="sng" dirty="0">
                  <a:solidFill>
                    <a:schemeClr val="bg2"/>
                  </a:solidFill>
                  <a:latin typeface="Calibri" pitchFamily="34" charset="0"/>
                  <a:cs typeface="Calibri" pitchFamily="34" charset="0"/>
                </a:rPr>
                <a:t> </a:t>
              </a:r>
            </a:p>
            <a:p>
              <a:pPr marL="803275" indent="-803275">
                <a:buFont typeface="CommonBullets" pitchFamily="34" charset="2"/>
                <a:buNone/>
              </a:pP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lingkungan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hidup</a:t>
              </a:r>
              <a:r>
                <a:rPr lang="en-US" sz="1700" dirty="0">
                  <a:solidFill>
                    <a:schemeClr val="bg2"/>
                  </a:solidFill>
                  <a:latin typeface="Calibri" pitchFamily="34" charset="0"/>
                  <a:cs typeface="Calibri" pitchFamily="34" charset="0"/>
                </a:rPr>
                <a:t>.</a:t>
              </a:r>
            </a:p>
            <a:p>
              <a:pPr marL="803275" indent="-803275">
                <a:buFont typeface="CommonBullets" pitchFamily="34" charset="2"/>
                <a:buNone/>
              </a:pPr>
              <a:r>
                <a:rPr lang="en-US" sz="1700" dirty="0">
                  <a:solidFill>
                    <a:schemeClr val="bg2"/>
                  </a:solidFill>
                  <a:latin typeface="Calibri" pitchFamily="34" charset="0"/>
                  <a:cs typeface="Calibri" pitchFamily="34" charset="0"/>
                </a:rPr>
                <a:t>W.1.3.4  </a:t>
              </a:r>
              <a:r>
                <a:rPr lang="en-US" sz="1700" u="sng" dirty="0" err="1">
                  <a:solidFill>
                    <a:schemeClr val="bg2"/>
                  </a:solidFill>
                  <a:latin typeface="Calibri" pitchFamily="34" charset="0"/>
                  <a:cs typeface="Calibri" pitchFamily="34" charset="0"/>
                </a:rPr>
                <a:t>Memanfaatkan</a:t>
              </a:r>
              <a:r>
                <a:rPr lang="en-US" sz="1700" u="sng" dirty="0">
                  <a:solidFill>
                    <a:schemeClr val="bg2"/>
                  </a:solidFill>
                  <a:latin typeface="Calibri" pitchFamily="34" charset="0"/>
                  <a:cs typeface="Calibri" pitchFamily="34" charset="0"/>
                </a:rPr>
                <a:t> SDA</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tak</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terbarukan</a:t>
              </a:r>
              <a:r>
                <a:rPr lang="en-US" sz="1700" dirty="0">
                  <a:solidFill>
                    <a:schemeClr val="bg2"/>
                  </a:solidFill>
                  <a:latin typeface="Calibri" pitchFamily="34" charset="0"/>
                  <a:cs typeface="Calibri" pitchFamily="34" charset="0"/>
                </a:rPr>
                <a:t> dg </a:t>
              </a:r>
              <a:r>
                <a:rPr lang="en-US" sz="1700" dirty="0" err="1">
                  <a:solidFill>
                    <a:schemeClr val="bg2"/>
                  </a:solidFill>
                  <a:latin typeface="Calibri" pitchFamily="34" charset="0"/>
                  <a:cs typeface="Calibri" pitchFamily="34" charset="0"/>
                </a:rPr>
                <a:t>bijaksana</a:t>
              </a:r>
              <a:r>
                <a:rPr lang="en-US" sz="1700" dirty="0">
                  <a:solidFill>
                    <a:schemeClr val="bg2"/>
                  </a:solidFill>
                  <a:latin typeface="Calibri" pitchFamily="34" charset="0"/>
                  <a:cs typeface="Calibri" pitchFamily="34" charset="0"/>
                </a:rPr>
                <a:t> </a:t>
              </a:r>
            </a:p>
            <a:p>
              <a:pPr marL="803275" indent="-803275">
                <a:buFont typeface="CommonBullets" pitchFamily="34" charset="2"/>
                <a:buNone/>
              </a:pP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dan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mempromosikan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daur</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ulang</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imbah</a:t>
              </a:r>
              <a:r>
                <a:rPr lang="en-US" sz="1700" dirty="0">
                  <a:solidFill>
                    <a:schemeClr val="bg2"/>
                  </a:solidFill>
                  <a:latin typeface="Calibri" pitchFamily="34" charset="0"/>
                  <a:cs typeface="Calibri" pitchFamily="34" charset="0"/>
                </a:rPr>
                <a:t>. </a:t>
              </a:r>
            </a:p>
            <a:p>
              <a:pPr marL="803275" indent="-803275">
                <a:buFont typeface="CommonBullets" pitchFamily="34" charset="2"/>
                <a:buNone/>
              </a:pPr>
              <a:r>
                <a:rPr lang="en-US" sz="1700" dirty="0">
                  <a:solidFill>
                    <a:schemeClr val="bg2"/>
                  </a:solidFill>
                  <a:latin typeface="Calibri" pitchFamily="34" charset="0"/>
                  <a:cs typeface="Calibri" pitchFamily="34" charset="0"/>
                </a:rPr>
                <a:t>W.1.3.5  </a:t>
              </a:r>
              <a:r>
                <a:rPr lang="en-US" sz="1700" u="sng" dirty="0" err="1">
                  <a:solidFill>
                    <a:schemeClr val="bg2"/>
                  </a:solidFill>
                  <a:latin typeface="Calibri" pitchFamily="34" charset="0"/>
                  <a:cs typeface="Calibri" pitchFamily="34" charset="0"/>
                </a:rPr>
                <a:t>Penghematan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bahan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baku</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dan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energi</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dgn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kaidah</a:t>
              </a:r>
              <a:endParaRPr lang="en-US" sz="1700" dirty="0">
                <a:solidFill>
                  <a:schemeClr val="bg2"/>
                </a:solidFill>
                <a:latin typeface="Calibri" pitchFamily="34" charset="0"/>
                <a:cs typeface="Calibri" pitchFamily="34" charset="0"/>
              </a:endParaRPr>
            </a:p>
            <a:p>
              <a:pPr marL="803275" indent="-803275">
                <a:buFont typeface="CommonBullets" pitchFamily="34" charset="2"/>
                <a:buNone/>
              </a:pP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pengelolaan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lingkungan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berkelanjutan</a:t>
              </a:r>
              <a:r>
                <a:rPr lang="en-US" sz="1700" dirty="0">
                  <a:solidFill>
                    <a:schemeClr val="bg2"/>
                  </a:solidFill>
                  <a:latin typeface="Calibri" pitchFamily="34" charset="0"/>
                  <a:cs typeface="Calibri" pitchFamily="34" charset="0"/>
                </a:rPr>
                <a:t> </a:t>
              </a:r>
            </a:p>
            <a:p>
              <a:pPr marL="803275" indent="-803275">
                <a:buFont typeface="CommonBullets" pitchFamily="34" charset="2"/>
                <a:buNone/>
              </a:pPr>
              <a:r>
                <a:rPr lang="en-US" sz="1700" dirty="0">
                  <a:solidFill>
                    <a:schemeClr val="bg2"/>
                  </a:solidFill>
                  <a:latin typeface="Calibri" pitchFamily="34" charset="0"/>
                  <a:cs typeface="Calibri" pitchFamily="34" charset="0"/>
                </a:rPr>
                <a:t>W.1.3.6  </a:t>
              </a:r>
              <a:r>
                <a:rPr lang="en-US" sz="1700" dirty="0" err="1">
                  <a:solidFill>
                    <a:schemeClr val="bg2"/>
                  </a:solidFill>
                  <a:latin typeface="Calibri" pitchFamily="34" charset="0"/>
                  <a:cs typeface="Calibri" pitchFamily="34" charset="0"/>
                </a:rPr>
                <a:t>Memperhatikan</a:t>
              </a:r>
              <a:r>
                <a:rPr lang="en-US" sz="1700"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dampak</a:t>
              </a:r>
              <a:r>
                <a:rPr lang="en-US" sz="1700" u="sng"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siklus</a:t>
              </a:r>
              <a:r>
                <a:rPr lang="en-US" sz="1700" u="sng"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produk</a:t>
              </a:r>
              <a:r>
                <a:rPr lang="en-US" sz="1700" dirty="0">
                  <a:solidFill>
                    <a:schemeClr val="bg2"/>
                  </a:solidFill>
                  <a:latin typeface="Calibri" pitchFamily="34" charset="0"/>
                  <a:cs typeface="Calibri" pitchFamily="34" charset="0"/>
                </a:rPr>
                <a:t> &amp; </a:t>
              </a:r>
              <a:r>
                <a:rPr lang="en-US" sz="1700" dirty="0" err="1">
                  <a:solidFill>
                    <a:schemeClr val="bg2"/>
                  </a:solidFill>
                  <a:latin typeface="Calibri" pitchFamily="34" charset="0"/>
                  <a:cs typeface="Calibri" pitchFamily="34" charset="0"/>
                </a:rPr>
                <a:t>proyek</a:t>
              </a:r>
              <a:r>
                <a:rPr lang="en-US" sz="1700" dirty="0">
                  <a:solidFill>
                    <a:schemeClr val="bg2"/>
                  </a:solidFill>
                  <a:latin typeface="Calibri" pitchFamily="34" charset="0"/>
                  <a:cs typeface="Calibri" pitchFamily="34" charset="0"/>
                </a:rPr>
                <a:t> </a:t>
              </a:r>
            </a:p>
            <a:p>
              <a:pPr marL="803275" indent="-803275">
                <a:buFont typeface="CommonBullets" pitchFamily="34" charset="2"/>
                <a:buNone/>
              </a:pPr>
              <a:r>
                <a:rPr lang="en-US" sz="1700" dirty="0">
                  <a:solidFill>
                    <a:schemeClr val="bg2"/>
                  </a:solidFill>
                  <a:latin typeface="Calibri" pitchFamily="34" charset="0"/>
                  <a:cs typeface="Calibri" pitchFamily="34" charset="0"/>
                </a:rPr>
                <a:t>W.1.3.7  </a:t>
              </a:r>
              <a:r>
                <a:rPr lang="en-US" sz="1700" dirty="0" err="1">
                  <a:solidFill>
                    <a:schemeClr val="bg2"/>
                  </a:solidFill>
                  <a:latin typeface="Calibri" pitchFamily="34" charset="0"/>
                  <a:cs typeface="Calibri" pitchFamily="34" charset="0"/>
                </a:rPr>
                <a:t>Memperhitungkan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pengaruh</a:t>
              </a:r>
              <a:r>
                <a:rPr lang="en-US" sz="1700"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keinsinyuran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thdp</a:t>
              </a:r>
              <a:endParaRPr lang="en-US" sz="1700" dirty="0">
                <a:solidFill>
                  <a:schemeClr val="bg2"/>
                </a:solidFill>
                <a:latin typeface="Calibri" pitchFamily="34" charset="0"/>
                <a:cs typeface="Calibri" pitchFamily="34" charset="0"/>
              </a:endParaRPr>
            </a:p>
            <a:p>
              <a:pPr marL="803275" indent="-803275">
                <a:buFont typeface="CommonBullets" pitchFamily="34" charset="2"/>
                <a:buNone/>
              </a:pPr>
              <a:r>
                <a:rPr lang="en-US" sz="1700"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faktor</a:t>
              </a:r>
              <a:r>
                <a:rPr lang="en-US" sz="1700" u="sng"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budaya</a:t>
              </a:r>
              <a:r>
                <a:rPr lang="en-US" sz="1700" u="sng" dirty="0">
                  <a:solidFill>
                    <a:schemeClr val="bg2"/>
                  </a:solidFill>
                  <a:latin typeface="Calibri" pitchFamily="34" charset="0"/>
                  <a:cs typeface="Calibri" pitchFamily="34" charset="0"/>
                </a:rPr>
                <a:t> &amp; </a:t>
              </a:r>
              <a:r>
                <a:rPr lang="en-US" sz="1700" u="sng" dirty="0" err="1">
                  <a:solidFill>
                    <a:schemeClr val="bg2"/>
                  </a:solidFill>
                  <a:latin typeface="Calibri" pitchFamily="34" charset="0"/>
                  <a:cs typeface="Calibri" pitchFamily="34" charset="0"/>
                </a:rPr>
                <a:t>warisan</a:t>
              </a:r>
              <a:r>
                <a:rPr lang="en-US" sz="1700" b="0" u="sng"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sejarah</a:t>
              </a:r>
              <a:endParaRPr lang="en-US" sz="1700" u="sng" dirty="0">
                <a:solidFill>
                  <a:schemeClr val="bg2"/>
                </a:solidFill>
                <a:latin typeface="Calibri" pitchFamily="34" charset="0"/>
                <a:cs typeface="Calibri" pitchFamily="34" charset="0"/>
              </a:endParaRPr>
            </a:p>
          </p:txBody>
        </p:sp>
        <p:sp>
          <p:nvSpPr>
            <p:cNvPr id="22536" name="Text Box 6"/>
            <p:cNvSpPr txBox="1">
              <a:spLocks noChangeArrowheads="1"/>
            </p:cNvSpPr>
            <p:nvPr/>
          </p:nvSpPr>
          <p:spPr bwMode="auto">
            <a:xfrm>
              <a:off x="2490" y="2475"/>
              <a:ext cx="3375" cy="1047"/>
            </a:xfrm>
            <a:prstGeom prst="rect">
              <a:avLst/>
            </a:prstGeom>
            <a:grpFill/>
            <a:ln w="9525">
              <a:solidFill>
                <a:schemeClr val="bg2"/>
              </a:solidFill>
              <a:miter lim="800000"/>
              <a:headEnd/>
              <a:tailEnd/>
            </a:ln>
            <a:extLst/>
          </p:spPr>
          <p:txBody>
            <a:bodyPr wrap="square">
              <a:spAutoFit/>
            </a:bodyPr>
            <a:lstStyle>
              <a:lvl1pPr marL="285750" indent="-285750">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marL="803275" indent="-803275">
                <a:buFont typeface="CommonBullets" pitchFamily="34" charset="2"/>
                <a:buNone/>
              </a:pPr>
              <a:r>
                <a:rPr lang="en-US" sz="1700" dirty="0">
                  <a:solidFill>
                    <a:schemeClr val="bg2"/>
                  </a:solidFill>
                  <a:latin typeface="Calibri" pitchFamily="34" charset="0"/>
                  <a:cs typeface="Calibri" pitchFamily="34" charset="0"/>
                </a:rPr>
                <a:t>W.1.4.1  </a:t>
              </a:r>
              <a:r>
                <a:rPr lang="en-US" sz="1700" dirty="0" err="1">
                  <a:solidFill>
                    <a:schemeClr val="bg2"/>
                  </a:solidFill>
                  <a:latin typeface="Calibri" pitchFamily="34" charset="0"/>
                  <a:cs typeface="Calibri" pitchFamily="34" charset="0"/>
                </a:rPr>
                <a:t>Memperhitungkan</a:t>
              </a:r>
              <a:r>
                <a:rPr lang="en-US" sz="1700"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resiko</a:t>
              </a:r>
              <a:r>
                <a:rPr lang="en-US" sz="1700" u="sng"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dan</a:t>
              </a:r>
              <a:r>
                <a:rPr lang="en-US" sz="1700" u="sng"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tanggung</a:t>
              </a:r>
              <a:r>
                <a:rPr lang="en-US" sz="1700" u="sng"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gugat</a:t>
              </a:r>
              <a:endParaRPr lang="en-US" sz="1700" u="sng" dirty="0">
                <a:solidFill>
                  <a:schemeClr val="bg2"/>
                </a:solidFill>
                <a:latin typeface="Calibri" pitchFamily="34" charset="0"/>
                <a:cs typeface="Calibri" pitchFamily="34" charset="0"/>
              </a:endParaRPr>
            </a:p>
            <a:p>
              <a:pPr marL="803275" indent="-803275">
                <a:buFont typeface="CommonBullets" pitchFamily="34" charset="2"/>
                <a:buNone/>
              </a:pP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profesional</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yg</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bertanggung</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jawab</a:t>
              </a:r>
              <a:r>
                <a:rPr lang="en-US" sz="1700" dirty="0">
                  <a:solidFill>
                    <a:schemeClr val="bg2"/>
                  </a:solidFill>
                  <a:latin typeface="Calibri" pitchFamily="34" charset="0"/>
                  <a:cs typeface="Calibri" pitchFamily="34" charset="0"/>
                </a:rPr>
                <a:t>. </a:t>
              </a:r>
            </a:p>
            <a:p>
              <a:pPr marL="803275" indent="-803275">
                <a:buFont typeface="CommonBullets" pitchFamily="34" charset="2"/>
                <a:buNone/>
              </a:pPr>
              <a:r>
                <a:rPr lang="en-US" sz="1700" dirty="0">
                  <a:solidFill>
                    <a:schemeClr val="bg2"/>
                  </a:solidFill>
                  <a:latin typeface="Calibri" pitchFamily="34" charset="0"/>
                  <a:cs typeface="Calibri" pitchFamily="34" charset="0"/>
                </a:rPr>
                <a:t>W.1.4.2  </a:t>
              </a:r>
              <a:r>
                <a:rPr lang="en-US" sz="1700" dirty="0" err="1">
                  <a:solidFill>
                    <a:schemeClr val="bg2"/>
                  </a:solidFill>
                  <a:latin typeface="Calibri" pitchFamily="34" charset="0"/>
                  <a:cs typeface="Calibri" pitchFamily="34" charset="0"/>
                </a:rPr>
                <a:t>Menerapkan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dengan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tepat</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unsur</a:t>
              </a:r>
              <a:r>
                <a:rPr lang="en-US" sz="1700" dirty="0">
                  <a:solidFill>
                    <a:schemeClr val="bg2"/>
                  </a:solidFill>
                  <a:latin typeface="Calibri" pitchFamily="34" charset="0"/>
                  <a:cs typeface="Calibri" pitchFamily="34" charset="0"/>
                </a:rPr>
                <a:t> </a:t>
              </a:r>
              <a:r>
                <a:rPr lang="en-US" sz="1700" u="sng" dirty="0">
                  <a:solidFill>
                    <a:schemeClr val="bg2"/>
                  </a:solidFill>
                  <a:latin typeface="Calibri" pitchFamily="34" charset="0"/>
                  <a:cs typeface="Calibri" pitchFamily="34" charset="0"/>
                </a:rPr>
                <a:t>K3</a:t>
              </a:r>
            </a:p>
            <a:p>
              <a:pPr marL="803275" indent="-803275">
                <a:buFont typeface="CommonBullets" pitchFamily="34" charset="2"/>
                <a:buNone/>
              </a:pPr>
              <a:r>
                <a:rPr lang="en-US" sz="1700" dirty="0">
                  <a:solidFill>
                    <a:schemeClr val="bg2"/>
                  </a:solidFill>
                  <a:latin typeface="Calibri" pitchFamily="34" charset="0"/>
                  <a:cs typeface="Calibri" pitchFamily="34" charset="0"/>
                </a:rPr>
                <a:t>W.1.4.3  </a:t>
              </a:r>
              <a:r>
                <a:rPr lang="en-US" sz="1700" dirty="0" err="1">
                  <a:solidFill>
                    <a:schemeClr val="bg2"/>
                  </a:solidFill>
                  <a:latin typeface="Calibri" pitchFamily="34" charset="0"/>
                  <a:cs typeface="Calibri" pitchFamily="34" charset="0"/>
                </a:rPr>
                <a:t>Menyelidiki</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kebutuhan</a:t>
              </a:r>
              <a:r>
                <a:rPr lang="en-US" sz="1700"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keselamatan</a:t>
              </a:r>
              <a:r>
                <a:rPr lang="en-US" sz="1700" u="sng"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masyarakat</a:t>
              </a:r>
              <a:r>
                <a:rPr lang="en-US" sz="1700" dirty="0">
                  <a:solidFill>
                    <a:schemeClr val="bg2"/>
                  </a:solidFill>
                  <a:latin typeface="Calibri" pitchFamily="34" charset="0"/>
                  <a:cs typeface="Calibri" pitchFamily="34" charset="0"/>
                </a:rPr>
                <a:t> </a:t>
              </a:r>
            </a:p>
            <a:p>
              <a:pPr marL="803275" indent="-803275">
                <a:buFont typeface="CommonBullets" pitchFamily="34" charset="2"/>
                <a:buNone/>
              </a:pPr>
              <a:r>
                <a:rPr lang="en-US" sz="1700" dirty="0">
                  <a:solidFill>
                    <a:schemeClr val="bg2"/>
                  </a:solidFill>
                  <a:latin typeface="Calibri" pitchFamily="34" charset="0"/>
                  <a:cs typeface="Calibri" pitchFamily="34" charset="0"/>
                </a:rPr>
                <a:t>W.1.4.4  </a:t>
              </a:r>
              <a:r>
                <a:rPr lang="en-US" sz="1700" dirty="0" err="1">
                  <a:solidFill>
                    <a:schemeClr val="bg2"/>
                  </a:solidFill>
                  <a:latin typeface="Calibri" pitchFamily="34" charset="0"/>
                  <a:cs typeface="Calibri" pitchFamily="34" charset="0"/>
                </a:rPr>
                <a:t>Pencegahan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yg</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tepat</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unt</a:t>
              </a:r>
              <a:r>
                <a:rPr lang="en-US" sz="1700"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pekerjaan</a:t>
              </a:r>
              <a:r>
                <a:rPr lang="en-US" sz="1700" u="sng"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berbahaya</a:t>
              </a:r>
              <a:endParaRPr lang="en-US" sz="1700" u="sng" dirty="0">
                <a:solidFill>
                  <a:schemeClr val="bg2"/>
                </a:solidFill>
                <a:latin typeface="Calibri" pitchFamily="34" charset="0"/>
                <a:cs typeface="Calibri" pitchFamily="34" charset="0"/>
              </a:endParaRPr>
            </a:p>
            <a:p>
              <a:pPr marL="803275" indent="-803275">
                <a:buFont typeface="CommonBullets" pitchFamily="34" charset="2"/>
                <a:buNone/>
              </a:pPr>
              <a:r>
                <a:rPr lang="en-US" sz="1700" dirty="0">
                  <a:solidFill>
                    <a:schemeClr val="bg2"/>
                  </a:solidFill>
                  <a:latin typeface="Calibri" pitchFamily="34" charset="0"/>
                  <a:cs typeface="Calibri" pitchFamily="34" charset="0"/>
                </a:rPr>
                <a:t>W.1.4.5  </a:t>
              </a:r>
              <a:r>
                <a:rPr lang="en-US" sz="1700" dirty="0" err="1">
                  <a:solidFill>
                    <a:schemeClr val="bg2"/>
                  </a:solidFill>
                  <a:latin typeface="Calibri" pitchFamily="34" charset="0"/>
                  <a:cs typeface="Calibri" pitchFamily="34" charset="0"/>
                </a:rPr>
                <a:t>Penanganan</a:t>
              </a:r>
              <a:r>
                <a:rPr lang="en-US" sz="1700"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bencana</a:t>
              </a:r>
              <a:r>
                <a:rPr lang="en-US" sz="1700" u="sng"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dan</a:t>
              </a:r>
              <a:r>
                <a:rPr lang="en-US" sz="1700" u="sng"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pemulihan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akibatnya</a:t>
              </a:r>
              <a:r>
                <a:rPr lang="en-US" sz="1700" dirty="0">
                  <a:solidFill>
                    <a:schemeClr val="bg2"/>
                  </a:solidFill>
                  <a:latin typeface="Calibri" pitchFamily="34" charset="0"/>
                  <a:cs typeface="Calibri" pitchFamily="34" charset="0"/>
                </a:rPr>
                <a:t>.</a:t>
              </a:r>
            </a:p>
          </p:txBody>
        </p:sp>
        <p:sp>
          <p:nvSpPr>
            <p:cNvPr id="22537" name="Text Box 7"/>
            <p:cNvSpPr txBox="1">
              <a:spLocks noChangeArrowheads="1"/>
            </p:cNvSpPr>
            <p:nvPr/>
          </p:nvSpPr>
          <p:spPr bwMode="auto">
            <a:xfrm>
              <a:off x="1246" y="2295"/>
              <a:ext cx="1019" cy="1221"/>
            </a:xfrm>
            <a:prstGeom prst="rect">
              <a:avLst/>
            </a:prstGeom>
            <a:grpFill/>
            <a:ln w="9525">
              <a:solidFill>
                <a:schemeClr val="bg2"/>
              </a:solidFill>
              <a:miter lim="800000"/>
              <a:headEnd/>
              <a:tailEnd/>
            </a:ln>
            <a:extLst/>
          </p:spPr>
          <p:txBody>
            <a:bodyPr>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algn="ctr"/>
              <a:r>
                <a:rPr lang="en-US" sz="1700">
                  <a:solidFill>
                    <a:schemeClr val="bg2"/>
                  </a:solidFill>
                  <a:latin typeface="Calibri" pitchFamily="34" charset="0"/>
                  <a:cs typeface="Calibri" pitchFamily="34" charset="0"/>
                </a:rPr>
                <a:t>W.1.4</a:t>
              </a:r>
            </a:p>
            <a:p>
              <a:pPr algn="ctr"/>
              <a:r>
                <a:rPr lang="en-US" sz="1700">
                  <a:solidFill>
                    <a:schemeClr val="bg2"/>
                  </a:solidFill>
                  <a:latin typeface="Calibri" pitchFamily="34" charset="0"/>
                  <a:cs typeface="Calibri" pitchFamily="34" charset="0"/>
                </a:rPr>
                <a:t>Mengemban</a:t>
              </a:r>
            </a:p>
            <a:p>
              <a:pPr algn="ctr"/>
              <a:r>
                <a:rPr lang="en-US" sz="1700">
                  <a:solidFill>
                    <a:schemeClr val="bg2"/>
                  </a:solidFill>
                  <a:latin typeface="Calibri" pitchFamily="34" charset="0"/>
                  <a:cs typeface="Calibri" pitchFamily="34" charset="0"/>
                </a:rPr>
                <a:t>Tanggung </a:t>
              </a:r>
            </a:p>
            <a:p>
              <a:pPr algn="ctr"/>
              <a:r>
                <a:rPr lang="en-US" sz="1700">
                  <a:solidFill>
                    <a:schemeClr val="bg2"/>
                  </a:solidFill>
                  <a:latin typeface="Calibri" pitchFamily="34" charset="0"/>
                  <a:cs typeface="Calibri" pitchFamily="34" charset="0"/>
                </a:rPr>
                <a:t>Jawab</a:t>
              </a:r>
            </a:p>
            <a:p>
              <a:pPr algn="ctr"/>
              <a:r>
                <a:rPr lang="en-US" sz="1700">
                  <a:solidFill>
                    <a:schemeClr val="bg2"/>
                  </a:solidFill>
                  <a:latin typeface="Calibri" pitchFamily="34" charset="0"/>
                  <a:cs typeface="Calibri" pitchFamily="34" charset="0"/>
                </a:rPr>
                <a:t>Profesional</a:t>
              </a:r>
            </a:p>
            <a:p>
              <a:pPr algn="ctr"/>
              <a:r>
                <a:rPr lang="en-US" sz="1700">
                  <a:solidFill>
                    <a:schemeClr val="bg2"/>
                  </a:solidFill>
                  <a:latin typeface="Calibri" pitchFamily="34" charset="0"/>
                  <a:cs typeface="Calibri" pitchFamily="34" charset="0"/>
                </a:rPr>
                <a:t>Tindakannya.</a:t>
              </a:r>
            </a:p>
            <a:p>
              <a:pPr algn="ctr"/>
              <a:r>
                <a:rPr lang="en-US" sz="1800" b="0">
                  <a:solidFill>
                    <a:schemeClr val="bg2"/>
                  </a:solidFill>
                  <a:latin typeface="Calibri" pitchFamily="34" charset="0"/>
                  <a:cs typeface="Calibri" pitchFamily="34" charset="0"/>
                </a:rPr>
                <a:t> </a:t>
              </a:r>
            </a:p>
          </p:txBody>
        </p:sp>
        <p:sp>
          <p:nvSpPr>
            <p:cNvPr id="22538" name="Line 8"/>
            <p:cNvSpPr>
              <a:spLocks noChangeShapeType="1"/>
            </p:cNvSpPr>
            <p:nvPr/>
          </p:nvSpPr>
          <p:spPr bwMode="auto">
            <a:xfrm>
              <a:off x="1104" y="1050"/>
              <a:ext cx="0" cy="1920"/>
            </a:xfrm>
            <a:prstGeom prst="line">
              <a:avLst/>
            </a:prstGeom>
            <a:grpFill/>
            <a:ln w="9525">
              <a:solidFill>
                <a:schemeClr val="bg2"/>
              </a:solidFill>
              <a:round/>
              <a:headEnd/>
              <a:tailEnd/>
            </a:ln>
            <a:extLst/>
          </p:spPr>
          <p:txBody>
            <a:bodyPr wrap="none" anchor="ctr"/>
            <a:lstStyle/>
            <a:p>
              <a:endParaRPr lang="en-US">
                <a:solidFill>
                  <a:schemeClr val="bg2"/>
                </a:solidFill>
                <a:latin typeface="Calibri" pitchFamily="34" charset="0"/>
                <a:cs typeface="Calibri" pitchFamily="34" charset="0"/>
              </a:endParaRPr>
            </a:p>
          </p:txBody>
        </p:sp>
        <p:sp>
          <p:nvSpPr>
            <p:cNvPr id="22539" name="Line 9"/>
            <p:cNvSpPr>
              <a:spLocks noChangeShapeType="1"/>
            </p:cNvSpPr>
            <p:nvPr/>
          </p:nvSpPr>
          <p:spPr bwMode="auto">
            <a:xfrm>
              <a:off x="1104" y="2960"/>
              <a:ext cx="144" cy="0"/>
            </a:xfrm>
            <a:prstGeom prst="line">
              <a:avLst/>
            </a:prstGeom>
            <a:grpFill/>
            <a:ln w="9525">
              <a:solidFill>
                <a:schemeClr val="bg2"/>
              </a:solidFill>
              <a:round/>
              <a:headEnd/>
              <a:tailEnd/>
            </a:ln>
            <a:extLst/>
          </p:spPr>
          <p:txBody>
            <a:bodyPr wrap="none" anchor="ctr"/>
            <a:lstStyle/>
            <a:p>
              <a:endParaRPr lang="en-US">
                <a:solidFill>
                  <a:schemeClr val="bg2"/>
                </a:solidFill>
                <a:latin typeface="Calibri" pitchFamily="34" charset="0"/>
                <a:cs typeface="Calibri" pitchFamily="34" charset="0"/>
              </a:endParaRPr>
            </a:p>
          </p:txBody>
        </p:sp>
        <p:sp>
          <p:nvSpPr>
            <p:cNvPr id="22540" name="Line 10"/>
            <p:cNvSpPr>
              <a:spLocks noChangeShapeType="1"/>
            </p:cNvSpPr>
            <p:nvPr/>
          </p:nvSpPr>
          <p:spPr bwMode="auto">
            <a:xfrm>
              <a:off x="1104" y="1044"/>
              <a:ext cx="144" cy="0"/>
            </a:xfrm>
            <a:prstGeom prst="line">
              <a:avLst/>
            </a:prstGeom>
            <a:grpFill/>
            <a:ln w="9525">
              <a:solidFill>
                <a:schemeClr val="bg2"/>
              </a:solidFill>
              <a:round/>
              <a:headEnd/>
              <a:tailEnd/>
            </a:ln>
            <a:extLst/>
          </p:spPr>
          <p:txBody>
            <a:bodyPr wrap="none" anchor="ctr"/>
            <a:lstStyle/>
            <a:p>
              <a:endParaRPr lang="en-US">
                <a:solidFill>
                  <a:schemeClr val="bg2"/>
                </a:solidFill>
                <a:latin typeface="Calibri" pitchFamily="34" charset="0"/>
                <a:cs typeface="Calibri" pitchFamily="34" charset="0"/>
              </a:endParaRPr>
            </a:p>
          </p:txBody>
        </p:sp>
        <p:sp>
          <p:nvSpPr>
            <p:cNvPr id="22541" name="Line 11"/>
            <p:cNvSpPr>
              <a:spLocks noChangeShapeType="1"/>
            </p:cNvSpPr>
            <p:nvPr/>
          </p:nvSpPr>
          <p:spPr bwMode="auto">
            <a:xfrm>
              <a:off x="144" y="1924"/>
              <a:ext cx="960" cy="0"/>
            </a:xfrm>
            <a:prstGeom prst="line">
              <a:avLst/>
            </a:prstGeom>
            <a:grpFill/>
            <a:ln w="9525">
              <a:solidFill>
                <a:schemeClr val="bg2"/>
              </a:solidFill>
              <a:round/>
              <a:headEnd/>
              <a:tailEnd/>
            </a:ln>
            <a:extLst/>
          </p:spPr>
          <p:txBody>
            <a:bodyPr wrap="none" anchor="ctr"/>
            <a:lstStyle/>
            <a:p>
              <a:endParaRPr lang="en-US">
                <a:solidFill>
                  <a:schemeClr val="bg2"/>
                </a:solidFill>
                <a:latin typeface="Calibri" pitchFamily="34" charset="0"/>
                <a:cs typeface="Calibri" pitchFamily="34" charset="0"/>
              </a:endParaRPr>
            </a:p>
          </p:txBody>
        </p:sp>
        <p:cxnSp>
          <p:nvCxnSpPr>
            <p:cNvPr id="22542" name="AutoShape 12"/>
            <p:cNvCxnSpPr>
              <a:cxnSpLocks noChangeShapeType="1"/>
            </p:cNvCxnSpPr>
            <p:nvPr/>
          </p:nvCxnSpPr>
          <p:spPr bwMode="auto">
            <a:xfrm>
              <a:off x="2310" y="1125"/>
              <a:ext cx="225" cy="1"/>
            </a:xfrm>
            <a:prstGeom prst="straightConnector1">
              <a:avLst/>
            </a:prstGeom>
            <a:grpFill/>
            <a:ln w="9525">
              <a:solidFill>
                <a:schemeClr val="bg2"/>
              </a:solidFill>
              <a:round/>
              <a:headEnd/>
              <a:tailEnd type="triangle" w="med" len="med"/>
            </a:ln>
            <a:extLst/>
          </p:spPr>
        </p:cxnSp>
        <p:cxnSp>
          <p:nvCxnSpPr>
            <p:cNvPr id="22543" name="AutoShape 13"/>
            <p:cNvCxnSpPr>
              <a:cxnSpLocks noChangeShapeType="1"/>
            </p:cNvCxnSpPr>
            <p:nvPr/>
          </p:nvCxnSpPr>
          <p:spPr bwMode="auto">
            <a:xfrm>
              <a:off x="2265" y="2970"/>
              <a:ext cx="225" cy="0"/>
            </a:xfrm>
            <a:prstGeom prst="straightConnector1">
              <a:avLst/>
            </a:prstGeom>
            <a:grpFill/>
            <a:ln w="9525">
              <a:solidFill>
                <a:schemeClr val="bg2"/>
              </a:solidFill>
              <a:round/>
              <a:headEnd/>
              <a:tailEnd type="triangle" w="med" len="med"/>
            </a:ln>
            <a:extLst/>
          </p:spPr>
        </p:cxnSp>
      </p:grpSp>
    </p:spTree>
  </p:cSld>
  <p:clrMapOvr>
    <a:masterClrMapping/>
  </p:clrMapOvr>
  <p:transition>
    <p:cover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2"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bwMode="auto">
          <a:xfrm>
            <a:off x="0" y="1"/>
            <a:ext cx="9906000" cy="764704"/>
          </a:xfrm>
          <a:prstGeom prst="rect">
            <a:avLst/>
          </a:prstGeom>
          <a:solidFill>
            <a:schemeClr val="accent5">
              <a:lumMod val="75000"/>
            </a:schemeClr>
          </a:solidFill>
          <a:ln w="5715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50000"/>
              </a:lnSpc>
              <a:spcBef>
                <a:spcPct val="45000"/>
              </a:spcBef>
              <a:spcAft>
                <a:spcPct val="0"/>
              </a:spcAft>
              <a:buClrTx/>
              <a:buSzTx/>
              <a:buFontTx/>
              <a:buNone/>
              <a:tabLst/>
            </a:pPr>
            <a:endParaRPr kumimoji="0" lang="en-US" sz="4400" b="1" i="0" u="none" strike="noStrike" cap="none" normalizeH="0" baseline="0" dirty="0" smtClean="0">
              <a:ln>
                <a:noFill/>
              </a:ln>
              <a:solidFill>
                <a:srgbClr val="FFFFCC"/>
              </a:solidFill>
              <a:effectLst/>
              <a:latin typeface="Calibri" pitchFamily="34" charset="0"/>
              <a:cs typeface="Calibri" pitchFamily="34" charset="0"/>
            </a:endParaRPr>
          </a:p>
        </p:txBody>
      </p:sp>
      <p:sp>
        <p:nvSpPr>
          <p:cNvPr id="2" name="Footer Placeholder 1"/>
          <p:cNvSpPr>
            <a:spLocks noGrp="1"/>
          </p:cNvSpPr>
          <p:nvPr>
            <p:ph type="ftr" sz="quarter" idx="10"/>
          </p:nvPr>
        </p:nvSpPr>
        <p:spPr>
          <a:xfrm>
            <a:off x="0" y="6543675"/>
            <a:ext cx="3429000" cy="457200"/>
          </a:xfrm>
        </p:spPr>
        <p:txBody>
          <a:bodyPr/>
          <a:lstStyle/>
          <a:p>
            <a:pPr>
              <a:defRPr/>
            </a:pPr>
            <a:r>
              <a:rPr lang="en-US" dirty="0" err="1" smtClean="0">
                <a:solidFill>
                  <a:schemeClr val="bg2"/>
                </a:solidFill>
              </a:rPr>
              <a:t>Bakuan</a:t>
            </a:r>
            <a:r>
              <a:rPr lang="en-US" dirty="0" smtClean="0">
                <a:solidFill>
                  <a:schemeClr val="bg2"/>
                </a:solidFill>
              </a:rPr>
              <a:t> </a:t>
            </a:r>
            <a:r>
              <a:rPr lang="en-US" dirty="0" err="1" smtClean="0">
                <a:solidFill>
                  <a:schemeClr val="bg2"/>
                </a:solidFill>
              </a:rPr>
              <a:t>Kompetensi</a:t>
            </a:r>
            <a:r>
              <a:rPr lang="en-US" dirty="0" smtClean="0">
                <a:solidFill>
                  <a:schemeClr val="bg2"/>
                </a:solidFill>
              </a:rPr>
              <a:t> IP </a:t>
            </a:r>
            <a:r>
              <a:rPr lang="en-US" dirty="0" err="1" smtClean="0">
                <a:solidFill>
                  <a:schemeClr val="bg2"/>
                </a:solidFill>
              </a:rPr>
              <a:t>Versi</a:t>
            </a:r>
            <a:r>
              <a:rPr lang="en-US" dirty="0" smtClean="0">
                <a:solidFill>
                  <a:schemeClr val="bg2"/>
                </a:solidFill>
              </a:rPr>
              <a:t> </a:t>
            </a:r>
            <a:r>
              <a:rPr lang="en-US" dirty="0" err="1" smtClean="0">
                <a:solidFill>
                  <a:schemeClr val="bg2"/>
                </a:solidFill>
              </a:rPr>
              <a:t>Ringkas</a:t>
            </a:r>
            <a:endParaRPr lang="en-US" dirty="0">
              <a:solidFill>
                <a:schemeClr val="bg2"/>
              </a:solidFill>
            </a:endParaRPr>
          </a:p>
        </p:txBody>
      </p:sp>
      <p:sp>
        <p:nvSpPr>
          <p:cNvPr id="23555" name="Slide Number Placeholder 2"/>
          <p:cNvSpPr>
            <a:spLocks noGrp="1"/>
          </p:cNvSpPr>
          <p:nvPr>
            <p:ph type="sldNum" sz="quarter" idx="11"/>
          </p:nvPr>
        </p:nvSpPr>
        <p:spPr>
          <a:xfrm>
            <a:off x="8382000" y="6543675"/>
            <a:ext cx="1398588"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r>
              <a:rPr lang="en-US" sz="1400" b="0" smtClean="0">
                <a:solidFill>
                  <a:schemeClr val="bg2"/>
                </a:solidFill>
                <a:latin typeface="Tahoma" pitchFamily="34" charset="0"/>
              </a:rPr>
              <a:t>Slide </a:t>
            </a:r>
            <a:fld id="{2594C5E3-8EB1-4A8F-8A07-D33C8FC59F78}" type="slidenum">
              <a:rPr lang="en-US" sz="1400" b="0" smtClean="0">
                <a:solidFill>
                  <a:schemeClr val="bg2"/>
                </a:solidFill>
                <a:latin typeface="Tahoma" pitchFamily="34" charset="0"/>
              </a:rPr>
              <a:pPr/>
              <a:t>21</a:t>
            </a:fld>
            <a:endParaRPr lang="en-US" sz="1400" b="0" smtClean="0">
              <a:solidFill>
                <a:schemeClr val="bg2"/>
              </a:solidFill>
              <a:latin typeface="Tahoma"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157479838"/>
              </p:ext>
            </p:extLst>
          </p:nvPr>
        </p:nvGraphicFramePr>
        <p:xfrm>
          <a:off x="309563" y="571500"/>
          <a:ext cx="9358310" cy="6217920"/>
        </p:xfrm>
        <a:graphic>
          <a:graphicData uri="http://schemas.openxmlformats.org/drawingml/2006/table">
            <a:tbl>
              <a:tblPr/>
              <a:tblGrid>
                <a:gridCol w="369338"/>
                <a:gridCol w="2551557"/>
                <a:gridCol w="994873"/>
                <a:gridCol w="3394273"/>
                <a:gridCol w="936351"/>
                <a:gridCol w="292610"/>
                <a:gridCol w="263349"/>
                <a:gridCol w="292610"/>
                <a:gridCol w="263349"/>
              </a:tblGrid>
              <a:tr h="167649">
                <a:tc>
                  <a:txBody>
                    <a:bodyPr/>
                    <a:lstStyle/>
                    <a:p>
                      <a:pPr marL="0" marR="0" algn="ctr">
                        <a:spcBef>
                          <a:spcPts val="0"/>
                        </a:spcBef>
                        <a:spcAft>
                          <a:spcPts val="0"/>
                        </a:spcAft>
                        <a:tabLst>
                          <a:tab pos="514350" algn="l"/>
                          <a:tab pos="685800" algn="l"/>
                        </a:tabLst>
                      </a:pPr>
                      <a:r>
                        <a:rPr lang="en-US" sz="1200" b="1" dirty="0">
                          <a:solidFill>
                            <a:srgbClr val="000000"/>
                          </a:solidFill>
                          <a:latin typeface="Calibri" pitchFamily="34" charset="0"/>
                          <a:ea typeface="Times New Roman"/>
                          <a:cs typeface="Calibri" pitchFamily="34" charset="0"/>
                        </a:rPr>
                        <a:t>NO</a:t>
                      </a:r>
                    </a:p>
                  </a:txBody>
                  <a:tcPr marL="49099" marR="49099" marT="0" marB="0">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a:noFill/>
                    </a:lnB>
                    <a:solidFill>
                      <a:srgbClr val="FFFF99"/>
                    </a:solidFill>
                  </a:tcPr>
                </a:tc>
                <a:tc>
                  <a:txBody>
                    <a:bodyPr/>
                    <a:lstStyle/>
                    <a:p>
                      <a:pPr marL="0" marR="0">
                        <a:spcBef>
                          <a:spcPts val="0"/>
                        </a:spcBef>
                        <a:spcAft>
                          <a:spcPts val="0"/>
                        </a:spcAft>
                        <a:tabLst>
                          <a:tab pos="514350" algn="l"/>
                          <a:tab pos="685800" algn="l"/>
                        </a:tabLst>
                      </a:pPr>
                      <a:r>
                        <a:rPr lang="en-US" sz="1200" b="1">
                          <a:solidFill>
                            <a:srgbClr val="000000"/>
                          </a:solidFill>
                          <a:latin typeface="Calibri" pitchFamily="34" charset="0"/>
                          <a:ea typeface="Times New Roman"/>
                          <a:cs typeface="Calibri" pitchFamily="34" charset="0"/>
                        </a:rPr>
                        <a:t>NAMA ORGANISASI dan</a:t>
                      </a:r>
                    </a:p>
                  </a:txBody>
                  <a:tcPr marL="49099" marR="49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a:noFill/>
                    </a:lnB>
                    <a:solidFill>
                      <a:srgbClr val="FFFF99"/>
                    </a:solidFill>
                  </a:tcPr>
                </a:tc>
                <a:tc>
                  <a:txBody>
                    <a:bodyPr/>
                    <a:lstStyle/>
                    <a:p>
                      <a:pPr marL="0" marR="0" algn="ctr">
                        <a:spcBef>
                          <a:spcPts val="0"/>
                        </a:spcBef>
                        <a:spcAft>
                          <a:spcPts val="0"/>
                        </a:spcAft>
                        <a:tabLst>
                          <a:tab pos="514350" algn="l"/>
                          <a:tab pos="685800" algn="l"/>
                        </a:tabLst>
                      </a:pPr>
                      <a:r>
                        <a:rPr lang="en-US" sz="1200" b="1">
                          <a:solidFill>
                            <a:srgbClr val="000000"/>
                          </a:solidFill>
                          <a:latin typeface="Calibri" pitchFamily="34" charset="0"/>
                          <a:ea typeface="Times New Roman"/>
                          <a:cs typeface="Calibri" pitchFamily="34" charset="0"/>
                        </a:rPr>
                        <a:t>PERIODA</a:t>
                      </a:r>
                    </a:p>
                  </a:txBody>
                  <a:tcPr marL="49099" marR="49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a:noFill/>
                    </a:lnB>
                    <a:solidFill>
                      <a:srgbClr val="FFFF99"/>
                    </a:solidFill>
                  </a:tcPr>
                </a:tc>
                <a:tc>
                  <a:txBody>
                    <a:bodyPr/>
                    <a:lstStyle/>
                    <a:p>
                      <a:pPr marL="0" marR="0" algn="ctr">
                        <a:spcBef>
                          <a:spcPts val="0"/>
                        </a:spcBef>
                        <a:spcAft>
                          <a:spcPts val="0"/>
                        </a:spcAft>
                        <a:tabLst>
                          <a:tab pos="514350" algn="l"/>
                          <a:tab pos="685800" algn="l"/>
                        </a:tabLst>
                      </a:pPr>
                      <a:r>
                        <a:rPr lang="en-US" sz="1200" b="1">
                          <a:solidFill>
                            <a:srgbClr val="000000"/>
                          </a:solidFill>
                          <a:latin typeface="Calibri" pitchFamily="34" charset="0"/>
                          <a:ea typeface="Times New Roman"/>
                          <a:cs typeface="Calibri" pitchFamily="34" charset="0"/>
                        </a:rPr>
                        <a:t>AKTIFITAS DAN JABATAN</a:t>
                      </a:r>
                    </a:p>
                  </a:txBody>
                  <a:tcPr marL="49099" marR="49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a:noFill/>
                    </a:lnB>
                    <a:solidFill>
                      <a:srgbClr val="FFFF99"/>
                    </a:solidFill>
                  </a:tcPr>
                </a:tc>
                <a:tc>
                  <a:txBody>
                    <a:bodyPr/>
                    <a:lstStyle/>
                    <a:p>
                      <a:pPr marL="0" marR="0" algn="ctr">
                        <a:spcBef>
                          <a:spcPts val="0"/>
                        </a:spcBef>
                        <a:spcAft>
                          <a:spcPts val="0"/>
                        </a:spcAft>
                        <a:tabLst>
                          <a:tab pos="514350" algn="l"/>
                          <a:tab pos="685800" algn="l"/>
                        </a:tabLst>
                      </a:pPr>
                      <a:r>
                        <a:rPr lang="en-US" sz="1200" b="1" dirty="0">
                          <a:solidFill>
                            <a:srgbClr val="000000"/>
                          </a:solidFill>
                          <a:latin typeface="Calibri" pitchFamily="34" charset="0"/>
                          <a:ea typeface="Times New Roman"/>
                          <a:cs typeface="Calibri" pitchFamily="34" charset="0"/>
                        </a:rPr>
                        <a:t>KOMPE-</a:t>
                      </a:r>
                    </a:p>
                  </a:txBody>
                  <a:tcPr marL="49099" marR="49099" marT="0" marB="0">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a:noFill/>
                    </a:lnB>
                    <a:solidFill>
                      <a:srgbClr val="FFFFFF"/>
                    </a:solidFill>
                  </a:tcPr>
                </a:tc>
                <a:tc gridSpan="4">
                  <a:txBody>
                    <a:bodyPr/>
                    <a:lstStyle/>
                    <a:p>
                      <a:pPr marL="0" marR="0" algn="ctr">
                        <a:spcBef>
                          <a:spcPts val="0"/>
                        </a:spcBef>
                        <a:spcAft>
                          <a:spcPts val="0"/>
                        </a:spcAft>
                        <a:tabLst>
                          <a:tab pos="514350" algn="l"/>
                          <a:tab pos="685800" algn="l"/>
                        </a:tabLst>
                      </a:pPr>
                      <a:r>
                        <a:rPr lang="en-US" sz="1200" b="1">
                          <a:solidFill>
                            <a:srgbClr val="000000"/>
                          </a:solidFill>
                          <a:latin typeface="Calibri" pitchFamily="34" charset="0"/>
                          <a:ea typeface="Times New Roman"/>
                          <a:cs typeface="Calibri" pitchFamily="34" charset="0"/>
                        </a:rPr>
                        <a:t>Diisi oleh MP</a:t>
                      </a:r>
                    </a:p>
                  </a:txBody>
                  <a:tcPr marL="49099" marR="49099" marT="0" marB="0">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167649">
                <a:tc>
                  <a:txBody>
                    <a:bodyPr/>
                    <a:lstStyle/>
                    <a:p>
                      <a:pPr marL="0" marR="0">
                        <a:spcBef>
                          <a:spcPts val="0"/>
                        </a:spcBef>
                        <a:spcAft>
                          <a:spcPts val="0"/>
                        </a:spcAft>
                        <a:tabLst>
                          <a:tab pos="514350" algn="l"/>
                          <a:tab pos="685800" algn="l"/>
                        </a:tabLst>
                      </a:pPr>
                      <a:endParaRPr lang="en-US" sz="1200" b="1">
                        <a:solidFill>
                          <a:srgbClr val="000000"/>
                        </a:solidFill>
                        <a:latin typeface="Calibri" pitchFamily="34" charset="0"/>
                        <a:ea typeface="Times New Roman"/>
                        <a:cs typeface="Calibri" pitchFamily="34" charset="0"/>
                      </a:endParaRPr>
                    </a:p>
                  </a:txBody>
                  <a:tcPr marL="49099" marR="49099" marT="0" marB="0">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99"/>
                    </a:solidFill>
                  </a:tcPr>
                </a:tc>
                <a:tc>
                  <a:txBody>
                    <a:bodyPr/>
                    <a:lstStyle/>
                    <a:p>
                      <a:pPr marL="0" marR="0">
                        <a:spcBef>
                          <a:spcPts val="0"/>
                        </a:spcBef>
                        <a:spcAft>
                          <a:spcPts val="0"/>
                        </a:spcAft>
                        <a:tabLst>
                          <a:tab pos="514350" algn="l"/>
                          <a:tab pos="685800" algn="l"/>
                        </a:tabLst>
                      </a:pPr>
                      <a:r>
                        <a:rPr lang="en-US" sz="1200" b="1">
                          <a:solidFill>
                            <a:srgbClr val="000000"/>
                          </a:solidFill>
                          <a:latin typeface="Calibri" pitchFamily="34" charset="0"/>
                          <a:ea typeface="Times New Roman"/>
                          <a:cs typeface="Calibri" pitchFamily="34" charset="0"/>
                        </a:rPr>
                        <a:t>KOTA/ NEGARA</a:t>
                      </a:r>
                    </a:p>
                  </a:txBody>
                  <a:tcPr marL="49099" marR="49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tabLst>
                          <a:tab pos="514350" algn="l"/>
                          <a:tab pos="685800" algn="l"/>
                        </a:tabLst>
                      </a:pPr>
                      <a:endParaRPr lang="en-US" sz="1200" b="1" dirty="0">
                        <a:solidFill>
                          <a:srgbClr val="000000"/>
                        </a:solidFill>
                        <a:latin typeface="Calibri" pitchFamily="34" charset="0"/>
                        <a:ea typeface="Times New Roman"/>
                        <a:cs typeface="Calibri" pitchFamily="34" charset="0"/>
                      </a:endParaRPr>
                    </a:p>
                  </a:txBody>
                  <a:tcPr marL="49099" marR="49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tabLst>
                          <a:tab pos="514350" algn="l"/>
                          <a:tab pos="685800" algn="l"/>
                        </a:tabLst>
                      </a:pPr>
                      <a:r>
                        <a:rPr lang="en-US" sz="1200" b="1">
                          <a:solidFill>
                            <a:srgbClr val="000000"/>
                          </a:solidFill>
                          <a:latin typeface="Calibri" pitchFamily="34" charset="0"/>
                          <a:ea typeface="Times New Roman"/>
                          <a:cs typeface="Calibri" pitchFamily="34" charset="0"/>
                        </a:rPr>
                        <a:t>DALAM ORGANISASI</a:t>
                      </a:r>
                    </a:p>
                  </a:txBody>
                  <a:tcPr marL="49099" marR="49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tabLst>
                          <a:tab pos="514350" algn="l"/>
                          <a:tab pos="685800" algn="l"/>
                        </a:tabLst>
                      </a:pPr>
                      <a:r>
                        <a:rPr lang="en-US" sz="1200" b="1" dirty="0">
                          <a:solidFill>
                            <a:srgbClr val="000000"/>
                          </a:solidFill>
                          <a:latin typeface="Calibri" pitchFamily="34" charset="0"/>
                          <a:ea typeface="Times New Roman"/>
                          <a:cs typeface="Calibri" pitchFamily="34" charset="0"/>
                        </a:rPr>
                        <a:t>TENSI *)</a:t>
                      </a:r>
                    </a:p>
                  </a:txBody>
                  <a:tcPr marL="49099" marR="49099" marT="0" marB="0">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tabLst>
                          <a:tab pos="514350" algn="l"/>
                          <a:tab pos="685800" algn="l"/>
                        </a:tabLst>
                      </a:pPr>
                      <a:r>
                        <a:rPr lang="en-US" sz="1200" b="1">
                          <a:solidFill>
                            <a:srgbClr val="000000"/>
                          </a:solidFill>
                          <a:latin typeface="Calibri" pitchFamily="34" charset="0"/>
                          <a:ea typeface="Times New Roman"/>
                          <a:cs typeface="Calibri" pitchFamily="34" charset="0"/>
                        </a:rPr>
                        <a:t>P</a:t>
                      </a:r>
                    </a:p>
                  </a:txBody>
                  <a:tcPr marL="49099" marR="49099" marT="0" marB="0">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tabLst>
                          <a:tab pos="514350" algn="l"/>
                          <a:tab pos="685800" algn="l"/>
                        </a:tabLst>
                      </a:pPr>
                      <a:r>
                        <a:rPr lang="en-US" sz="1200" b="1">
                          <a:solidFill>
                            <a:srgbClr val="000000"/>
                          </a:solidFill>
                          <a:latin typeface="Calibri" pitchFamily="34" charset="0"/>
                          <a:ea typeface="Times New Roman"/>
                          <a:cs typeface="Calibri" pitchFamily="34" charset="0"/>
                        </a:rPr>
                        <a:t>Q</a:t>
                      </a:r>
                    </a:p>
                  </a:txBody>
                  <a:tcPr marL="49099" marR="49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tabLst>
                          <a:tab pos="514350" algn="l"/>
                          <a:tab pos="685800" algn="l"/>
                        </a:tabLst>
                      </a:pPr>
                      <a:r>
                        <a:rPr lang="en-US" sz="1200" b="1">
                          <a:solidFill>
                            <a:srgbClr val="000000"/>
                          </a:solidFill>
                          <a:latin typeface="Calibri" pitchFamily="34" charset="0"/>
                          <a:ea typeface="Times New Roman"/>
                          <a:cs typeface="Calibri" pitchFamily="34" charset="0"/>
                        </a:rPr>
                        <a:t>R</a:t>
                      </a:r>
                    </a:p>
                  </a:txBody>
                  <a:tcPr marL="49099" marR="49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tabLst>
                          <a:tab pos="514350" algn="l"/>
                          <a:tab pos="685800" algn="l"/>
                        </a:tabLst>
                      </a:pPr>
                      <a:r>
                        <a:rPr lang="en-US" sz="1200" b="1">
                          <a:solidFill>
                            <a:srgbClr val="000000"/>
                          </a:solidFill>
                          <a:latin typeface="Calibri" pitchFamily="34" charset="0"/>
                          <a:ea typeface="Times New Roman"/>
                          <a:cs typeface="Calibri" pitchFamily="34" charset="0"/>
                        </a:rPr>
                        <a:t>T</a:t>
                      </a:r>
                    </a:p>
                  </a:txBody>
                  <a:tcPr marL="49099" marR="49099" marT="0" marB="0">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r h="1771660">
                <a:tc>
                  <a:txBody>
                    <a:bodyPr/>
                    <a:lstStyle/>
                    <a:p>
                      <a:pPr marL="0" marR="0" algn="just">
                        <a:spcBef>
                          <a:spcPts val="0"/>
                        </a:spcBef>
                        <a:spcAft>
                          <a:spcPts val="0"/>
                        </a:spcAft>
                        <a:tabLst>
                          <a:tab pos="514350" algn="l"/>
                          <a:tab pos="685800" algn="l"/>
                        </a:tabLst>
                      </a:pPr>
                      <a:r>
                        <a:rPr lang="en-US" sz="1200" b="1">
                          <a:solidFill>
                            <a:srgbClr val="000000"/>
                          </a:solidFill>
                          <a:latin typeface="Calibri" pitchFamily="34" charset="0"/>
                          <a:ea typeface="Times New Roman"/>
                          <a:cs typeface="Calibri" pitchFamily="34" charset="0"/>
                        </a:rPr>
                        <a:t>1.</a:t>
                      </a:r>
                    </a:p>
                  </a:txBody>
                  <a:tcPr marL="49099" marR="49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just">
                        <a:spcBef>
                          <a:spcPts val="0"/>
                        </a:spcBef>
                        <a:spcAft>
                          <a:spcPts val="0"/>
                        </a:spcAft>
                      </a:pPr>
                      <a:r>
                        <a:rPr lang="en-US" sz="1200" b="1" dirty="0" err="1" smtClean="0">
                          <a:solidFill>
                            <a:srgbClr val="000000"/>
                          </a:solidFill>
                          <a:latin typeface="Calibri" pitchFamily="34" charset="0"/>
                          <a:ea typeface="Times New Roman"/>
                          <a:cs typeface="Calibri" pitchFamily="34" charset="0"/>
                        </a:rPr>
                        <a:t>Persatuan</a:t>
                      </a:r>
                      <a:r>
                        <a:rPr lang="en-US" sz="1200" b="1" dirty="0" smtClean="0">
                          <a:solidFill>
                            <a:srgbClr val="000000"/>
                          </a:solidFill>
                          <a:latin typeface="Calibri" pitchFamily="34" charset="0"/>
                          <a:ea typeface="Times New Roman"/>
                          <a:cs typeface="Calibri" pitchFamily="34" charset="0"/>
                        </a:rPr>
                        <a:t> </a:t>
                      </a:r>
                      <a:r>
                        <a:rPr lang="en-US" sz="1200" b="1" dirty="0" err="1" smtClean="0">
                          <a:solidFill>
                            <a:srgbClr val="000000"/>
                          </a:solidFill>
                          <a:latin typeface="Calibri" pitchFamily="34" charset="0"/>
                          <a:ea typeface="Times New Roman"/>
                          <a:cs typeface="Calibri" pitchFamily="34" charset="0"/>
                        </a:rPr>
                        <a:t>Insinyur</a:t>
                      </a:r>
                      <a:r>
                        <a:rPr lang="en-US" sz="1200" b="1" dirty="0" smtClean="0">
                          <a:solidFill>
                            <a:srgbClr val="000000"/>
                          </a:solidFill>
                          <a:latin typeface="Calibri" pitchFamily="34" charset="0"/>
                          <a:ea typeface="Times New Roman"/>
                          <a:cs typeface="Calibri" pitchFamily="34" charset="0"/>
                        </a:rPr>
                        <a:t> Indonesia </a:t>
                      </a:r>
                    </a:p>
                    <a:p>
                      <a:pPr marL="0" marR="0" algn="just">
                        <a:spcBef>
                          <a:spcPts val="0"/>
                        </a:spcBef>
                        <a:spcAft>
                          <a:spcPts val="0"/>
                        </a:spcAft>
                      </a:pPr>
                      <a:r>
                        <a:rPr lang="en-US" sz="1200" b="1" dirty="0" err="1" smtClean="0">
                          <a:solidFill>
                            <a:srgbClr val="000000"/>
                          </a:solidFill>
                          <a:latin typeface="Calibri" pitchFamily="34" charset="0"/>
                          <a:ea typeface="Times New Roman"/>
                          <a:cs typeface="Calibri" pitchFamily="34" charset="0"/>
                        </a:rPr>
                        <a:t>Badan</a:t>
                      </a:r>
                      <a:r>
                        <a:rPr lang="en-US" sz="1200" b="1" dirty="0" smtClean="0">
                          <a:solidFill>
                            <a:srgbClr val="000000"/>
                          </a:solidFill>
                          <a:latin typeface="Calibri" pitchFamily="34" charset="0"/>
                          <a:ea typeface="Times New Roman"/>
                          <a:cs typeface="Calibri" pitchFamily="34" charset="0"/>
                        </a:rPr>
                        <a:t> </a:t>
                      </a:r>
                      <a:r>
                        <a:rPr lang="en-US" sz="1200" b="1" dirty="0" err="1">
                          <a:solidFill>
                            <a:srgbClr val="000000"/>
                          </a:solidFill>
                          <a:latin typeface="Calibri" pitchFamily="34" charset="0"/>
                          <a:ea typeface="Times New Roman"/>
                          <a:cs typeface="Calibri" pitchFamily="34" charset="0"/>
                        </a:rPr>
                        <a:t>Kejuruan</a:t>
                      </a:r>
                      <a:r>
                        <a:rPr lang="en-US" sz="1200" b="1" dirty="0">
                          <a:solidFill>
                            <a:srgbClr val="000000"/>
                          </a:solidFill>
                          <a:latin typeface="Calibri" pitchFamily="34" charset="0"/>
                          <a:ea typeface="Times New Roman"/>
                          <a:cs typeface="Calibri" pitchFamily="34" charset="0"/>
                        </a:rPr>
                        <a:t> </a:t>
                      </a:r>
                      <a:r>
                        <a:rPr lang="en-US" sz="1200" b="1" dirty="0" smtClean="0">
                          <a:solidFill>
                            <a:srgbClr val="000000"/>
                          </a:solidFill>
                          <a:latin typeface="Calibri" pitchFamily="34" charset="0"/>
                          <a:ea typeface="Times New Roman"/>
                          <a:cs typeface="Calibri" pitchFamily="34" charset="0"/>
                        </a:rPr>
                        <a:t>………</a:t>
                      </a:r>
                    </a:p>
                    <a:p>
                      <a:pPr marL="0" marR="0" algn="just">
                        <a:spcBef>
                          <a:spcPts val="0"/>
                        </a:spcBef>
                        <a:spcAft>
                          <a:spcPts val="0"/>
                        </a:spcAft>
                      </a:pPr>
                      <a:endParaRPr lang="en-US" sz="1200" b="1" dirty="0" smtClean="0">
                        <a:solidFill>
                          <a:srgbClr val="000000"/>
                        </a:solidFill>
                        <a:latin typeface="Calibri" pitchFamily="34" charset="0"/>
                        <a:ea typeface="Times New Roman"/>
                        <a:cs typeface="Calibri" pitchFamily="34" charset="0"/>
                      </a:endParaRPr>
                    </a:p>
                    <a:p>
                      <a:pPr marL="0" marR="0" algn="just">
                        <a:spcBef>
                          <a:spcPts val="0"/>
                        </a:spcBef>
                        <a:spcAft>
                          <a:spcPts val="0"/>
                        </a:spcAft>
                      </a:pPr>
                      <a:endParaRPr lang="en-US" sz="1200" b="1" dirty="0" smtClean="0">
                        <a:solidFill>
                          <a:srgbClr val="000000"/>
                        </a:solidFill>
                        <a:latin typeface="Calibri" pitchFamily="34" charset="0"/>
                        <a:ea typeface="Times New Roman"/>
                        <a:cs typeface="Calibri" pitchFamily="34" charset="0"/>
                      </a:endParaRPr>
                    </a:p>
                    <a:p>
                      <a:pPr marL="0" marR="0" algn="just">
                        <a:spcBef>
                          <a:spcPts val="0"/>
                        </a:spcBef>
                        <a:spcAft>
                          <a:spcPts val="0"/>
                        </a:spcAft>
                      </a:pPr>
                      <a:r>
                        <a:rPr lang="en-US" sz="1200" b="1" dirty="0" smtClean="0">
                          <a:solidFill>
                            <a:srgbClr val="3333CC"/>
                          </a:solidFill>
                          <a:latin typeface="Calibri" pitchFamily="34" charset="0"/>
                          <a:ea typeface="Times New Roman"/>
                          <a:cs typeface="Calibri" pitchFamily="34" charset="0"/>
                        </a:rPr>
                        <a:t>    ( </a:t>
                      </a:r>
                      <a:r>
                        <a:rPr lang="en-US" sz="1200" b="1" dirty="0" err="1" smtClean="0">
                          <a:solidFill>
                            <a:srgbClr val="3333CC"/>
                          </a:solidFill>
                          <a:latin typeface="Calibri" pitchFamily="34" charset="0"/>
                          <a:ea typeface="Times New Roman"/>
                          <a:cs typeface="Calibri" pitchFamily="34" charset="0"/>
                        </a:rPr>
                        <a:t>Bukti</a:t>
                      </a:r>
                      <a:r>
                        <a:rPr lang="en-US" sz="1200" b="1" dirty="0" smtClean="0">
                          <a:solidFill>
                            <a:srgbClr val="3333CC"/>
                          </a:solidFill>
                          <a:latin typeface="Calibri" pitchFamily="34" charset="0"/>
                          <a:ea typeface="Times New Roman"/>
                          <a:cs typeface="Calibri" pitchFamily="34" charset="0"/>
                        </a:rPr>
                        <a:t> </a:t>
                      </a:r>
                      <a:r>
                        <a:rPr lang="en-US" sz="1200" b="1" dirty="0" err="1" smtClean="0">
                          <a:solidFill>
                            <a:srgbClr val="3333CC"/>
                          </a:solidFill>
                          <a:latin typeface="Calibri" pitchFamily="34" charset="0"/>
                          <a:ea typeface="Times New Roman"/>
                          <a:cs typeface="Calibri" pitchFamily="34" charset="0"/>
                        </a:rPr>
                        <a:t>Terlampir</a:t>
                      </a:r>
                      <a:r>
                        <a:rPr lang="en-US" sz="1200" b="1" dirty="0" smtClean="0">
                          <a:solidFill>
                            <a:srgbClr val="3333CC"/>
                          </a:solidFill>
                          <a:latin typeface="Calibri" pitchFamily="34" charset="0"/>
                          <a:ea typeface="Times New Roman"/>
                          <a:cs typeface="Calibri" pitchFamily="34" charset="0"/>
                        </a:rPr>
                        <a:t> ).</a:t>
                      </a:r>
                      <a:endParaRPr lang="en-US" sz="1200" b="1" dirty="0">
                        <a:solidFill>
                          <a:srgbClr val="3333CC"/>
                        </a:solidFill>
                        <a:latin typeface="Calibri" pitchFamily="34" charset="0"/>
                        <a:ea typeface="Times New Roman"/>
                        <a:cs typeface="Calibri" pitchFamily="34" charset="0"/>
                      </a:endParaRPr>
                    </a:p>
                  </a:txBody>
                  <a:tcPr marL="49099" marR="49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tabLst>
                          <a:tab pos="514350" algn="l"/>
                          <a:tab pos="685800" algn="l"/>
                        </a:tabLst>
                      </a:pPr>
                      <a:endParaRPr lang="en-US" sz="1200" b="1" dirty="0" smtClean="0">
                        <a:solidFill>
                          <a:srgbClr val="000000"/>
                        </a:solidFill>
                        <a:latin typeface="Calibri" pitchFamily="34" charset="0"/>
                        <a:ea typeface="Times New Roman"/>
                        <a:cs typeface="Calibri" pitchFamily="34" charset="0"/>
                      </a:endParaRPr>
                    </a:p>
                    <a:p>
                      <a:pPr marL="0" marR="0" algn="ctr">
                        <a:spcBef>
                          <a:spcPts val="0"/>
                        </a:spcBef>
                        <a:spcAft>
                          <a:spcPts val="0"/>
                        </a:spcAft>
                        <a:tabLst>
                          <a:tab pos="514350" algn="l"/>
                          <a:tab pos="685800" algn="l"/>
                        </a:tabLst>
                      </a:pPr>
                      <a:r>
                        <a:rPr lang="en-US" sz="1200" b="1" dirty="0" smtClean="0">
                          <a:solidFill>
                            <a:srgbClr val="000000"/>
                          </a:solidFill>
                          <a:latin typeface="Calibri" pitchFamily="34" charset="0"/>
                          <a:ea typeface="Times New Roman"/>
                          <a:cs typeface="Calibri" pitchFamily="34" charset="0"/>
                        </a:rPr>
                        <a:t>2011 </a:t>
                      </a:r>
                      <a:r>
                        <a:rPr lang="en-US" sz="1200" b="1" dirty="0">
                          <a:solidFill>
                            <a:srgbClr val="000000"/>
                          </a:solidFill>
                          <a:latin typeface="Calibri" pitchFamily="34" charset="0"/>
                          <a:ea typeface="Times New Roman"/>
                          <a:cs typeface="Calibri" pitchFamily="34" charset="0"/>
                        </a:rPr>
                        <a:t>– 2014 </a:t>
                      </a:r>
                    </a:p>
                  </a:txBody>
                  <a:tcPr marL="49099" marR="49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just">
                        <a:spcBef>
                          <a:spcPts val="0"/>
                        </a:spcBef>
                        <a:spcAft>
                          <a:spcPts val="0"/>
                        </a:spcAft>
                        <a:tabLst>
                          <a:tab pos="514350" algn="l"/>
                          <a:tab pos="685800" algn="l"/>
                        </a:tabLst>
                      </a:pPr>
                      <a:r>
                        <a:rPr lang="en-US" sz="1200" b="1" dirty="0" err="1" smtClean="0">
                          <a:solidFill>
                            <a:srgbClr val="000000"/>
                          </a:solidFill>
                          <a:latin typeface="Calibri" pitchFamily="34" charset="0"/>
                          <a:ea typeface="Times New Roman"/>
                          <a:cs typeface="Calibri" pitchFamily="34" charset="0"/>
                        </a:rPr>
                        <a:t>Anggota</a:t>
                      </a:r>
                      <a:r>
                        <a:rPr lang="en-US" sz="1200" b="1" dirty="0" smtClean="0">
                          <a:solidFill>
                            <a:srgbClr val="000000"/>
                          </a:solidFill>
                          <a:latin typeface="Calibri" pitchFamily="34" charset="0"/>
                          <a:ea typeface="Times New Roman"/>
                          <a:cs typeface="Calibri" pitchFamily="34" charset="0"/>
                        </a:rPr>
                        <a:t>.</a:t>
                      </a:r>
                      <a:endParaRPr lang="en-US" sz="1200" b="1" dirty="0">
                        <a:solidFill>
                          <a:srgbClr val="000000"/>
                        </a:solidFill>
                        <a:latin typeface="Calibri" pitchFamily="34" charset="0"/>
                        <a:ea typeface="Times New Roman"/>
                        <a:cs typeface="Calibri" pitchFamily="34" charset="0"/>
                      </a:endParaRPr>
                    </a:p>
                    <a:p>
                      <a:pPr marL="0" marR="0" algn="just">
                        <a:spcBef>
                          <a:spcPts val="0"/>
                        </a:spcBef>
                        <a:spcAft>
                          <a:spcPts val="0"/>
                        </a:spcAft>
                        <a:buFont typeface="Wingdings" pitchFamily="2" charset="2"/>
                        <a:buChar char="§"/>
                        <a:tabLst>
                          <a:tab pos="514350" algn="l"/>
                          <a:tab pos="685800" algn="l"/>
                        </a:tabLst>
                      </a:pPr>
                      <a:r>
                        <a:rPr lang="en-US" sz="1200" b="1" dirty="0" smtClean="0">
                          <a:solidFill>
                            <a:srgbClr val="000000"/>
                          </a:solidFill>
                          <a:latin typeface="Calibri" pitchFamily="34" charset="0"/>
                          <a:ea typeface="Times New Roman"/>
                          <a:cs typeface="Calibri" pitchFamily="34" charset="0"/>
                        </a:rPr>
                        <a:t> </a:t>
                      </a:r>
                      <a:r>
                        <a:rPr lang="en-US" sz="1200" b="1" dirty="0" err="1" smtClean="0">
                          <a:solidFill>
                            <a:srgbClr val="000000"/>
                          </a:solidFill>
                          <a:latin typeface="Calibri" pitchFamily="34" charset="0"/>
                          <a:ea typeface="Times New Roman"/>
                          <a:cs typeface="Calibri" pitchFamily="34" charset="0"/>
                        </a:rPr>
                        <a:t>Melaksanakan</a:t>
                      </a:r>
                      <a:r>
                        <a:rPr lang="en-US" sz="1200" b="1" dirty="0" smtClean="0">
                          <a:solidFill>
                            <a:srgbClr val="000000"/>
                          </a:solidFill>
                          <a:latin typeface="Calibri" pitchFamily="34" charset="0"/>
                          <a:ea typeface="Times New Roman"/>
                          <a:cs typeface="Calibri" pitchFamily="34" charset="0"/>
                        </a:rPr>
                        <a:t> </a:t>
                      </a:r>
                      <a:r>
                        <a:rPr lang="en-US" sz="1200" b="1" dirty="0" err="1">
                          <a:solidFill>
                            <a:srgbClr val="000000"/>
                          </a:solidFill>
                          <a:latin typeface="Calibri" pitchFamily="34" charset="0"/>
                          <a:ea typeface="Times New Roman"/>
                          <a:cs typeface="Calibri" pitchFamily="34" charset="0"/>
                        </a:rPr>
                        <a:t>Visi</a:t>
                      </a:r>
                      <a:r>
                        <a:rPr lang="en-US" sz="1200" b="1" dirty="0">
                          <a:solidFill>
                            <a:srgbClr val="000000"/>
                          </a:solidFill>
                          <a:latin typeface="Calibri" pitchFamily="34" charset="0"/>
                          <a:ea typeface="Times New Roman"/>
                          <a:cs typeface="Calibri" pitchFamily="34" charset="0"/>
                        </a:rPr>
                        <a:t> </a:t>
                      </a:r>
                      <a:r>
                        <a:rPr lang="en-US" sz="1200" b="1" dirty="0" err="1">
                          <a:solidFill>
                            <a:srgbClr val="000000"/>
                          </a:solidFill>
                          <a:latin typeface="Calibri" pitchFamily="34" charset="0"/>
                          <a:ea typeface="Times New Roman"/>
                          <a:cs typeface="Calibri" pitchFamily="34" charset="0"/>
                        </a:rPr>
                        <a:t>dan</a:t>
                      </a:r>
                      <a:r>
                        <a:rPr lang="en-US" sz="1200" b="1" dirty="0">
                          <a:solidFill>
                            <a:srgbClr val="000000"/>
                          </a:solidFill>
                          <a:latin typeface="Calibri" pitchFamily="34" charset="0"/>
                          <a:ea typeface="Times New Roman"/>
                          <a:cs typeface="Calibri" pitchFamily="34" charset="0"/>
                        </a:rPr>
                        <a:t> </a:t>
                      </a:r>
                      <a:r>
                        <a:rPr lang="en-US" sz="1200" b="1" dirty="0" err="1" smtClean="0">
                          <a:solidFill>
                            <a:srgbClr val="000000"/>
                          </a:solidFill>
                          <a:latin typeface="Calibri" pitchFamily="34" charset="0"/>
                          <a:ea typeface="Times New Roman"/>
                          <a:cs typeface="Calibri" pitchFamily="34" charset="0"/>
                        </a:rPr>
                        <a:t>Misi</a:t>
                      </a:r>
                      <a:r>
                        <a:rPr lang="en-US" sz="1200" b="1" dirty="0" smtClean="0">
                          <a:solidFill>
                            <a:srgbClr val="000000"/>
                          </a:solidFill>
                          <a:latin typeface="Calibri" pitchFamily="34" charset="0"/>
                          <a:ea typeface="Times New Roman"/>
                          <a:cs typeface="Calibri" pitchFamily="34" charset="0"/>
                        </a:rPr>
                        <a:t> </a:t>
                      </a:r>
                      <a:r>
                        <a:rPr lang="en-US" sz="1200" b="1" dirty="0">
                          <a:solidFill>
                            <a:srgbClr val="000000"/>
                          </a:solidFill>
                          <a:latin typeface="Calibri" pitchFamily="34" charset="0"/>
                          <a:ea typeface="Times New Roman"/>
                          <a:cs typeface="Calibri" pitchFamily="34" charset="0"/>
                        </a:rPr>
                        <a:t>PII </a:t>
                      </a:r>
                      <a:r>
                        <a:rPr lang="en-US" sz="1200" b="1" dirty="0" err="1">
                          <a:solidFill>
                            <a:srgbClr val="000000"/>
                          </a:solidFill>
                          <a:latin typeface="Calibri" pitchFamily="34" charset="0"/>
                          <a:ea typeface="Times New Roman"/>
                          <a:cs typeface="Calibri" pitchFamily="34" charset="0"/>
                        </a:rPr>
                        <a:t>sesuai</a:t>
                      </a:r>
                      <a:r>
                        <a:rPr lang="en-US" sz="1200" b="1" dirty="0">
                          <a:solidFill>
                            <a:srgbClr val="000000"/>
                          </a:solidFill>
                          <a:latin typeface="Calibri" pitchFamily="34" charset="0"/>
                          <a:ea typeface="Times New Roman"/>
                          <a:cs typeface="Calibri" pitchFamily="34" charset="0"/>
                        </a:rPr>
                        <a:t> </a:t>
                      </a:r>
                      <a:r>
                        <a:rPr lang="en-US" sz="1200" b="1" dirty="0" err="1" smtClean="0">
                          <a:solidFill>
                            <a:srgbClr val="000000"/>
                          </a:solidFill>
                          <a:latin typeface="Calibri" pitchFamily="34" charset="0"/>
                          <a:ea typeface="Times New Roman"/>
                          <a:cs typeface="Calibri" pitchFamily="34" charset="0"/>
                        </a:rPr>
                        <a:t>tanggung-jawab</a:t>
                      </a:r>
                      <a:r>
                        <a:rPr lang="en-US" sz="1200" b="1" dirty="0" smtClean="0">
                          <a:solidFill>
                            <a:srgbClr val="000000"/>
                          </a:solidFill>
                          <a:latin typeface="Calibri" pitchFamily="34" charset="0"/>
                          <a:ea typeface="Times New Roman"/>
                          <a:cs typeface="Calibri" pitchFamily="34" charset="0"/>
                        </a:rPr>
                        <a:t> </a:t>
                      </a:r>
                      <a:r>
                        <a:rPr lang="en-US" sz="1200" b="1" dirty="0" err="1">
                          <a:solidFill>
                            <a:srgbClr val="000000"/>
                          </a:solidFill>
                          <a:latin typeface="Calibri" pitchFamily="34" charset="0"/>
                          <a:ea typeface="Times New Roman"/>
                          <a:cs typeface="Calibri" pitchFamily="34" charset="0"/>
                        </a:rPr>
                        <a:t>sebagai</a:t>
                      </a:r>
                      <a:r>
                        <a:rPr lang="en-US" sz="1200" b="1" dirty="0">
                          <a:solidFill>
                            <a:srgbClr val="000000"/>
                          </a:solidFill>
                          <a:latin typeface="Calibri" pitchFamily="34" charset="0"/>
                          <a:ea typeface="Times New Roman"/>
                          <a:cs typeface="Calibri" pitchFamily="34" charset="0"/>
                        </a:rPr>
                        <a:t> </a:t>
                      </a:r>
                      <a:r>
                        <a:rPr lang="en-US" sz="1200" b="1" dirty="0" err="1" smtClean="0">
                          <a:solidFill>
                            <a:srgbClr val="000000"/>
                          </a:solidFill>
                          <a:latin typeface="Calibri" pitchFamily="34" charset="0"/>
                          <a:ea typeface="Times New Roman"/>
                          <a:cs typeface="Calibri" pitchFamily="34" charset="0"/>
                        </a:rPr>
                        <a:t>anggota</a:t>
                      </a:r>
                      <a:r>
                        <a:rPr lang="en-US" sz="1200" b="1" dirty="0" smtClean="0">
                          <a:solidFill>
                            <a:srgbClr val="000000"/>
                          </a:solidFill>
                          <a:latin typeface="Calibri" pitchFamily="34" charset="0"/>
                          <a:ea typeface="Times New Roman"/>
                          <a:cs typeface="Calibri" pitchFamily="34" charset="0"/>
                        </a:rPr>
                        <a:t>, </a:t>
                      </a:r>
                      <a:r>
                        <a:rPr lang="en-US" sz="1200" b="1" dirty="0" err="1">
                          <a:solidFill>
                            <a:srgbClr val="000000"/>
                          </a:solidFill>
                          <a:latin typeface="Calibri" pitchFamily="34" charset="0"/>
                          <a:ea typeface="Times New Roman"/>
                          <a:cs typeface="Calibri" pitchFamily="34" charset="0"/>
                        </a:rPr>
                        <a:t>untuk</a:t>
                      </a:r>
                      <a:r>
                        <a:rPr lang="en-US" sz="1200" b="1" dirty="0">
                          <a:solidFill>
                            <a:srgbClr val="000000"/>
                          </a:solidFill>
                          <a:latin typeface="Calibri" pitchFamily="34" charset="0"/>
                          <a:ea typeface="Times New Roman"/>
                          <a:cs typeface="Calibri" pitchFamily="34" charset="0"/>
                        </a:rPr>
                        <a:t> </a:t>
                      </a:r>
                      <a:r>
                        <a:rPr lang="en-US" sz="1200" b="1" dirty="0" err="1">
                          <a:solidFill>
                            <a:srgbClr val="000000"/>
                          </a:solidFill>
                          <a:latin typeface="Calibri" pitchFamily="34" charset="0"/>
                          <a:ea typeface="Times New Roman"/>
                          <a:cs typeface="Calibri" pitchFamily="34" charset="0"/>
                        </a:rPr>
                        <a:t>kemanfaatan</a:t>
                      </a:r>
                      <a:r>
                        <a:rPr lang="en-US" sz="1200" b="1" dirty="0">
                          <a:solidFill>
                            <a:srgbClr val="000000"/>
                          </a:solidFill>
                          <a:latin typeface="Calibri" pitchFamily="34" charset="0"/>
                          <a:ea typeface="Times New Roman"/>
                          <a:cs typeface="Calibri" pitchFamily="34" charset="0"/>
                        </a:rPr>
                        <a:t> </a:t>
                      </a:r>
                      <a:r>
                        <a:rPr lang="en-US" sz="1200" b="1" dirty="0" err="1">
                          <a:solidFill>
                            <a:srgbClr val="000000"/>
                          </a:solidFill>
                          <a:latin typeface="Calibri" pitchFamily="34" charset="0"/>
                          <a:ea typeface="Times New Roman"/>
                          <a:cs typeface="Calibri" pitchFamily="34" charset="0"/>
                        </a:rPr>
                        <a:t>seluruh</a:t>
                      </a:r>
                      <a:r>
                        <a:rPr lang="en-US" sz="1200" b="1" dirty="0">
                          <a:solidFill>
                            <a:srgbClr val="000000"/>
                          </a:solidFill>
                          <a:latin typeface="Calibri" pitchFamily="34" charset="0"/>
                          <a:ea typeface="Times New Roman"/>
                          <a:cs typeface="Calibri" pitchFamily="34" charset="0"/>
                        </a:rPr>
                        <a:t> </a:t>
                      </a:r>
                      <a:r>
                        <a:rPr lang="en-US" sz="1200" b="1" dirty="0" err="1">
                          <a:solidFill>
                            <a:srgbClr val="000000"/>
                          </a:solidFill>
                          <a:latin typeface="Calibri" pitchFamily="34" charset="0"/>
                          <a:ea typeface="Times New Roman"/>
                          <a:cs typeface="Calibri" pitchFamily="34" charset="0"/>
                        </a:rPr>
                        <a:t>anggota</a:t>
                      </a:r>
                      <a:r>
                        <a:rPr lang="en-US" sz="1200" b="1" dirty="0">
                          <a:solidFill>
                            <a:srgbClr val="000000"/>
                          </a:solidFill>
                          <a:latin typeface="Calibri" pitchFamily="34" charset="0"/>
                          <a:ea typeface="Times New Roman"/>
                          <a:cs typeface="Calibri" pitchFamily="34" charset="0"/>
                        </a:rPr>
                        <a:t>. </a:t>
                      </a:r>
                      <a:endParaRPr lang="en-US" sz="1200" b="1" dirty="0" smtClean="0">
                        <a:solidFill>
                          <a:srgbClr val="000000"/>
                        </a:solidFill>
                        <a:latin typeface="Calibri" pitchFamily="34" charset="0"/>
                        <a:ea typeface="Times New Roman"/>
                        <a:cs typeface="Calibri" pitchFamily="34" charset="0"/>
                      </a:endParaRPr>
                    </a:p>
                    <a:p>
                      <a:pPr marL="0" marR="0" algn="just">
                        <a:spcBef>
                          <a:spcPts val="0"/>
                        </a:spcBef>
                        <a:spcAft>
                          <a:spcPts val="0"/>
                        </a:spcAft>
                        <a:buFont typeface="Wingdings" pitchFamily="2" charset="2"/>
                        <a:buChar char="§"/>
                        <a:tabLst>
                          <a:tab pos="514350" algn="l"/>
                          <a:tab pos="685800" algn="l"/>
                        </a:tabLst>
                      </a:pPr>
                      <a:r>
                        <a:rPr lang="en-US" sz="1200" b="1" dirty="0" smtClean="0">
                          <a:solidFill>
                            <a:srgbClr val="000000"/>
                          </a:solidFill>
                          <a:latin typeface="Calibri" pitchFamily="34" charset="0"/>
                          <a:ea typeface="Times New Roman"/>
                          <a:cs typeface="Calibri" pitchFamily="34" charset="0"/>
                        </a:rPr>
                        <a:t> </a:t>
                      </a:r>
                      <a:r>
                        <a:rPr lang="en-US" sz="1200" b="1" dirty="0" err="1" smtClean="0">
                          <a:solidFill>
                            <a:srgbClr val="000000"/>
                          </a:solidFill>
                          <a:latin typeface="Calibri" pitchFamily="34" charset="0"/>
                          <a:ea typeface="Times New Roman"/>
                          <a:cs typeface="Calibri" pitchFamily="34" charset="0"/>
                        </a:rPr>
                        <a:t>Memahami</a:t>
                      </a:r>
                      <a:r>
                        <a:rPr lang="en-US" sz="1200" b="1" dirty="0" smtClean="0">
                          <a:solidFill>
                            <a:srgbClr val="000000"/>
                          </a:solidFill>
                          <a:latin typeface="Calibri" pitchFamily="34" charset="0"/>
                          <a:ea typeface="Times New Roman"/>
                          <a:cs typeface="Calibri" pitchFamily="34" charset="0"/>
                        </a:rPr>
                        <a:t> </a:t>
                      </a:r>
                      <a:r>
                        <a:rPr lang="en-US" sz="1200" b="1" dirty="0" err="1" smtClean="0">
                          <a:solidFill>
                            <a:srgbClr val="000000"/>
                          </a:solidFill>
                          <a:latin typeface="Calibri" pitchFamily="34" charset="0"/>
                          <a:ea typeface="Times New Roman"/>
                          <a:cs typeface="Calibri" pitchFamily="34" charset="0"/>
                        </a:rPr>
                        <a:t>dan</a:t>
                      </a:r>
                      <a:r>
                        <a:rPr lang="en-US" sz="1200" b="1" dirty="0" smtClean="0">
                          <a:solidFill>
                            <a:srgbClr val="000000"/>
                          </a:solidFill>
                          <a:latin typeface="Calibri" pitchFamily="34" charset="0"/>
                          <a:ea typeface="Times New Roman"/>
                          <a:cs typeface="Calibri" pitchFamily="34" charset="0"/>
                        </a:rPr>
                        <a:t> </a:t>
                      </a:r>
                      <a:r>
                        <a:rPr lang="en-US" sz="1200" b="1" dirty="0" err="1" smtClean="0">
                          <a:solidFill>
                            <a:srgbClr val="000000"/>
                          </a:solidFill>
                          <a:latin typeface="Calibri" pitchFamily="34" charset="0"/>
                          <a:ea typeface="Times New Roman"/>
                          <a:cs typeface="Calibri" pitchFamily="34" charset="0"/>
                        </a:rPr>
                        <a:t>melaksanakan</a:t>
                      </a:r>
                      <a:r>
                        <a:rPr lang="en-US" sz="1200" b="1" dirty="0" smtClean="0">
                          <a:solidFill>
                            <a:srgbClr val="000000"/>
                          </a:solidFill>
                          <a:latin typeface="Calibri" pitchFamily="34" charset="0"/>
                          <a:ea typeface="Times New Roman"/>
                          <a:cs typeface="Calibri" pitchFamily="34" charset="0"/>
                        </a:rPr>
                        <a:t> </a:t>
                      </a:r>
                      <a:r>
                        <a:rPr lang="en-US" sz="1200" b="1" dirty="0" err="1" smtClean="0">
                          <a:solidFill>
                            <a:srgbClr val="000000"/>
                          </a:solidFill>
                          <a:latin typeface="Calibri" pitchFamily="34" charset="0"/>
                          <a:ea typeface="Times New Roman"/>
                          <a:cs typeface="Calibri" pitchFamily="34" charset="0"/>
                        </a:rPr>
                        <a:t>Kode</a:t>
                      </a:r>
                      <a:r>
                        <a:rPr lang="en-US" sz="1200" b="1" dirty="0" smtClean="0">
                          <a:solidFill>
                            <a:srgbClr val="000000"/>
                          </a:solidFill>
                          <a:latin typeface="Calibri" pitchFamily="34" charset="0"/>
                          <a:ea typeface="Times New Roman"/>
                          <a:cs typeface="Calibri" pitchFamily="34" charset="0"/>
                        </a:rPr>
                        <a:t> </a:t>
                      </a:r>
                      <a:r>
                        <a:rPr lang="en-US" sz="1200" b="1" dirty="0" err="1" smtClean="0">
                          <a:solidFill>
                            <a:srgbClr val="000000"/>
                          </a:solidFill>
                          <a:latin typeface="Calibri" pitchFamily="34" charset="0"/>
                          <a:ea typeface="Times New Roman"/>
                          <a:cs typeface="Calibri" pitchFamily="34" charset="0"/>
                        </a:rPr>
                        <a:t>etik</a:t>
                      </a:r>
                      <a:r>
                        <a:rPr lang="en-US" sz="1200" b="1" dirty="0" smtClean="0">
                          <a:solidFill>
                            <a:srgbClr val="000000"/>
                          </a:solidFill>
                          <a:latin typeface="Calibri" pitchFamily="34" charset="0"/>
                          <a:ea typeface="Times New Roman"/>
                          <a:cs typeface="Calibri" pitchFamily="34" charset="0"/>
                        </a:rPr>
                        <a:t> PII, </a:t>
                      </a:r>
                      <a:r>
                        <a:rPr lang="en-US" sz="1200" b="1" dirty="0" err="1" smtClean="0">
                          <a:solidFill>
                            <a:srgbClr val="000000"/>
                          </a:solidFill>
                          <a:latin typeface="Calibri" pitchFamily="34" charset="0"/>
                          <a:ea typeface="Times New Roman"/>
                          <a:cs typeface="Calibri" pitchFamily="34" charset="0"/>
                        </a:rPr>
                        <a:t>yaitu</a:t>
                      </a:r>
                      <a:r>
                        <a:rPr lang="en-US" sz="1200" b="1" dirty="0" smtClean="0">
                          <a:solidFill>
                            <a:srgbClr val="000000"/>
                          </a:solidFill>
                          <a:latin typeface="Calibri" pitchFamily="34" charset="0"/>
                          <a:ea typeface="Times New Roman"/>
                          <a:cs typeface="Calibri" pitchFamily="34" charset="0"/>
                        </a:rPr>
                        <a:t> </a:t>
                      </a:r>
                      <a:r>
                        <a:rPr lang="en-US" sz="1200" b="1" dirty="0" err="1" smtClean="0">
                          <a:solidFill>
                            <a:srgbClr val="000000"/>
                          </a:solidFill>
                          <a:latin typeface="Calibri" pitchFamily="34" charset="0"/>
                          <a:ea typeface="Times New Roman"/>
                          <a:cs typeface="Calibri" pitchFamily="34" charset="0"/>
                        </a:rPr>
                        <a:t>Catur</a:t>
                      </a:r>
                      <a:r>
                        <a:rPr lang="en-US" sz="1200" b="1" dirty="0" smtClean="0">
                          <a:solidFill>
                            <a:srgbClr val="000000"/>
                          </a:solidFill>
                          <a:latin typeface="Calibri" pitchFamily="34" charset="0"/>
                          <a:ea typeface="Times New Roman"/>
                          <a:cs typeface="Calibri" pitchFamily="34" charset="0"/>
                        </a:rPr>
                        <a:t> </a:t>
                      </a:r>
                      <a:r>
                        <a:rPr lang="en-US" sz="1200" b="1" dirty="0" err="1" smtClean="0">
                          <a:solidFill>
                            <a:srgbClr val="000000"/>
                          </a:solidFill>
                          <a:latin typeface="Calibri" pitchFamily="34" charset="0"/>
                          <a:ea typeface="Times New Roman"/>
                          <a:cs typeface="Calibri" pitchFamily="34" charset="0"/>
                        </a:rPr>
                        <a:t>Karsa</a:t>
                      </a:r>
                      <a:r>
                        <a:rPr lang="en-US" sz="1200" b="1" dirty="0" smtClean="0">
                          <a:solidFill>
                            <a:srgbClr val="000000"/>
                          </a:solidFill>
                          <a:latin typeface="Calibri" pitchFamily="34" charset="0"/>
                          <a:ea typeface="Times New Roman"/>
                          <a:cs typeface="Calibri" pitchFamily="34" charset="0"/>
                        </a:rPr>
                        <a:t> </a:t>
                      </a:r>
                      <a:r>
                        <a:rPr lang="en-US" sz="1200" b="1" dirty="0" err="1" smtClean="0">
                          <a:solidFill>
                            <a:srgbClr val="000000"/>
                          </a:solidFill>
                          <a:latin typeface="Calibri" pitchFamily="34" charset="0"/>
                          <a:ea typeface="Times New Roman"/>
                          <a:cs typeface="Calibri" pitchFamily="34" charset="0"/>
                        </a:rPr>
                        <a:t>Sapta</a:t>
                      </a:r>
                      <a:r>
                        <a:rPr lang="en-US" sz="1200" b="1" dirty="0" smtClean="0">
                          <a:solidFill>
                            <a:srgbClr val="000000"/>
                          </a:solidFill>
                          <a:latin typeface="Calibri" pitchFamily="34" charset="0"/>
                          <a:ea typeface="Times New Roman"/>
                          <a:cs typeface="Calibri" pitchFamily="34" charset="0"/>
                        </a:rPr>
                        <a:t> Dharma.</a:t>
                      </a:r>
                    </a:p>
                    <a:p>
                      <a:pPr marL="0" marR="0" algn="just">
                        <a:spcBef>
                          <a:spcPts val="0"/>
                        </a:spcBef>
                        <a:spcAft>
                          <a:spcPts val="0"/>
                        </a:spcAft>
                        <a:buFont typeface="Wingdings" pitchFamily="2" charset="2"/>
                        <a:buChar char="§"/>
                        <a:tabLst>
                          <a:tab pos="514350" algn="l"/>
                          <a:tab pos="685800" algn="l"/>
                        </a:tabLst>
                      </a:pPr>
                      <a:r>
                        <a:rPr lang="en-US" sz="1200" b="1" dirty="0" smtClean="0">
                          <a:solidFill>
                            <a:srgbClr val="000000"/>
                          </a:solidFill>
                          <a:latin typeface="Calibri" pitchFamily="34" charset="0"/>
                          <a:ea typeface="Times New Roman"/>
                          <a:cs typeface="Calibri" pitchFamily="34" charset="0"/>
                        </a:rPr>
                        <a:t> </a:t>
                      </a:r>
                      <a:r>
                        <a:rPr lang="en-US" sz="1200" b="1" dirty="0" err="1" smtClean="0">
                          <a:solidFill>
                            <a:srgbClr val="000000"/>
                          </a:solidFill>
                          <a:latin typeface="Calibri" pitchFamily="34" charset="0"/>
                          <a:ea typeface="Times New Roman"/>
                          <a:cs typeface="Calibri" pitchFamily="34" charset="0"/>
                        </a:rPr>
                        <a:t>Mematuhi</a:t>
                      </a:r>
                      <a:r>
                        <a:rPr lang="en-US" sz="1200" b="1" baseline="0" dirty="0" smtClean="0">
                          <a:solidFill>
                            <a:srgbClr val="000000"/>
                          </a:solidFill>
                          <a:latin typeface="Calibri" pitchFamily="34" charset="0"/>
                          <a:ea typeface="Times New Roman"/>
                          <a:cs typeface="Calibri" pitchFamily="34" charset="0"/>
                        </a:rPr>
                        <a:t> </a:t>
                      </a:r>
                      <a:r>
                        <a:rPr lang="en-US" sz="1200" b="1" baseline="0" dirty="0" err="1" smtClean="0">
                          <a:solidFill>
                            <a:srgbClr val="000000"/>
                          </a:solidFill>
                          <a:latin typeface="Calibri" pitchFamily="34" charset="0"/>
                          <a:ea typeface="Times New Roman"/>
                          <a:cs typeface="Calibri" pitchFamily="34" charset="0"/>
                        </a:rPr>
                        <a:t>Dasar</a:t>
                      </a:r>
                      <a:r>
                        <a:rPr lang="en-US" sz="1200" b="1" baseline="0" dirty="0" smtClean="0">
                          <a:solidFill>
                            <a:srgbClr val="000000"/>
                          </a:solidFill>
                          <a:latin typeface="Calibri" pitchFamily="34" charset="0"/>
                          <a:ea typeface="Times New Roman"/>
                          <a:cs typeface="Calibri" pitchFamily="34" charset="0"/>
                        </a:rPr>
                        <a:t>, </a:t>
                      </a:r>
                      <a:r>
                        <a:rPr lang="en-US" sz="1200" b="1" baseline="0" dirty="0" err="1" smtClean="0">
                          <a:solidFill>
                            <a:srgbClr val="000000"/>
                          </a:solidFill>
                          <a:latin typeface="Calibri" pitchFamily="34" charset="0"/>
                          <a:ea typeface="Times New Roman"/>
                          <a:cs typeface="Calibri" pitchFamily="34" charset="0"/>
                        </a:rPr>
                        <a:t>Azas</a:t>
                      </a:r>
                      <a:r>
                        <a:rPr lang="en-US" sz="1200" b="1" baseline="0" dirty="0" smtClean="0">
                          <a:solidFill>
                            <a:srgbClr val="000000"/>
                          </a:solidFill>
                          <a:latin typeface="Calibri" pitchFamily="34" charset="0"/>
                          <a:ea typeface="Times New Roman"/>
                          <a:cs typeface="Calibri" pitchFamily="34" charset="0"/>
                        </a:rPr>
                        <a:t> </a:t>
                      </a:r>
                      <a:r>
                        <a:rPr lang="en-US" sz="1200" b="1" baseline="0" dirty="0" err="1" smtClean="0">
                          <a:solidFill>
                            <a:srgbClr val="000000"/>
                          </a:solidFill>
                          <a:latin typeface="Calibri" pitchFamily="34" charset="0"/>
                          <a:ea typeface="Times New Roman"/>
                          <a:cs typeface="Calibri" pitchFamily="34" charset="0"/>
                        </a:rPr>
                        <a:t>dan</a:t>
                      </a:r>
                      <a:r>
                        <a:rPr lang="en-US" sz="1200" b="1" baseline="0" dirty="0" smtClean="0">
                          <a:solidFill>
                            <a:srgbClr val="000000"/>
                          </a:solidFill>
                          <a:latin typeface="Calibri" pitchFamily="34" charset="0"/>
                          <a:ea typeface="Times New Roman"/>
                          <a:cs typeface="Calibri" pitchFamily="34" charset="0"/>
                        </a:rPr>
                        <a:t> </a:t>
                      </a:r>
                      <a:r>
                        <a:rPr lang="en-US" sz="1200" b="1" baseline="0" dirty="0" err="1" smtClean="0">
                          <a:solidFill>
                            <a:srgbClr val="000000"/>
                          </a:solidFill>
                          <a:latin typeface="Calibri" pitchFamily="34" charset="0"/>
                          <a:ea typeface="Times New Roman"/>
                          <a:cs typeface="Calibri" pitchFamily="34" charset="0"/>
                        </a:rPr>
                        <a:t>Sifat</a:t>
                      </a:r>
                      <a:r>
                        <a:rPr lang="en-US" sz="1200" b="1" baseline="0" dirty="0" smtClean="0">
                          <a:solidFill>
                            <a:srgbClr val="000000"/>
                          </a:solidFill>
                          <a:latin typeface="Calibri" pitchFamily="34" charset="0"/>
                          <a:ea typeface="Times New Roman"/>
                          <a:cs typeface="Calibri" pitchFamily="34" charset="0"/>
                        </a:rPr>
                        <a:t> </a:t>
                      </a:r>
                      <a:r>
                        <a:rPr lang="en-US" sz="1200" b="1" baseline="0" dirty="0" err="1" smtClean="0">
                          <a:solidFill>
                            <a:srgbClr val="000000"/>
                          </a:solidFill>
                          <a:latin typeface="Calibri" pitchFamily="34" charset="0"/>
                          <a:ea typeface="Times New Roman"/>
                          <a:cs typeface="Calibri" pitchFamily="34" charset="0"/>
                        </a:rPr>
                        <a:t>organisasi</a:t>
                      </a:r>
                      <a:r>
                        <a:rPr lang="en-US" sz="1200" b="1" baseline="0" dirty="0" smtClean="0">
                          <a:solidFill>
                            <a:srgbClr val="000000"/>
                          </a:solidFill>
                          <a:latin typeface="Calibri" pitchFamily="34" charset="0"/>
                          <a:ea typeface="Times New Roman"/>
                          <a:cs typeface="Calibri" pitchFamily="34" charset="0"/>
                        </a:rPr>
                        <a:t> PII. </a:t>
                      </a:r>
                      <a:endParaRPr lang="en-US" sz="1200" b="1" dirty="0">
                        <a:solidFill>
                          <a:srgbClr val="000000"/>
                        </a:solidFill>
                        <a:latin typeface="Calibri" pitchFamily="34" charset="0"/>
                        <a:ea typeface="Times New Roman"/>
                        <a:cs typeface="Calibri" pitchFamily="34" charset="0"/>
                      </a:endParaRPr>
                    </a:p>
                  </a:txBody>
                  <a:tcPr marL="49099" marR="49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r>
                        <a:rPr lang="fi-FI" sz="1200" b="1" kern="1200" dirty="0" smtClean="0">
                          <a:solidFill>
                            <a:srgbClr val="000000"/>
                          </a:solidFill>
                          <a:latin typeface="Calibri" pitchFamily="34" charset="0"/>
                          <a:ea typeface="+mn-ea"/>
                          <a:cs typeface="Calibri" pitchFamily="34" charset="0"/>
                        </a:rPr>
                        <a:t>W.1.1.1; W.1.1.2; W.1.1.4;  W.1.2.2; W.1.2.3; W.1.2.6;</a:t>
                      </a:r>
                      <a:endParaRPr lang="en-US" sz="1200" b="1" kern="1200" dirty="0" smtClean="0">
                        <a:solidFill>
                          <a:srgbClr val="000000"/>
                        </a:solidFill>
                        <a:latin typeface="Calibri" pitchFamily="34" charset="0"/>
                        <a:ea typeface="+mn-ea"/>
                        <a:cs typeface="Calibri" pitchFamily="34" charset="0"/>
                      </a:endParaRPr>
                    </a:p>
                    <a:p>
                      <a:pPr algn="ctr"/>
                      <a:r>
                        <a:rPr lang="fi-FI" sz="1200" b="1" kern="1200" dirty="0" smtClean="0">
                          <a:solidFill>
                            <a:srgbClr val="000000"/>
                          </a:solidFill>
                          <a:latin typeface="Calibri" pitchFamily="34" charset="0"/>
                          <a:ea typeface="+mn-ea"/>
                          <a:cs typeface="Calibri" pitchFamily="34" charset="0"/>
                        </a:rPr>
                        <a:t>W.1.2.7;</a:t>
                      </a:r>
                    </a:p>
                    <a:p>
                      <a:pPr algn="ctr"/>
                      <a:r>
                        <a:rPr lang="fi-FI" sz="1200" b="1" kern="1200" dirty="0" smtClean="0">
                          <a:solidFill>
                            <a:srgbClr val="000000"/>
                          </a:solidFill>
                          <a:latin typeface="Calibri" pitchFamily="34" charset="0"/>
                          <a:ea typeface="+mn-ea"/>
                          <a:cs typeface="Calibri" pitchFamily="34" charset="0"/>
                        </a:rPr>
                        <a:t>W.1.2.8;</a:t>
                      </a:r>
                    </a:p>
                    <a:p>
                      <a:pPr algn="ctr"/>
                      <a:r>
                        <a:rPr lang="fi-FI" sz="1200" b="1" kern="1200" dirty="0" smtClean="0">
                          <a:solidFill>
                            <a:srgbClr val="000000"/>
                          </a:solidFill>
                          <a:latin typeface="Calibri" pitchFamily="34" charset="0"/>
                          <a:ea typeface="+mn-ea"/>
                          <a:cs typeface="Calibri" pitchFamily="34" charset="0"/>
                        </a:rPr>
                        <a:t>W.1.4.1; W.1.4.3.</a:t>
                      </a:r>
                      <a:endParaRPr lang="en-US" sz="1200" b="1" dirty="0">
                        <a:solidFill>
                          <a:srgbClr val="000000"/>
                        </a:solidFill>
                        <a:latin typeface="Calibri" pitchFamily="34" charset="0"/>
                        <a:ea typeface="Times New Roman"/>
                        <a:cs typeface="Calibri" pitchFamily="34" charset="0"/>
                      </a:endParaRPr>
                    </a:p>
                  </a:txBody>
                  <a:tcPr marL="49099" marR="49099" marT="0" marB="0">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a:lnSpc>
                          <a:spcPts val="1800"/>
                        </a:lnSpc>
                        <a:spcBef>
                          <a:spcPts val="0"/>
                        </a:spcBef>
                        <a:spcAft>
                          <a:spcPts val="0"/>
                        </a:spcAft>
                        <a:tabLst>
                          <a:tab pos="514350" algn="l"/>
                          <a:tab pos="685800" algn="l"/>
                        </a:tabLst>
                      </a:pPr>
                      <a:endParaRPr lang="en-US" sz="1200" b="1">
                        <a:solidFill>
                          <a:srgbClr val="000000"/>
                        </a:solidFill>
                        <a:latin typeface="Calibri" pitchFamily="34" charset="0"/>
                        <a:ea typeface="Times New Roman"/>
                        <a:cs typeface="Calibri" pitchFamily="34" charset="0"/>
                      </a:endParaRPr>
                    </a:p>
                  </a:txBody>
                  <a:tcPr marL="49099" marR="49099" marT="0" marB="0">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just">
                        <a:lnSpc>
                          <a:spcPts val="1800"/>
                        </a:lnSpc>
                        <a:spcBef>
                          <a:spcPts val="0"/>
                        </a:spcBef>
                        <a:spcAft>
                          <a:spcPts val="0"/>
                        </a:spcAft>
                        <a:tabLst>
                          <a:tab pos="514350" algn="l"/>
                          <a:tab pos="685800" algn="l"/>
                        </a:tabLst>
                      </a:pPr>
                      <a:endParaRPr lang="en-US" sz="1200" b="1">
                        <a:solidFill>
                          <a:srgbClr val="000000"/>
                        </a:solidFill>
                        <a:latin typeface="Calibri" pitchFamily="34" charset="0"/>
                        <a:ea typeface="Times New Roman"/>
                        <a:cs typeface="Calibri" pitchFamily="34" charset="0"/>
                      </a:endParaRPr>
                    </a:p>
                  </a:txBody>
                  <a:tcPr marL="49099" marR="49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just">
                        <a:lnSpc>
                          <a:spcPts val="1800"/>
                        </a:lnSpc>
                        <a:spcBef>
                          <a:spcPts val="0"/>
                        </a:spcBef>
                        <a:spcAft>
                          <a:spcPts val="0"/>
                        </a:spcAft>
                        <a:tabLst>
                          <a:tab pos="514350" algn="l"/>
                          <a:tab pos="685800" algn="l"/>
                        </a:tabLst>
                      </a:pPr>
                      <a:endParaRPr lang="en-US" sz="1200" b="1">
                        <a:solidFill>
                          <a:srgbClr val="000000"/>
                        </a:solidFill>
                        <a:latin typeface="Calibri" pitchFamily="34" charset="0"/>
                        <a:ea typeface="Times New Roman"/>
                        <a:cs typeface="Calibri" pitchFamily="34" charset="0"/>
                      </a:endParaRPr>
                    </a:p>
                  </a:txBody>
                  <a:tcPr marL="49099" marR="49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just">
                        <a:lnSpc>
                          <a:spcPts val="1800"/>
                        </a:lnSpc>
                        <a:spcBef>
                          <a:spcPts val="0"/>
                        </a:spcBef>
                        <a:spcAft>
                          <a:spcPts val="0"/>
                        </a:spcAft>
                        <a:tabLst>
                          <a:tab pos="514350" algn="l"/>
                          <a:tab pos="685800" algn="l"/>
                        </a:tabLst>
                      </a:pPr>
                      <a:endParaRPr lang="en-US" sz="1200" b="1">
                        <a:solidFill>
                          <a:srgbClr val="000000"/>
                        </a:solidFill>
                        <a:latin typeface="Calibri" pitchFamily="34" charset="0"/>
                        <a:ea typeface="Times New Roman"/>
                        <a:cs typeface="Calibri" pitchFamily="34" charset="0"/>
                      </a:endParaRPr>
                    </a:p>
                  </a:txBody>
                  <a:tcPr marL="49099" marR="49099" marT="0" marB="0">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r h="1562185">
                <a:tc>
                  <a:txBody>
                    <a:bodyPr/>
                    <a:lstStyle/>
                    <a:p>
                      <a:pPr marL="0" marR="0" algn="just">
                        <a:spcBef>
                          <a:spcPts val="0"/>
                        </a:spcBef>
                        <a:spcAft>
                          <a:spcPts val="0"/>
                        </a:spcAft>
                        <a:tabLst>
                          <a:tab pos="514350" algn="l"/>
                          <a:tab pos="685800" algn="l"/>
                        </a:tabLst>
                      </a:pPr>
                      <a:r>
                        <a:rPr lang="en-US" sz="1200" b="1" dirty="0">
                          <a:solidFill>
                            <a:srgbClr val="000000"/>
                          </a:solidFill>
                          <a:latin typeface="Calibri" pitchFamily="34" charset="0"/>
                          <a:ea typeface="Times New Roman"/>
                          <a:cs typeface="Calibri" pitchFamily="34" charset="0"/>
                        </a:rPr>
                        <a:t>2.</a:t>
                      </a:r>
                    </a:p>
                  </a:txBody>
                  <a:tcPr marL="49099" marR="49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just">
                        <a:spcBef>
                          <a:spcPts val="0"/>
                        </a:spcBef>
                        <a:spcAft>
                          <a:spcPts val="0"/>
                        </a:spcAft>
                        <a:tabLst>
                          <a:tab pos="514350" algn="l"/>
                          <a:tab pos="685800" algn="l"/>
                        </a:tabLst>
                      </a:pPr>
                      <a:r>
                        <a:rPr lang="en-US" sz="1200" b="1" dirty="0" err="1" smtClean="0">
                          <a:solidFill>
                            <a:srgbClr val="000000"/>
                          </a:solidFill>
                          <a:latin typeface="Calibri" pitchFamily="34" charset="0"/>
                          <a:ea typeface="Times New Roman"/>
                          <a:cs typeface="Calibri" pitchFamily="34" charset="0"/>
                        </a:rPr>
                        <a:t>Koperasi</a:t>
                      </a:r>
                      <a:r>
                        <a:rPr lang="en-US" sz="1200" b="1" dirty="0" smtClean="0">
                          <a:solidFill>
                            <a:srgbClr val="000000"/>
                          </a:solidFill>
                          <a:latin typeface="Calibri" pitchFamily="34" charset="0"/>
                          <a:ea typeface="Times New Roman"/>
                          <a:cs typeface="Calibri" pitchFamily="34" charset="0"/>
                        </a:rPr>
                        <a:t> </a:t>
                      </a:r>
                      <a:r>
                        <a:rPr lang="en-US" sz="1200" b="1" baseline="0" dirty="0" smtClean="0">
                          <a:solidFill>
                            <a:srgbClr val="000000"/>
                          </a:solidFill>
                          <a:latin typeface="Calibri" pitchFamily="34" charset="0"/>
                          <a:ea typeface="Times New Roman"/>
                          <a:cs typeface="Calibri" pitchFamily="34" charset="0"/>
                        </a:rPr>
                        <a:t> </a:t>
                      </a:r>
                      <a:r>
                        <a:rPr lang="en-US" sz="1200" b="1" baseline="0" dirty="0" err="1" smtClean="0">
                          <a:solidFill>
                            <a:srgbClr val="000000"/>
                          </a:solidFill>
                          <a:latin typeface="Calibri" pitchFamily="34" charset="0"/>
                          <a:ea typeface="Times New Roman"/>
                          <a:cs typeface="Calibri" pitchFamily="34" charset="0"/>
                        </a:rPr>
                        <a:t>Karyawan</a:t>
                      </a:r>
                      <a:r>
                        <a:rPr lang="en-US" sz="1200" b="1" baseline="0" dirty="0" smtClean="0">
                          <a:solidFill>
                            <a:srgbClr val="000000"/>
                          </a:solidFill>
                          <a:latin typeface="Calibri" pitchFamily="34" charset="0"/>
                          <a:ea typeface="Times New Roman"/>
                          <a:cs typeface="Calibri" pitchFamily="34" charset="0"/>
                        </a:rPr>
                        <a:t> ABC</a:t>
                      </a:r>
                    </a:p>
                    <a:p>
                      <a:pPr marL="0" marR="0" algn="just">
                        <a:spcBef>
                          <a:spcPts val="0"/>
                        </a:spcBef>
                        <a:spcAft>
                          <a:spcPts val="0"/>
                        </a:spcAft>
                        <a:tabLst>
                          <a:tab pos="514350" algn="l"/>
                          <a:tab pos="685800" algn="l"/>
                        </a:tabLst>
                      </a:pPr>
                      <a:endParaRPr lang="en-US" sz="1200" b="1" baseline="0" dirty="0" smtClean="0">
                        <a:solidFill>
                          <a:srgbClr val="000000"/>
                        </a:solidFill>
                        <a:latin typeface="Calibri" pitchFamily="34" charset="0"/>
                        <a:ea typeface="Times New Roman"/>
                        <a:cs typeface="Calibri" pitchFamily="34" charset="0"/>
                      </a:endParaRPr>
                    </a:p>
                    <a:p>
                      <a:pPr marL="0" marR="0" algn="just">
                        <a:spcBef>
                          <a:spcPts val="0"/>
                        </a:spcBef>
                        <a:spcAft>
                          <a:spcPts val="0"/>
                        </a:spcAft>
                        <a:tabLst>
                          <a:tab pos="514350" algn="l"/>
                          <a:tab pos="685800" algn="l"/>
                        </a:tabLst>
                      </a:pPr>
                      <a:endParaRPr lang="en-US" sz="1200" b="1" baseline="0" dirty="0" smtClean="0">
                        <a:solidFill>
                          <a:srgbClr val="000000"/>
                        </a:solidFill>
                        <a:latin typeface="Calibri" pitchFamily="34" charset="0"/>
                        <a:ea typeface="Times New Roman"/>
                        <a:cs typeface="Calibri" pitchFamily="34" charset="0"/>
                      </a:endParaRPr>
                    </a:p>
                    <a:p>
                      <a:pPr marL="0" marR="0" algn="just">
                        <a:spcBef>
                          <a:spcPts val="0"/>
                        </a:spcBef>
                        <a:spcAft>
                          <a:spcPts val="0"/>
                        </a:spcAft>
                        <a:tabLst>
                          <a:tab pos="514350" algn="l"/>
                          <a:tab pos="685800" algn="l"/>
                        </a:tabLst>
                      </a:pPr>
                      <a:r>
                        <a:rPr lang="en-US" sz="1200" b="1" dirty="0" smtClean="0">
                          <a:solidFill>
                            <a:srgbClr val="3333CC"/>
                          </a:solidFill>
                          <a:latin typeface="Calibri" pitchFamily="34" charset="0"/>
                          <a:ea typeface="Times New Roman"/>
                          <a:cs typeface="Calibri" pitchFamily="34" charset="0"/>
                        </a:rPr>
                        <a:t>    ( </a:t>
                      </a:r>
                      <a:r>
                        <a:rPr lang="en-US" sz="1200" b="1" dirty="0" err="1" smtClean="0">
                          <a:solidFill>
                            <a:srgbClr val="3333CC"/>
                          </a:solidFill>
                          <a:latin typeface="Calibri" pitchFamily="34" charset="0"/>
                          <a:ea typeface="Times New Roman"/>
                          <a:cs typeface="Calibri" pitchFamily="34" charset="0"/>
                        </a:rPr>
                        <a:t>Bukti</a:t>
                      </a:r>
                      <a:r>
                        <a:rPr lang="en-US" sz="1200" b="1" dirty="0" smtClean="0">
                          <a:solidFill>
                            <a:srgbClr val="3333CC"/>
                          </a:solidFill>
                          <a:latin typeface="Calibri" pitchFamily="34" charset="0"/>
                          <a:ea typeface="Times New Roman"/>
                          <a:cs typeface="Calibri" pitchFamily="34" charset="0"/>
                        </a:rPr>
                        <a:t> </a:t>
                      </a:r>
                      <a:r>
                        <a:rPr lang="en-US" sz="1200" b="1" dirty="0" err="1" smtClean="0">
                          <a:solidFill>
                            <a:srgbClr val="3333CC"/>
                          </a:solidFill>
                          <a:latin typeface="Calibri" pitchFamily="34" charset="0"/>
                          <a:ea typeface="Times New Roman"/>
                          <a:cs typeface="Calibri" pitchFamily="34" charset="0"/>
                        </a:rPr>
                        <a:t>Terlampir</a:t>
                      </a:r>
                      <a:r>
                        <a:rPr lang="en-US" sz="1200" b="1" dirty="0" smtClean="0">
                          <a:solidFill>
                            <a:srgbClr val="3333CC"/>
                          </a:solidFill>
                          <a:latin typeface="Calibri" pitchFamily="34" charset="0"/>
                          <a:ea typeface="Times New Roman"/>
                          <a:cs typeface="Calibri" pitchFamily="34" charset="0"/>
                        </a:rPr>
                        <a:t> ).</a:t>
                      </a:r>
                      <a:endParaRPr lang="en-US" sz="1200" b="1" dirty="0">
                        <a:solidFill>
                          <a:srgbClr val="000000"/>
                        </a:solidFill>
                        <a:latin typeface="Calibri" pitchFamily="34" charset="0"/>
                        <a:ea typeface="Times New Roman"/>
                        <a:cs typeface="Calibri" pitchFamily="34" charset="0"/>
                      </a:endParaRPr>
                    </a:p>
                  </a:txBody>
                  <a:tcPr marL="49099" marR="49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lnSpc>
                          <a:spcPts val="1800"/>
                        </a:lnSpc>
                        <a:spcBef>
                          <a:spcPts val="0"/>
                        </a:spcBef>
                        <a:spcAft>
                          <a:spcPts val="0"/>
                        </a:spcAft>
                        <a:tabLst>
                          <a:tab pos="514350" algn="l"/>
                          <a:tab pos="685800" algn="l"/>
                        </a:tabLst>
                      </a:pPr>
                      <a:endParaRPr lang="en-US" sz="1200" b="1" dirty="0" smtClean="0">
                        <a:solidFill>
                          <a:srgbClr val="000000"/>
                        </a:solidFill>
                        <a:latin typeface="Calibri" pitchFamily="34" charset="0"/>
                        <a:ea typeface="Times New Roman"/>
                        <a:cs typeface="Calibri" pitchFamily="34" charset="0"/>
                      </a:endParaRPr>
                    </a:p>
                    <a:p>
                      <a:pPr marL="0" marR="0" algn="ctr">
                        <a:lnSpc>
                          <a:spcPts val="1800"/>
                        </a:lnSpc>
                        <a:spcBef>
                          <a:spcPts val="0"/>
                        </a:spcBef>
                        <a:spcAft>
                          <a:spcPts val="0"/>
                        </a:spcAft>
                        <a:tabLst>
                          <a:tab pos="514350" algn="l"/>
                          <a:tab pos="685800" algn="l"/>
                        </a:tabLst>
                      </a:pPr>
                      <a:r>
                        <a:rPr lang="en-US" sz="1200" b="1" dirty="0" smtClean="0">
                          <a:solidFill>
                            <a:srgbClr val="000000"/>
                          </a:solidFill>
                          <a:latin typeface="Calibri" pitchFamily="34" charset="0"/>
                          <a:ea typeface="Times New Roman"/>
                          <a:cs typeface="Calibri" pitchFamily="34" charset="0"/>
                        </a:rPr>
                        <a:t>2009 </a:t>
                      </a:r>
                      <a:r>
                        <a:rPr lang="en-US" sz="1200" b="1" dirty="0">
                          <a:solidFill>
                            <a:srgbClr val="000000"/>
                          </a:solidFill>
                          <a:latin typeface="Calibri" pitchFamily="34" charset="0"/>
                          <a:ea typeface="Times New Roman"/>
                          <a:cs typeface="Calibri" pitchFamily="34" charset="0"/>
                        </a:rPr>
                        <a:t>– 2014</a:t>
                      </a:r>
                    </a:p>
                  </a:txBody>
                  <a:tcPr marL="49099" marR="49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just">
                        <a:spcBef>
                          <a:spcPts val="0"/>
                        </a:spcBef>
                        <a:spcAft>
                          <a:spcPts val="0"/>
                        </a:spcAft>
                        <a:tabLst>
                          <a:tab pos="514350" algn="l"/>
                          <a:tab pos="685800" algn="l"/>
                        </a:tabLst>
                      </a:pPr>
                      <a:r>
                        <a:rPr lang="en-US" sz="1200" b="1" dirty="0" err="1">
                          <a:solidFill>
                            <a:srgbClr val="000000"/>
                          </a:solidFill>
                          <a:latin typeface="Calibri" pitchFamily="34" charset="0"/>
                          <a:ea typeface="Times New Roman"/>
                          <a:cs typeface="Calibri" pitchFamily="34" charset="0"/>
                        </a:rPr>
                        <a:t>Ketua</a:t>
                      </a:r>
                      <a:r>
                        <a:rPr lang="en-US" sz="1200" b="1" dirty="0">
                          <a:solidFill>
                            <a:srgbClr val="000000"/>
                          </a:solidFill>
                          <a:latin typeface="Calibri" pitchFamily="34" charset="0"/>
                          <a:ea typeface="Times New Roman"/>
                          <a:cs typeface="Calibri" pitchFamily="34" charset="0"/>
                        </a:rPr>
                        <a:t> </a:t>
                      </a:r>
                      <a:r>
                        <a:rPr lang="en-US" sz="1200" b="1" dirty="0" err="1">
                          <a:solidFill>
                            <a:srgbClr val="000000"/>
                          </a:solidFill>
                          <a:latin typeface="Calibri" pitchFamily="34" charset="0"/>
                          <a:ea typeface="Times New Roman"/>
                          <a:cs typeface="Calibri" pitchFamily="34" charset="0"/>
                        </a:rPr>
                        <a:t>Koperasi</a:t>
                      </a:r>
                      <a:r>
                        <a:rPr lang="en-US" sz="1200" b="1" dirty="0">
                          <a:solidFill>
                            <a:srgbClr val="000000"/>
                          </a:solidFill>
                          <a:latin typeface="Calibri" pitchFamily="34" charset="0"/>
                          <a:ea typeface="Times New Roman"/>
                          <a:cs typeface="Calibri" pitchFamily="34" charset="0"/>
                        </a:rPr>
                        <a:t>.</a:t>
                      </a:r>
                    </a:p>
                    <a:p>
                      <a:pPr marL="0" marR="0" algn="just">
                        <a:spcBef>
                          <a:spcPts val="0"/>
                        </a:spcBef>
                        <a:spcAft>
                          <a:spcPts val="0"/>
                        </a:spcAft>
                        <a:tabLst>
                          <a:tab pos="514350" algn="l"/>
                          <a:tab pos="685800" algn="l"/>
                        </a:tabLst>
                      </a:pPr>
                      <a:r>
                        <a:rPr lang="en-US" sz="1200" b="1" dirty="0" err="1">
                          <a:solidFill>
                            <a:srgbClr val="000000"/>
                          </a:solidFill>
                          <a:latin typeface="Calibri" pitchFamily="34" charset="0"/>
                          <a:ea typeface="Times New Roman"/>
                          <a:cs typeface="Calibri" pitchFamily="34" charset="0"/>
                        </a:rPr>
                        <a:t>Melaksanakan</a:t>
                      </a:r>
                      <a:r>
                        <a:rPr lang="en-US" sz="1200" b="1" dirty="0">
                          <a:solidFill>
                            <a:srgbClr val="000000"/>
                          </a:solidFill>
                          <a:latin typeface="Calibri" pitchFamily="34" charset="0"/>
                          <a:ea typeface="Times New Roman"/>
                          <a:cs typeface="Calibri" pitchFamily="34" charset="0"/>
                        </a:rPr>
                        <a:t> </a:t>
                      </a:r>
                      <a:r>
                        <a:rPr lang="en-US" sz="1200" b="1" dirty="0" err="1">
                          <a:solidFill>
                            <a:srgbClr val="000000"/>
                          </a:solidFill>
                          <a:latin typeface="Calibri" pitchFamily="34" charset="0"/>
                          <a:ea typeface="Times New Roman"/>
                          <a:cs typeface="Calibri" pitchFamily="34" charset="0"/>
                        </a:rPr>
                        <a:t>dan</a:t>
                      </a:r>
                      <a:r>
                        <a:rPr lang="en-US" sz="1200" b="1" dirty="0">
                          <a:solidFill>
                            <a:srgbClr val="000000"/>
                          </a:solidFill>
                          <a:latin typeface="Calibri" pitchFamily="34" charset="0"/>
                          <a:ea typeface="Times New Roman"/>
                          <a:cs typeface="Calibri" pitchFamily="34" charset="0"/>
                        </a:rPr>
                        <a:t> </a:t>
                      </a:r>
                      <a:r>
                        <a:rPr lang="en-US" sz="1200" b="1" dirty="0" err="1">
                          <a:solidFill>
                            <a:srgbClr val="000000"/>
                          </a:solidFill>
                          <a:latin typeface="Calibri" pitchFamily="34" charset="0"/>
                          <a:ea typeface="Times New Roman"/>
                          <a:cs typeface="Calibri" pitchFamily="34" charset="0"/>
                        </a:rPr>
                        <a:t>bertanggung</a:t>
                      </a:r>
                      <a:r>
                        <a:rPr lang="en-US" sz="1200" b="1" dirty="0">
                          <a:solidFill>
                            <a:srgbClr val="000000"/>
                          </a:solidFill>
                          <a:latin typeface="Calibri" pitchFamily="34" charset="0"/>
                          <a:ea typeface="Times New Roman"/>
                          <a:cs typeface="Calibri" pitchFamily="34" charset="0"/>
                        </a:rPr>
                        <a:t> </a:t>
                      </a:r>
                      <a:r>
                        <a:rPr lang="en-US" sz="1200" b="1" dirty="0" err="1">
                          <a:solidFill>
                            <a:srgbClr val="000000"/>
                          </a:solidFill>
                          <a:latin typeface="Calibri" pitchFamily="34" charset="0"/>
                          <a:ea typeface="Times New Roman"/>
                          <a:cs typeface="Calibri" pitchFamily="34" charset="0"/>
                        </a:rPr>
                        <a:t>jawab</a:t>
                      </a:r>
                      <a:r>
                        <a:rPr lang="en-US" sz="1200" b="1" dirty="0">
                          <a:solidFill>
                            <a:srgbClr val="000000"/>
                          </a:solidFill>
                          <a:latin typeface="Calibri" pitchFamily="34" charset="0"/>
                          <a:ea typeface="Times New Roman"/>
                          <a:cs typeface="Calibri" pitchFamily="34" charset="0"/>
                        </a:rPr>
                        <a:t> </a:t>
                      </a:r>
                      <a:r>
                        <a:rPr lang="en-US" sz="1200" b="1" dirty="0" err="1">
                          <a:solidFill>
                            <a:srgbClr val="000000"/>
                          </a:solidFill>
                          <a:latin typeface="Calibri" pitchFamily="34" charset="0"/>
                          <a:ea typeface="Times New Roman"/>
                          <a:cs typeface="Calibri" pitchFamily="34" charset="0"/>
                        </a:rPr>
                        <a:t>terhadap</a:t>
                      </a:r>
                      <a:r>
                        <a:rPr lang="en-US" sz="1200" b="1" dirty="0">
                          <a:solidFill>
                            <a:srgbClr val="000000"/>
                          </a:solidFill>
                          <a:latin typeface="Calibri" pitchFamily="34" charset="0"/>
                          <a:ea typeface="Times New Roman"/>
                          <a:cs typeface="Calibri" pitchFamily="34" charset="0"/>
                        </a:rPr>
                        <a:t> </a:t>
                      </a:r>
                      <a:r>
                        <a:rPr lang="en-US" sz="1200" b="1" dirty="0" err="1">
                          <a:solidFill>
                            <a:srgbClr val="000000"/>
                          </a:solidFill>
                          <a:latin typeface="Calibri" pitchFamily="34" charset="0"/>
                          <a:ea typeface="Times New Roman"/>
                          <a:cs typeface="Calibri" pitchFamily="34" charset="0"/>
                        </a:rPr>
                        <a:t>amanah</a:t>
                      </a:r>
                      <a:r>
                        <a:rPr lang="en-US" sz="1200" b="1" dirty="0">
                          <a:solidFill>
                            <a:srgbClr val="000000"/>
                          </a:solidFill>
                          <a:latin typeface="Calibri" pitchFamily="34" charset="0"/>
                          <a:ea typeface="Times New Roman"/>
                          <a:cs typeface="Calibri" pitchFamily="34" charset="0"/>
                        </a:rPr>
                        <a:t> </a:t>
                      </a:r>
                      <a:r>
                        <a:rPr lang="en-US" sz="1200" b="1" dirty="0" err="1">
                          <a:solidFill>
                            <a:srgbClr val="000000"/>
                          </a:solidFill>
                          <a:latin typeface="Calibri" pitchFamily="34" charset="0"/>
                          <a:ea typeface="Times New Roman"/>
                          <a:cs typeface="Calibri" pitchFamily="34" charset="0"/>
                        </a:rPr>
                        <a:t>dari</a:t>
                      </a:r>
                      <a:r>
                        <a:rPr lang="en-US" sz="1200" b="1" dirty="0">
                          <a:solidFill>
                            <a:srgbClr val="000000"/>
                          </a:solidFill>
                          <a:latin typeface="Calibri" pitchFamily="34" charset="0"/>
                          <a:ea typeface="Times New Roman"/>
                          <a:cs typeface="Calibri" pitchFamily="34" charset="0"/>
                        </a:rPr>
                        <a:t> </a:t>
                      </a:r>
                      <a:r>
                        <a:rPr lang="en-US" sz="1200" b="1" dirty="0" err="1">
                          <a:solidFill>
                            <a:srgbClr val="000000"/>
                          </a:solidFill>
                          <a:latin typeface="Calibri" pitchFamily="34" charset="0"/>
                          <a:ea typeface="Times New Roman"/>
                          <a:cs typeface="Calibri" pitchFamily="34" charset="0"/>
                        </a:rPr>
                        <a:t>anggota</a:t>
                      </a:r>
                      <a:r>
                        <a:rPr lang="en-US" sz="1200" b="1" dirty="0">
                          <a:solidFill>
                            <a:srgbClr val="000000"/>
                          </a:solidFill>
                          <a:latin typeface="Calibri" pitchFamily="34" charset="0"/>
                          <a:ea typeface="Times New Roman"/>
                          <a:cs typeface="Calibri" pitchFamily="34" charset="0"/>
                        </a:rPr>
                        <a:t> </a:t>
                      </a:r>
                      <a:r>
                        <a:rPr lang="en-US" sz="1200" b="1" dirty="0" err="1">
                          <a:solidFill>
                            <a:srgbClr val="000000"/>
                          </a:solidFill>
                          <a:latin typeface="Calibri" pitchFamily="34" charset="0"/>
                          <a:ea typeface="Times New Roman"/>
                          <a:cs typeface="Calibri" pitchFamily="34" charset="0"/>
                        </a:rPr>
                        <a:t>koperasi</a:t>
                      </a:r>
                      <a:r>
                        <a:rPr lang="en-US" sz="1200" b="1" dirty="0">
                          <a:solidFill>
                            <a:srgbClr val="000000"/>
                          </a:solidFill>
                          <a:latin typeface="Calibri" pitchFamily="34" charset="0"/>
                          <a:ea typeface="Times New Roman"/>
                          <a:cs typeface="Calibri" pitchFamily="34" charset="0"/>
                        </a:rPr>
                        <a:t> </a:t>
                      </a:r>
                      <a:r>
                        <a:rPr lang="en-US" sz="1200" b="1" dirty="0" err="1">
                          <a:solidFill>
                            <a:srgbClr val="000000"/>
                          </a:solidFill>
                          <a:latin typeface="Calibri" pitchFamily="34" charset="0"/>
                          <a:ea typeface="Times New Roman"/>
                          <a:cs typeface="Calibri" pitchFamily="34" charset="0"/>
                        </a:rPr>
                        <a:t>untuk</a:t>
                      </a:r>
                      <a:r>
                        <a:rPr lang="en-US" sz="1200" b="1" dirty="0">
                          <a:solidFill>
                            <a:srgbClr val="000000"/>
                          </a:solidFill>
                          <a:latin typeface="Calibri" pitchFamily="34" charset="0"/>
                          <a:ea typeface="Times New Roman"/>
                          <a:cs typeface="Calibri" pitchFamily="34" charset="0"/>
                        </a:rPr>
                        <a:t> </a:t>
                      </a:r>
                      <a:r>
                        <a:rPr lang="en-US" sz="1200" b="1" dirty="0" err="1">
                          <a:solidFill>
                            <a:srgbClr val="000000"/>
                          </a:solidFill>
                          <a:latin typeface="Calibri" pitchFamily="34" charset="0"/>
                          <a:ea typeface="Times New Roman"/>
                          <a:cs typeface="Calibri" pitchFamily="34" charset="0"/>
                        </a:rPr>
                        <a:t>menjalankan</a:t>
                      </a:r>
                      <a:r>
                        <a:rPr lang="en-US" sz="1200" b="1" dirty="0">
                          <a:solidFill>
                            <a:srgbClr val="000000"/>
                          </a:solidFill>
                          <a:latin typeface="Calibri" pitchFamily="34" charset="0"/>
                          <a:ea typeface="Times New Roman"/>
                          <a:cs typeface="Calibri" pitchFamily="34" charset="0"/>
                        </a:rPr>
                        <a:t> </a:t>
                      </a:r>
                      <a:r>
                        <a:rPr lang="en-US" sz="1200" b="1" dirty="0" err="1">
                          <a:solidFill>
                            <a:srgbClr val="000000"/>
                          </a:solidFill>
                          <a:latin typeface="Calibri" pitchFamily="34" charset="0"/>
                          <a:ea typeface="Times New Roman"/>
                          <a:cs typeface="Calibri" pitchFamily="34" charset="0"/>
                        </a:rPr>
                        <a:t>usaha</a:t>
                      </a:r>
                      <a:r>
                        <a:rPr lang="en-US" sz="1200" b="1" dirty="0">
                          <a:solidFill>
                            <a:srgbClr val="000000"/>
                          </a:solidFill>
                          <a:latin typeface="Calibri" pitchFamily="34" charset="0"/>
                          <a:ea typeface="Times New Roman"/>
                          <a:cs typeface="Calibri" pitchFamily="34" charset="0"/>
                        </a:rPr>
                        <a:t> </a:t>
                      </a:r>
                      <a:r>
                        <a:rPr lang="en-US" sz="1200" b="1" dirty="0" err="1">
                          <a:solidFill>
                            <a:srgbClr val="000000"/>
                          </a:solidFill>
                          <a:latin typeface="Calibri" pitchFamily="34" charset="0"/>
                          <a:ea typeface="Times New Roman"/>
                          <a:cs typeface="Calibri" pitchFamily="34" charset="0"/>
                        </a:rPr>
                        <a:t>koperasi</a:t>
                      </a:r>
                      <a:r>
                        <a:rPr lang="en-US" sz="1200" b="1" dirty="0">
                          <a:solidFill>
                            <a:srgbClr val="000000"/>
                          </a:solidFill>
                          <a:latin typeface="Calibri" pitchFamily="34" charset="0"/>
                          <a:ea typeface="Times New Roman"/>
                          <a:cs typeface="Calibri" pitchFamily="34" charset="0"/>
                        </a:rPr>
                        <a:t> </a:t>
                      </a:r>
                      <a:r>
                        <a:rPr lang="en-US" sz="1200" b="1" dirty="0" err="1">
                          <a:solidFill>
                            <a:srgbClr val="000000"/>
                          </a:solidFill>
                          <a:latin typeface="Calibri" pitchFamily="34" charset="0"/>
                          <a:ea typeface="Times New Roman"/>
                          <a:cs typeface="Calibri" pitchFamily="34" charset="0"/>
                        </a:rPr>
                        <a:t>dengan</a:t>
                      </a:r>
                      <a:r>
                        <a:rPr lang="en-US" sz="1200" b="1" dirty="0">
                          <a:solidFill>
                            <a:srgbClr val="000000"/>
                          </a:solidFill>
                          <a:latin typeface="Calibri" pitchFamily="34" charset="0"/>
                          <a:ea typeface="Times New Roman"/>
                          <a:cs typeface="Calibri" pitchFamily="34" charset="0"/>
                        </a:rPr>
                        <a:t> </a:t>
                      </a:r>
                      <a:r>
                        <a:rPr lang="en-US" sz="1200" b="1" dirty="0" err="1">
                          <a:solidFill>
                            <a:srgbClr val="000000"/>
                          </a:solidFill>
                          <a:latin typeface="Calibri" pitchFamily="34" charset="0"/>
                          <a:ea typeface="Times New Roman"/>
                          <a:cs typeface="Calibri" pitchFamily="34" charset="0"/>
                        </a:rPr>
                        <a:t>sistem</a:t>
                      </a:r>
                      <a:r>
                        <a:rPr lang="en-US" sz="1200" b="1" dirty="0">
                          <a:solidFill>
                            <a:srgbClr val="000000"/>
                          </a:solidFill>
                          <a:latin typeface="Calibri" pitchFamily="34" charset="0"/>
                          <a:ea typeface="Times New Roman"/>
                          <a:cs typeface="Calibri" pitchFamily="34" charset="0"/>
                        </a:rPr>
                        <a:t> </a:t>
                      </a:r>
                      <a:r>
                        <a:rPr lang="en-US" sz="1200" b="1" dirty="0" err="1">
                          <a:solidFill>
                            <a:srgbClr val="000000"/>
                          </a:solidFill>
                          <a:latin typeface="Calibri" pitchFamily="34" charset="0"/>
                          <a:ea typeface="Times New Roman"/>
                          <a:cs typeface="Calibri" pitchFamily="34" charset="0"/>
                        </a:rPr>
                        <a:t>syariah</a:t>
                      </a:r>
                      <a:r>
                        <a:rPr lang="en-US" sz="1200" b="1" dirty="0">
                          <a:solidFill>
                            <a:srgbClr val="000000"/>
                          </a:solidFill>
                          <a:latin typeface="Calibri" pitchFamily="34" charset="0"/>
                          <a:ea typeface="Times New Roman"/>
                          <a:cs typeface="Calibri" pitchFamily="34" charset="0"/>
                        </a:rPr>
                        <a:t> agar </a:t>
                      </a:r>
                      <a:r>
                        <a:rPr lang="en-US" sz="1200" b="1" dirty="0" err="1">
                          <a:solidFill>
                            <a:srgbClr val="000000"/>
                          </a:solidFill>
                          <a:latin typeface="Calibri" pitchFamily="34" charset="0"/>
                          <a:ea typeface="Times New Roman"/>
                          <a:cs typeface="Calibri" pitchFamily="34" charset="0"/>
                        </a:rPr>
                        <a:t>dicapai</a:t>
                      </a:r>
                      <a:r>
                        <a:rPr lang="en-US" sz="1200" b="1" dirty="0">
                          <a:solidFill>
                            <a:srgbClr val="000000"/>
                          </a:solidFill>
                          <a:latin typeface="Calibri" pitchFamily="34" charset="0"/>
                          <a:ea typeface="Times New Roman"/>
                          <a:cs typeface="Calibri" pitchFamily="34" charset="0"/>
                        </a:rPr>
                        <a:t> </a:t>
                      </a:r>
                      <a:r>
                        <a:rPr lang="en-US" sz="1200" b="1" dirty="0" err="1">
                          <a:solidFill>
                            <a:srgbClr val="000000"/>
                          </a:solidFill>
                          <a:latin typeface="Calibri" pitchFamily="34" charset="0"/>
                          <a:ea typeface="Times New Roman"/>
                          <a:cs typeface="Calibri" pitchFamily="34" charset="0"/>
                        </a:rPr>
                        <a:t>hasil</a:t>
                      </a:r>
                      <a:r>
                        <a:rPr lang="en-US" sz="1200" b="1" dirty="0">
                          <a:solidFill>
                            <a:srgbClr val="000000"/>
                          </a:solidFill>
                          <a:latin typeface="Calibri" pitchFamily="34" charset="0"/>
                          <a:ea typeface="Times New Roman"/>
                          <a:cs typeface="Calibri" pitchFamily="34" charset="0"/>
                        </a:rPr>
                        <a:t> </a:t>
                      </a:r>
                      <a:r>
                        <a:rPr lang="en-US" sz="1200" b="1" dirty="0" err="1">
                          <a:solidFill>
                            <a:srgbClr val="000000"/>
                          </a:solidFill>
                          <a:latin typeface="Calibri" pitchFamily="34" charset="0"/>
                          <a:ea typeface="Times New Roman"/>
                          <a:cs typeface="Calibri" pitchFamily="34" charset="0"/>
                        </a:rPr>
                        <a:t>usaha</a:t>
                      </a:r>
                      <a:r>
                        <a:rPr lang="en-US" sz="1200" b="1" dirty="0">
                          <a:solidFill>
                            <a:srgbClr val="000000"/>
                          </a:solidFill>
                          <a:latin typeface="Calibri" pitchFamily="34" charset="0"/>
                          <a:ea typeface="Times New Roman"/>
                          <a:cs typeface="Calibri" pitchFamily="34" charset="0"/>
                        </a:rPr>
                        <a:t> </a:t>
                      </a:r>
                      <a:r>
                        <a:rPr lang="en-US" sz="1200" b="1" dirty="0" err="1">
                          <a:solidFill>
                            <a:srgbClr val="000000"/>
                          </a:solidFill>
                          <a:latin typeface="Calibri" pitchFamily="34" charset="0"/>
                          <a:ea typeface="Times New Roman"/>
                          <a:cs typeface="Calibri" pitchFamily="34" charset="0"/>
                        </a:rPr>
                        <a:t>halal</a:t>
                      </a:r>
                      <a:r>
                        <a:rPr lang="en-US" sz="1200" b="1" dirty="0">
                          <a:solidFill>
                            <a:srgbClr val="000000"/>
                          </a:solidFill>
                          <a:latin typeface="Calibri" pitchFamily="34" charset="0"/>
                          <a:ea typeface="Times New Roman"/>
                          <a:cs typeface="Calibri" pitchFamily="34" charset="0"/>
                        </a:rPr>
                        <a:t> </a:t>
                      </a:r>
                      <a:r>
                        <a:rPr lang="en-US" sz="1200" b="1" dirty="0" err="1">
                          <a:solidFill>
                            <a:srgbClr val="000000"/>
                          </a:solidFill>
                          <a:latin typeface="Calibri" pitchFamily="34" charset="0"/>
                          <a:ea typeface="Times New Roman"/>
                          <a:cs typeface="Calibri" pitchFamily="34" charset="0"/>
                        </a:rPr>
                        <a:t>bagi</a:t>
                      </a:r>
                      <a:r>
                        <a:rPr lang="en-US" sz="1200" b="1" dirty="0">
                          <a:solidFill>
                            <a:srgbClr val="000000"/>
                          </a:solidFill>
                          <a:latin typeface="Calibri" pitchFamily="34" charset="0"/>
                          <a:ea typeface="Times New Roman"/>
                          <a:cs typeface="Calibri" pitchFamily="34" charset="0"/>
                        </a:rPr>
                        <a:t> </a:t>
                      </a:r>
                      <a:r>
                        <a:rPr lang="en-US" sz="1200" b="1" dirty="0" err="1">
                          <a:solidFill>
                            <a:srgbClr val="000000"/>
                          </a:solidFill>
                          <a:latin typeface="Calibri" pitchFamily="34" charset="0"/>
                          <a:ea typeface="Times New Roman"/>
                          <a:cs typeface="Calibri" pitchFamily="34" charset="0"/>
                        </a:rPr>
                        <a:t>kesejahteraan</a:t>
                      </a:r>
                      <a:r>
                        <a:rPr lang="en-US" sz="1200" b="1" dirty="0">
                          <a:solidFill>
                            <a:srgbClr val="000000"/>
                          </a:solidFill>
                          <a:latin typeface="Calibri" pitchFamily="34" charset="0"/>
                          <a:ea typeface="Times New Roman"/>
                          <a:cs typeface="Calibri" pitchFamily="34" charset="0"/>
                        </a:rPr>
                        <a:t> </a:t>
                      </a:r>
                      <a:r>
                        <a:rPr lang="en-US" sz="1200" b="1" dirty="0" err="1">
                          <a:solidFill>
                            <a:srgbClr val="000000"/>
                          </a:solidFill>
                          <a:latin typeface="Calibri" pitchFamily="34" charset="0"/>
                          <a:ea typeface="Times New Roman"/>
                          <a:cs typeface="Calibri" pitchFamily="34" charset="0"/>
                        </a:rPr>
                        <a:t>anggota</a:t>
                      </a:r>
                      <a:r>
                        <a:rPr lang="en-US" sz="1200" b="1" dirty="0">
                          <a:solidFill>
                            <a:srgbClr val="000000"/>
                          </a:solidFill>
                          <a:latin typeface="Calibri" pitchFamily="34" charset="0"/>
                          <a:ea typeface="Times New Roman"/>
                          <a:cs typeface="Calibri" pitchFamily="34" charset="0"/>
                        </a:rPr>
                        <a:t>.</a:t>
                      </a:r>
                    </a:p>
                  </a:txBody>
                  <a:tcPr marL="49099" marR="49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tabLst>
                          <a:tab pos="514350" algn="l"/>
                          <a:tab pos="685800" algn="l"/>
                        </a:tabLst>
                      </a:pPr>
                      <a:r>
                        <a:rPr lang="en-US" sz="1200" b="1" dirty="0" smtClean="0">
                          <a:solidFill>
                            <a:srgbClr val="000000"/>
                          </a:solidFill>
                          <a:latin typeface="Calibri" pitchFamily="34" charset="0"/>
                          <a:ea typeface="Times New Roman"/>
                          <a:cs typeface="Calibri" pitchFamily="34" charset="0"/>
                        </a:rPr>
                        <a:t>W.1.1.1;</a:t>
                      </a:r>
                      <a:endParaRPr lang="en-US" sz="1200" b="1" dirty="0">
                        <a:solidFill>
                          <a:srgbClr val="000000"/>
                        </a:solidFill>
                        <a:latin typeface="Calibri" pitchFamily="34" charset="0"/>
                        <a:ea typeface="Times New Roman"/>
                        <a:cs typeface="Calibri" pitchFamily="34" charset="0"/>
                      </a:endParaRPr>
                    </a:p>
                    <a:p>
                      <a:pPr marL="0" marR="0" algn="ctr">
                        <a:spcBef>
                          <a:spcPts val="0"/>
                        </a:spcBef>
                        <a:spcAft>
                          <a:spcPts val="0"/>
                        </a:spcAft>
                        <a:tabLst>
                          <a:tab pos="514350" algn="l"/>
                          <a:tab pos="685800" algn="l"/>
                        </a:tabLst>
                      </a:pPr>
                      <a:r>
                        <a:rPr lang="en-US" sz="1200" b="1" dirty="0" smtClean="0">
                          <a:solidFill>
                            <a:srgbClr val="000000"/>
                          </a:solidFill>
                          <a:latin typeface="Calibri" pitchFamily="34" charset="0"/>
                          <a:ea typeface="Times New Roman"/>
                          <a:cs typeface="Calibri" pitchFamily="34" charset="0"/>
                        </a:rPr>
                        <a:t>W.1.1.4;</a:t>
                      </a:r>
                      <a:endParaRPr lang="en-US" sz="1200" b="1" dirty="0">
                        <a:solidFill>
                          <a:srgbClr val="000000"/>
                        </a:solidFill>
                        <a:latin typeface="Calibri" pitchFamily="34" charset="0"/>
                        <a:ea typeface="Times New Roman"/>
                        <a:cs typeface="Calibri" pitchFamily="34" charset="0"/>
                      </a:endParaRPr>
                    </a:p>
                    <a:p>
                      <a:pPr marL="0" marR="0" algn="ctr">
                        <a:spcBef>
                          <a:spcPts val="0"/>
                        </a:spcBef>
                        <a:spcAft>
                          <a:spcPts val="0"/>
                        </a:spcAft>
                        <a:tabLst>
                          <a:tab pos="514350" algn="l"/>
                          <a:tab pos="685800" algn="l"/>
                        </a:tabLst>
                      </a:pPr>
                      <a:r>
                        <a:rPr lang="en-US" sz="1200" b="1" dirty="0" smtClean="0">
                          <a:solidFill>
                            <a:srgbClr val="000000"/>
                          </a:solidFill>
                          <a:latin typeface="Calibri" pitchFamily="34" charset="0"/>
                          <a:ea typeface="Times New Roman"/>
                          <a:cs typeface="Calibri" pitchFamily="34" charset="0"/>
                        </a:rPr>
                        <a:t>W.1.2.1;</a:t>
                      </a:r>
                    </a:p>
                    <a:p>
                      <a:pPr marL="0" marR="0" algn="ctr">
                        <a:spcBef>
                          <a:spcPts val="0"/>
                        </a:spcBef>
                        <a:spcAft>
                          <a:spcPts val="0"/>
                        </a:spcAft>
                        <a:tabLst>
                          <a:tab pos="514350" algn="l"/>
                          <a:tab pos="685800" algn="l"/>
                        </a:tabLst>
                      </a:pPr>
                      <a:r>
                        <a:rPr lang="en-US" sz="1200" b="1" dirty="0" smtClean="0">
                          <a:solidFill>
                            <a:srgbClr val="000000"/>
                          </a:solidFill>
                          <a:latin typeface="Calibri" pitchFamily="34" charset="0"/>
                          <a:ea typeface="Times New Roman"/>
                          <a:cs typeface="Calibri" pitchFamily="34" charset="0"/>
                        </a:rPr>
                        <a:t>W.1.2.3;</a:t>
                      </a:r>
                    </a:p>
                    <a:p>
                      <a:pPr marL="0" marR="0" algn="ctr">
                        <a:spcBef>
                          <a:spcPts val="0"/>
                        </a:spcBef>
                        <a:spcAft>
                          <a:spcPts val="0"/>
                        </a:spcAft>
                        <a:tabLst>
                          <a:tab pos="514350" algn="l"/>
                          <a:tab pos="685800" algn="l"/>
                        </a:tabLst>
                      </a:pPr>
                      <a:r>
                        <a:rPr lang="en-US" sz="1200" b="1" dirty="0" smtClean="0">
                          <a:solidFill>
                            <a:srgbClr val="000000"/>
                          </a:solidFill>
                          <a:latin typeface="Calibri" pitchFamily="34" charset="0"/>
                          <a:ea typeface="Times New Roman"/>
                          <a:cs typeface="Calibri" pitchFamily="34" charset="0"/>
                        </a:rPr>
                        <a:t>W.1.2.4;</a:t>
                      </a:r>
                      <a:endParaRPr lang="en-US" sz="1200" b="1" dirty="0">
                        <a:solidFill>
                          <a:srgbClr val="000000"/>
                        </a:solidFill>
                        <a:latin typeface="Calibri" pitchFamily="34" charset="0"/>
                        <a:ea typeface="Times New Roman"/>
                        <a:cs typeface="Calibri" pitchFamily="34" charset="0"/>
                      </a:endParaRPr>
                    </a:p>
                    <a:p>
                      <a:pPr marL="0" marR="0" algn="ctr">
                        <a:spcBef>
                          <a:spcPts val="0"/>
                        </a:spcBef>
                        <a:spcAft>
                          <a:spcPts val="0"/>
                        </a:spcAft>
                        <a:tabLst>
                          <a:tab pos="514350" algn="l"/>
                          <a:tab pos="685800" algn="l"/>
                        </a:tabLst>
                      </a:pPr>
                      <a:r>
                        <a:rPr lang="en-US" sz="1200" b="1" dirty="0" smtClean="0">
                          <a:solidFill>
                            <a:srgbClr val="000000"/>
                          </a:solidFill>
                          <a:latin typeface="Calibri" pitchFamily="34" charset="0"/>
                          <a:ea typeface="Times New Roman"/>
                          <a:cs typeface="Calibri" pitchFamily="34" charset="0"/>
                        </a:rPr>
                        <a:t>W.1.2.5;</a:t>
                      </a:r>
                      <a:endParaRPr lang="en-US" sz="1200" b="1" dirty="0">
                        <a:solidFill>
                          <a:srgbClr val="000000"/>
                        </a:solidFill>
                        <a:latin typeface="Calibri" pitchFamily="34" charset="0"/>
                        <a:ea typeface="Times New Roman"/>
                        <a:cs typeface="Calibri" pitchFamily="34" charset="0"/>
                      </a:endParaRPr>
                    </a:p>
                    <a:p>
                      <a:pPr marL="0" marR="0" algn="ctr">
                        <a:spcBef>
                          <a:spcPts val="0"/>
                        </a:spcBef>
                        <a:spcAft>
                          <a:spcPts val="0"/>
                        </a:spcAft>
                        <a:tabLst>
                          <a:tab pos="514350" algn="l"/>
                          <a:tab pos="685800" algn="l"/>
                        </a:tabLst>
                      </a:pPr>
                      <a:r>
                        <a:rPr lang="en-US" sz="1200" b="1" dirty="0">
                          <a:solidFill>
                            <a:srgbClr val="000000"/>
                          </a:solidFill>
                          <a:latin typeface="Calibri" pitchFamily="34" charset="0"/>
                          <a:ea typeface="Times New Roman"/>
                          <a:cs typeface="Calibri" pitchFamily="34" charset="0"/>
                        </a:rPr>
                        <a:t>W </a:t>
                      </a:r>
                      <a:r>
                        <a:rPr lang="en-US" sz="1200" b="1" dirty="0" smtClean="0">
                          <a:solidFill>
                            <a:srgbClr val="000000"/>
                          </a:solidFill>
                          <a:latin typeface="Calibri" pitchFamily="34" charset="0"/>
                          <a:ea typeface="Times New Roman"/>
                          <a:cs typeface="Calibri" pitchFamily="34" charset="0"/>
                        </a:rPr>
                        <a:t>1.2.6;</a:t>
                      </a:r>
                    </a:p>
                    <a:p>
                      <a:pPr marL="0" marR="0" algn="ctr">
                        <a:spcBef>
                          <a:spcPts val="0"/>
                        </a:spcBef>
                        <a:spcAft>
                          <a:spcPts val="0"/>
                        </a:spcAft>
                        <a:tabLst>
                          <a:tab pos="514350" algn="l"/>
                          <a:tab pos="685800" algn="l"/>
                        </a:tabLst>
                      </a:pPr>
                      <a:r>
                        <a:rPr lang="en-US" sz="1200" b="1" dirty="0" smtClean="0">
                          <a:solidFill>
                            <a:srgbClr val="000000"/>
                          </a:solidFill>
                          <a:latin typeface="Calibri" pitchFamily="34" charset="0"/>
                          <a:ea typeface="Times New Roman"/>
                          <a:cs typeface="Calibri" pitchFamily="34" charset="0"/>
                        </a:rPr>
                        <a:t>W.1.3.6;</a:t>
                      </a:r>
                    </a:p>
                    <a:p>
                      <a:pPr marL="0" marR="0" algn="ctr">
                        <a:spcBef>
                          <a:spcPts val="0"/>
                        </a:spcBef>
                        <a:spcAft>
                          <a:spcPts val="0"/>
                        </a:spcAft>
                        <a:tabLst>
                          <a:tab pos="514350" algn="l"/>
                          <a:tab pos="685800" algn="l"/>
                        </a:tabLst>
                      </a:pPr>
                      <a:r>
                        <a:rPr lang="en-US" sz="1200" b="1" dirty="0" smtClean="0">
                          <a:solidFill>
                            <a:srgbClr val="000000"/>
                          </a:solidFill>
                          <a:latin typeface="Calibri" pitchFamily="34" charset="0"/>
                          <a:ea typeface="Times New Roman"/>
                          <a:cs typeface="Calibri" pitchFamily="34" charset="0"/>
                        </a:rPr>
                        <a:t>W.1.4.1.</a:t>
                      </a:r>
                      <a:endParaRPr lang="en-US" sz="900" b="1" dirty="0">
                        <a:solidFill>
                          <a:srgbClr val="000000"/>
                        </a:solidFill>
                        <a:latin typeface="Calibri" pitchFamily="34" charset="0"/>
                        <a:ea typeface="Times New Roman"/>
                        <a:cs typeface="Calibri" pitchFamily="34" charset="0"/>
                      </a:endParaRPr>
                    </a:p>
                  </a:txBody>
                  <a:tcPr marL="49099" marR="49099" marT="0" marB="0">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a:lnSpc>
                          <a:spcPts val="1800"/>
                        </a:lnSpc>
                        <a:spcBef>
                          <a:spcPts val="0"/>
                        </a:spcBef>
                        <a:spcAft>
                          <a:spcPts val="0"/>
                        </a:spcAft>
                        <a:tabLst>
                          <a:tab pos="514350" algn="l"/>
                          <a:tab pos="685800" algn="l"/>
                        </a:tabLst>
                      </a:pPr>
                      <a:endParaRPr lang="en-US" sz="1200" b="1">
                        <a:solidFill>
                          <a:srgbClr val="000000"/>
                        </a:solidFill>
                        <a:latin typeface="Calibri" pitchFamily="34" charset="0"/>
                        <a:ea typeface="Times New Roman"/>
                        <a:cs typeface="Calibri" pitchFamily="34" charset="0"/>
                      </a:endParaRPr>
                    </a:p>
                  </a:txBody>
                  <a:tcPr marL="49099" marR="49099" marT="0" marB="0">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just">
                        <a:lnSpc>
                          <a:spcPts val="1800"/>
                        </a:lnSpc>
                        <a:spcBef>
                          <a:spcPts val="0"/>
                        </a:spcBef>
                        <a:spcAft>
                          <a:spcPts val="0"/>
                        </a:spcAft>
                        <a:tabLst>
                          <a:tab pos="514350" algn="l"/>
                          <a:tab pos="685800" algn="l"/>
                        </a:tabLst>
                      </a:pPr>
                      <a:endParaRPr lang="en-US" sz="1200" b="1">
                        <a:solidFill>
                          <a:srgbClr val="000000"/>
                        </a:solidFill>
                        <a:latin typeface="Calibri" pitchFamily="34" charset="0"/>
                        <a:ea typeface="Times New Roman"/>
                        <a:cs typeface="Calibri" pitchFamily="34" charset="0"/>
                      </a:endParaRPr>
                    </a:p>
                  </a:txBody>
                  <a:tcPr marL="49099" marR="49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just">
                        <a:lnSpc>
                          <a:spcPts val="1800"/>
                        </a:lnSpc>
                        <a:spcBef>
                          <a:spcPts val="0"/>
                        </a:spcBef>
                        <a:spcAft>
                          <a:spcPts val="0"/>
                        </a:spcAft>
                        <a:tabLst>
                          <a:tab pos="514350" algn="l"/>
                          <a:tab pos="685800" algn="l"/>
                        </a:tabLst>
                      </a:pPr>
                      <a:endParaRPr lang="en-US" sz="1200" b="1">
                        <a:solidFill>
                          <a:srgbClr val="000000"/>
                        </a:solidFill>
                        <a:latin typeface="Calibri" pitchFamily="34" charset="0"/>
                        <a:ea typeface="Times New Roman"/>
                        <a:cs typeface="Calibri" pitchFamily="34" charset="0"/>
                      </a:endParaRPr>
                    </a:p>
                  </a:txBody>
                  <a:tcPr marL="49099" marR="49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just">
                        <a:lnSpc>
                          <a:spcPts val="1800"/>
                        </a:lnSpc>
                        <a:spcBef>
                          <a:spcPts val="0"/>
                        </a:spcBef>
                        <a:spcAft>
                          <a:spcPts val="0"/>
                        </a:spcAft>
                        <a:tabLst>
                          <a:tab pos="514350" algn="l"/>
                          <a:tab pos="685800" algn="l"/>
                        </a:tabLst>
                      </a:pPr>
                      <a:endParaRPr lang="en-US" sz="1200" b="1">
                        <a:solidFill>
                          <a:srgbClr val="000000"/>
                        </a:solidFill>
                        <a:latin typeface="Calibri" pitchFamily="34" charset="0"/>
                        <a:ea typeface="Times New Roman"/>
                        <a:cs typeface="Calibri" pitchFamily="34" charset="0"/>
                      </a:endParaRPr>
                    </a:p>
                  </a:txBody>
                  <a:tcPr marL="49099" marR="49099" marT="0" marB="0">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r h="838246">
                <a:tc>
                  <a:txBody>
                    <a:bodyPr/>
                    <a:lstStyle/>
                    <a:p>
                      <a:pPr marL="0" marR="0" algn="just">
                        <a:spcBef>
                          <a:spcPts val="0"/>
                        </a:spcBef>
                        <a:spcAft>
                          <a:spcPts val="0"/>
                        </a:spcAft>
                        <a:tabLst>
                          <a:tab pos="514350" algn="l"/>
                          <a:tab pos="685800" algn="l"/>
                        </a:tabLst>
                      </a:pPr>
                      <a:r>
                        <a:rPr lang="en-US" sz="1200" b="1">
                          <a:solidFill>
                            <a:srgbClr val="000000"/>
                          </a:solidFill>
                          <a:latin typeface="Calibri" pitchFamily="34" charset="0"/>
                          <a:ea typeface="Times New Roman"/>
                          <a:cs typeface="Calibri" pitchFamily="34" charset="0"/>
                        </a:rPr>
                        <a:t>3.</a:t>
                      </a:r>
                    </a:p>
                  </a:txBody>
                  <a:tcPr marL="49099" marR="49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just">
                        <a:spcBef>
                          <a:spcPts val="0"/>
                        </a:spcBef>
                        <a:spcAft>
                          <a:spcPts val="0"/>
                        </a:spcAft>
                      </a:pPr>
                      <a:r>
                        <a:rPr lang="en-US" sz="1200" b="1" dirty="0" err="1">
                          <a:solidFill>
                            <a:srgbClr val="000000"/>
                          </a:solidFill>
                          <a:latin typeface="Calibri" pitchFamily="34" charset="0"/>
                          <a:ea typeface="Times New Roman"/>
                          <a:cs typeface="Calibri" pitchFamily="34" charset="0"/>
                        </a:rPr>
                        <a:t>Yayasan</a:t>
                      </a:r>
                      <a:r>
                        <a:rPr lang="en-US" sz="1200" b="1" dirty="0">
                          <a:solidFill>
                            <a:srgbClr val="000000"/>
                          </a:solidFill>
                          <a:latin typeface="Calibri" pitchFamily="34" charset="0"/>
                          <a:ea typeface="Times New Roman"/>
                          <a:cs typeface="Calibri" pitchFamily="34" charset="0"/>
                        </a:rPr>
                        <a:t> </a:t>
                      </a:r>
                      <a:r>
                        <a:rPr lang="en-US" sz="1200" b="1" dirty="0" smtClean="0">
                          <a:solidFill>
                            <a:srgbClr val="000000"/>
                          </a:solidFill>
                          <a:latin typeface="Calibri" pitchFamily="34" charset="0"/>
                          <a:ea typeface="Times New Roman"/>
                          <a:cs typeface="Calibri" pitchFamily="34" charset="0"/>
                        </a:rPr>
                        <a:t>XYZ Indonesia</a:t>
                      </a:r>
                    </a:p>
                    <a:p>
                      <a:pPr marL="0" marR="0" algn="just">
                        <a:spcBef>
                          <a:spcPts val="0"/>
                        </a:spcBef>
                        <a:spcAft>
                          <a:spcPts val="0"/>
                        </a:spcAft>
                      </a:pPr>
                      <a:endParaRPr lang="en-US" sz="1200" b="1" dirty="0" smtClean="0">
                        <a:solidFill>
                          <a:srgbClr val="000000"/>
                        </a:solidFill>
                        <a:latin typeface="Calibri" pitchFamily="34" charset="0"/>
                        <a:ea typeface="Times New Roman"/>
                        <a:cs typeface="Calibri" pitchFamily="34" charset="0"/>
                      </a:endParaRPr>
                    </a:p>
                    <a:p>
                      <a:pPr marL="0" marR="0" algn="just">
                        <a:spcBef>
                          <a:spcPts val="0"/>
                        </a:spcBef>
                        <a:spcAft>
                          <a:spcPts val="0"/>
                        </a:spcAft>
                      </a:pPr>
                      <a:r>
                        <a:rPr lang="en-US" sz="1200" b="1" dirty="0" smtClean="0">
                          <a:solidFill>
                            <a:srgbClr val="3333CC"/>
                          </a:solidFill>
                          <a:latin typeface="Calibri" pitchFamily="34" charset="0"/>
                          <a:ea typeface="Times New Roman"/>
                          <a:cs typeface="Calibri" pitchFamily="34" charset="0"/>
                        </a:rPr>
                        <a:t>    ( </a:t>
                      </a:r>
                      <a:r>
                        <a:rPr lang="en-US" sz="1200" b="1" dirty="0" err="1" smtClean="0">
                          <a:solidFill>
                            <a:srgbClr val="3333CC"/>
                          </a:solidFill>
                          <a:latin typeface="Calibri" pitchFamily="34" charset="0"/>
                          <a:ea typeface="Times New Roman"/>
                          <a:cs typeface="Calibri" pitchFamily="34" charset="0"/>
                        </a:rPr>
                        <a:t>Bukti</a:t>
                      </a:r>
                      <a:r>
                        <a:rPr lang="en-US" sz="1200" b="1" dirty="0" smtClean="0">
                          <a:solidFill>
                            <a:srgbClr val="3333CC"/>
                          </a:solidFill>
                          <a:latin typeface="Calibri" pitchFamily="34" charset="0"/>
                          <a:ea typeface="Times New Roman"/>
                          <a:cs typeface="Calibri" pitchFamily="34" charset="0"/>
                        </a:rPr>
                        <a:t> </a:t>
                      </a:r>
                      <a:r>
                        <a:rPr lang="en-US" sz="1200" b="1" dirty="0" err="1" smtClean="0">
                          <a:solidFill>
                            <a:srgbClr val="3333CC"/>
                          </a:solidFill>
                          <a:latin typeface="Calibri" pitchFamily="34" charset="0"/>
                          <a:ea typeface="Times New Roman"/>
                          <a:cs typeface="Calibri" pitchFamily="34" charset="0"/>
                        </a:rPr>
                        <a:t>Terlampir</a:t>
                      </a:r>
                      <a:r>
                        <a:rPr lang="en-US" sz="1200" b="1" dirty="0" smtClean="0">
                          <a:solidFill>
                            <a:srgbClr val="3333CC"/>
                          </a:solidFill>
                          <a:latin typeface="Calibri" pitchFamily="34" charset="0"/>
                          <a:ea typeface="Times New Roman"/>
                          <a:cs typeface="Calibri" pitchFamily="34" charset="0"/>
                        </a:rPr>
                        <a:t> ).</a:t>
                      </a:r>
                      <a:endParaRPr lang="en-US" sz="1200" b="1" dirty="0">
                        <a:solidFill>
                          <a:srgbClr val="000000"/>
                        </a:solidFill>
                        <a:latin typeface="Calibri" pitchFamily="34" charset="0"/>
                        <a:ea typeface="Times New Roman"/>
                        <a:cs typeface="Calibri" pitchFamily="34" charset="0"/>
                      </a:endParaRPr>
                    </a:p>
                  </a:txBody>
                  <a:tcPr marL="49099" marR="49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tabLst>
                          <a:tab pos="514350" algn="l"/>
                          <a:tab pos="685800" algn="l"/>
                        </a:tabLst>
                      </a:pPr>
                      <a:endParaRPr lang="en-US" sz="1200" b="1" dirty="0" smtClean="0">
                        <a:solidFill>
                          <a:srgbClr val="000000"/>
                        </a:solidFill>
                        <a:latin typeface="Calibri" pitchFamily="34" charset="0"/>
                        <a:ea typeface="Times New Roman"/>
                        <a:cs typeface="Calibri" pitchFamily="34" charset="0"/>
                      </a:endParaRPr>
                    </a:p>
                    <a:p>
                      <a:pPr marL="0" marR="0" algn="ctr">
                        <a:spcBef>
                          <a:spcPts val="0"/>
                        </a:spcBef>
                        <a:spcAft>
                          <a:spcPts val="0"/>
                        </a:spcAft>
                        <a:tabLst>
                          <a:tab pos="514350" algn="l"/>
                          <a:tab pos="685800" algn="l"/>
                        </a:tabLst>
                      </a:pPr>
                      <a:r>
                        <a:rPr lang="en-US" sz="1200" b="1" dirty="0" smtClean="0">
                          <a:solidFill>
                            <a:srgbClr val="000000"/>
                          </a:solidFill>
                          <a:latin typeface="Calibri" pitchFamily="34" charset="0"/>
                          <a:ea typeface="Times New Roman"/>
                          <a:cs typeface="Calibri" pitchFamily="34" charset="0"/>
                        </a:rPr>
                        <a:t>2011 </a:t>
                      </a:r>
                      <a:r>
                        <a:rPr lang="en-US" sz="1200" b="1" dirty="0">
                          <a:solidFill>
                            <a:srgbClr val="000000"/>
                          </a:solidFill>
                          <a:latin typeface="Calibri" pitchFamily="34" charset="0"/>
                          <a:ea typeface="Times New Roman"/>
                          <a:cs typeface="Calibri" pitchFamily="34" charset="0"/>
                        </a:rPr>
                        <a:t>– </a:t>
                      </a:r>
                      <a:r>
                        <a:rPr lang="en-US" sz="1200" b="1" dirty="0" err="1">
                          <a:solidFill>
                            <a:srgbClr val="000000"/>
                          </a:solidFill>
                          <a:latin typeface="Calibri" pitchFamily="34" charset="0"/>
                          <a:ea typeface="Times New Roman"/>
                          <a:cs typeface="Calibri" pitchFamily="34" charset="0"/>
                        </a:rPr>
                        <a:t>saat</a:t>
                      </a:r>
                      <a:r>
                        <a:rPr lang="en-US" sz="1200" b="1" dirty="0">
                          <a:solidFill>
                            <a:srgbClr val="000000"/>
                          </a:solidFill>
                          <a:latin typeface="Calibri" pitchFamily="34" charset="0"/>
                          <a:ea typeface="Times New Roman"/>
                          <a:cs typeface="Calibri" pitchFamily="34" charset="0"/>
                        </a:rPr>
                        <a:t> </a:t>
                      </a:r>
                      <a:r>
                        <a:rPr lang="en-US" sz="1200" b="1" dirty="0" err="1">
                          <a:solidFill>
                            <a:srgbClr val="000000"/>
                          </a:solidFill>
                          <a:latin typeface="Calibri" pitchFamily="34" charset="0"/>
                          <a:ea typeface="Times New Roman"/>
                          <a:cs typeface="Calibri" pitchFamily="34" charset="0"/>
                        </a:rPr>
                        <a:t>ini</a:t>
                      </a:r>
                      <a:endParaRPr lang="en-US" sz="1200" b="1" dirty="0">
                        <a:solidFill>
                          <a:srgbClr val="000000"/>
                        </a:solidFill>
                        <a:latin typeface="Calibri" pitchFamily="34" charset="0"/>
                        <a:ea typeface="Times New Roman"/>
                        <a:cs typeface="Calibri" pitchFamily="34" charset="0"/>
                      </a:endParaRPr>
                    </a:p>
                  </a:txBody>
                  <a:tcPr marL="49099" marR="49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just">
                        <a:spcBef>
                          <a:spcPts val="0"/>
                        </a:spcBef>
                        <a:spcAft>
                          <a:spcPts val="0"/>
                        </a:spcAft>
                        <a:tabLst>
                          <a:tab pos="514350" algn="l"/>
                          <a:tab pos="685800" algn="l"/>
                        </a:tabLst>
                      </a:pPr>
                      <a:r>
                        <a:rPr lang="en-US" sz="1200" b="1" dirty="0" err="1">
                          <a:solidFill>
                            <a:srgbClr val="000000"/>
                          </a:solidFill>
                          <a:latin typeface="Calibri" pitchFamily="34" charset="0"/>
                          <a:ea typeface="Times New Roman"/>
                          <a:cs typeface="Calibri" pitchFamily="34" charset="0"/>
                        </a:rPr>
                        <a:t>Ketua</a:t>
                      </a:r>
                      <a:r>
                        <a:rPr lang="en-US" sz="1200" b="1" dirty="0">
                          <a:solidFill>
                            <a:srgbClr val="000000"/>
                          </a:solidFill>
                          <a:latin typeface="Calibri" pitchFamily="34" charset="0"/>
                          <a:ea typeface="Times New Roman"/>
                          <a:cs typeface="Calibri" pitchFamily="34" charset="0"/>
                        </a:rPr>
                        <a:t> </a:t>
                      </a:r>
                      <a:r>
                        <a:rPr lang="en-US" sz="1200" b="1" baseline="0" dirty="0" smtClean="0">
                          <a:solidFill>
                            <a:srgbClr val="000000"/>
                          </a:solidFill>
                          <a:latin typeface="Calibri" pitchFamily="34" charset="0"/>
                          <a:ea typeface="Times New Roman"/>
                          <a:cs typeface="Calibri" pitchFamily="34" charset="0"/>
                        </a:rPr>
                        <a:t> </a:t>
                      </a:r>
                      <a:r>
                        <a:rPr lang="en-US" sz="1200" b="1" baseline="0" dirty="0" err="1" smtClean="0">
                          <a:solidFill>
                            <a:srgbClr val="000000"/>
                          </a:solidFill>
                          <a:latin typeface="Calibri" pitchFamily="34" charset="0"/>
                          <a:ea typeface="Times New Roman"/>
                          <a:cs typeface="Calibri" pitchFamily="34" charset="0"/>
                        </a:rPr>
                        <a:t>Bidang</a:t>
                      </a:r>
                      <a:r>
                        <a:rPr lang="en-US" sz="1200" b="1" baseline="0" dirty="0" smtClean="0">
                          <a:solidFill>
                            <a:srgbClr val="000000"/>
                          </a:solidFill>
                          <a:latin typeface="Calibri" pitchFamily="34" charset="0"/>
                          <a:ea typeface="Times New Roman"/>
                          <a:cs typeface="Calibri" pitchFamily="34" charset="0"/>
                        </a:rPr>
                        <a:t> …..</a:t>
                      </a:r>
                      <a:r>
                        <a:rPr lang="en-US" sz="1200" b="1" dirty="0" smtClean="0">
                          <a:solidFill>
                            <a:srgbClr val="000000"/>
                          </a:solidFill>
                          <a:latin typeface="Calibri" pitchFamily="34" charset="0"/>
                          <a:ea typeface="Times New Roman"/>
                          <a:cs typeface="Calibri" pitchFamily="34" charset="0"/>
                        </a:rPr>
                        <a:t>.</a:t>
                      </a:r>
                      <a:endParaRPr lang="en-US" sz="1200" b="1" dirty="0">
                        <a:solidFill>
                          <a:srgbClr val="000000"/>
                        </a:solidFill>
                        <a:latin typeface="Calibri" pitchFamily="34" charset="0"/>
                        <a:ea typeface="Times New Roman"/>
                        <a:cs typeface="Calibri" pitchFamily="34" charset="0"/>
                      </a:endParaRPr>
                    </a:p>
                    <a:p>
                      <a:pPr marL="0" marR="0" algn="just">
                        <a:spcBef>
                          <a:spcPts val="0"/>
                        </a:spcBef>
                        <a:spcAft>
                          <a:spcPts val="0"/>
                        </a:spcAft>
                        <a:tabLst>
                          <a:tab pos="514350" algn="l"/>
                          <a:tab pos="685800" algn="l"/>
                        </a:tabLst>
                      </a:pPr>
                      <a:r>
                        <a:rPr lang="en-US" sz="1200" b="1" dirty="0" err="1">
                          <a:solidFill>
                            <a:srgbClr val="000000"/>
                          </a:solidFill>
                          <a:latin typeface="Calibri" pitchFamily="34" charset="0"/>
                          <a:ea typeface="Times New Roman"/>
                          <a:cs typeface="Calibri" pitchFamily="34" charset="0"/>
                        </a:rPr>
                        <a:t>Memimpin</a:t>
                      </a:r>
                      <a:r>
                        <a:rPr lang="en-US" sz="1200" b="1" dirty="0">
                          <a:solidFill>
                            <a:srgbClr val="000000"/>
                          </a:solidFill>
                          <a:latin typeface="Calibri" pitchFamily="34" charset="0"/>
                          <a:ea typeface="Times New Roman"/>
                          <a:cs typeface="Calibri" pitchFamily="34" charset="0"/>
                        </a:rPr>
                        <a:t>, </a:t>
                      </a:r>
                      <a:r>
                        <a:rPr lang="en-US" sz="1200" b="1" dirty="0" err="1">
                          <a:solidFill>
                            <a:srgbClr val="000000"/>
                          </a:solidFill>
                          <a:latin typeface="Calibri" pitchFamily="34" charset="0"/>
                          <a:ea typeface="Times New Roman"/>
                          <a:cs typeface="Calibri" pitchFamily="34" charset="0"/>
                        </a:rPr>
                        <a:t>menghimpun</a:t>
                      </a:r>
                      <a:r>
                        <a:rPr lang="en-US" sz="1200" b="1" dirty="0">
                          <a:solidFill>
                            <a:srgbClr val="000000"/>
                          </a:solidFill>
                          <a:latin typeface="Calibri" pitchFamily="34" charset="0"/>
                          <a:ea typeface="Times New Roman"/>
                          <a:cs typeface="Calibri" pitchFamily="34" charset="0"/>
                        </a:rPr>
                        <a:t> </a:t>
                      </a:r>
                      <a:r>
                        <a:rPr lang="en-US" sz="1200" b="1" dirty="0" err="1">
                          <a:solidFill>
                            <a:srgbClr val="000000"/>
                          </a:solidFill>
                          <a:latin typeface="Calibri" pitchFamily="34" charset="0"/>
                          <a:ea typeface="Times New Roman"/>
                          <a:cs typeface="Calibri" pitchFamily="34" charset="0"/>
                        </a:rPr>
                        <a:t>dan</a:t>
                      </a:r>
                      <a:r>
                        <a:rPr lang="en-US" sz="1200" b="1" dirty="0">
                          <a:solidFill>
                            <a:srgbClr val="000000"/>
                          </a:solidFill>
                          <a:latin typeface="Calibri" pitchFamily="34" charset="0"/>
                          <a:ea typeface="Times New Roman"/>
                          <a:cs typeface="Calibri" pitchFamily="34" charset="0"/>
                        </a:rPr>
                        <a:t> </a:t>
                      </a:r>
                      <a:r>
                        <a:rPr lang="en-US" sz="1200" b="1" dirty="0" err="1">
                          <a:solidFill>
                            <a:srgbClr val="000000"/>
                          </a:solidFill>
                          <a:latin typeface="Calibri" pitchFamily="34" charset="0"/>
                          <a:ea typeface="Times New Roman"/>
                          <a:cs typeface="Calibri" pitchFamily="34" charset="0"/>
                        </a:rPr>
                        <a:t>mengembangkan</a:t>
                      </a:r>
                      <a:r>
                        <a:rPr lang="en-US" sz="1200" b="1" dirty="0">
                          <a:solidFill>
                            <a:srgbClr val="000000"/>
                          </a:solidFill>
                          <a:latin typeface="Calibri" pitchFamily="34" charset="0"/>
                          <a:ea typeface="Times New Roman"/>
                          <a:cs typeface="Calibri" pitchFamily="34" charset="0"/>
                        </a:rPr>
                        <a:t> sumber-2 </a:t>
                      </a:r>
                      <a:r>
                        <a:rPr lang="en-US" sz="1200" b="1" dirty="0" err="1">
                          <a:solidFill>
                            <a:srgbClr val="000000"/>
                          </a:solidFill>
                          <a:latin typeface="Calibri" pitchFamily="34" charset="0"/>
                          <a:ea typeface="Times New Roman"/>
                          <a:cs typeface="Calibri" pitchFamily="34" charset="0"/>
                        </a:rPr>
                        <a:t>kemampuan</a:t>
                      </a:r>
                      <a:r>
                        <a:rPr lang="en-US" sz="1200" b="1" dirty="0">
                          <a:solidFill>
                            <a:srgbClr val="000000"/>
                          </a:solidFill>
                          <a:latin typeface="Calibri" pitchFamily="34" charset="0"/>
                          <a:ea typeface="Times New Roman"/>
                          <a:cs typeface="Calibri" pitchFamily="34" charset="0"/>
                        </a:rPr>
                        <a:t> </a:t>
                      </a:r>
                      <a:r>
                        <a:rPr lang="en-US" sz="1200" b="1" dirty="0" err="1">
                          <a:solidFill>
                            <a:srgbClr val="000000"/>
                          </a:solidFill>
                          <a:latin typeface="Calibri" pitchFamily="34" charset="0"/>
                          <a:ea typeface="Times New Roman"/>
                          <a:cs typeface="Calibri" pitchFamily="34" charset="0"/>
                        </a:rPr>
                        <a:t>teknologi</a:t>
                      </a:r>
                      <a:r>
                        <a:rPr lang="en-US" sz="1200" b="1" dirty="0">
                          <a:solidFill>
                            <a:srgbClr val="000000"/>
                          </a:solidFill>
                          <a:latin typeface="Calibri" pitchFamily="34" charset="0"/>
                          <a:ea typeface="Times New Roman"/>
                          <a:cs typeface="Calibri" pitchFamily="34" charset="0"/>
                        </a:rPr>
                        <a:t>, energy </a:t>
                      </a:r>
                      <a:r>
                        <a:rPr lang="en-US" sz="1200" b="1" dirty="0" err="1">
                          <a:solidFill>
                            <a:srgbClr val="000000"/>
                          </a:solidFill>
                          <a:latin typeface="Calibri" pitchFamily="34" charset="0"/>
                          <a:ea typeface="Times New Roman"/>
                          <a:cs typeface="Calibri" pitchFamily="34" charset="0"/>
                        </a:rPr>
                        <a:t>dan</a:t>
                      </a:r>
                      <a:r>
                        <a:rPr lang="en-US" sz="1200" b="1" dirty="0">
                          <a:solidFill>
                            <a:srgbClr val="000000"/>
                          </a:solidFill>
                          <a:latin typeface="Calibri" pitchFamily="34" charset="0"/>
                          <a:ea typeface="Times New Roman"/>
                          <a:cs typeface="Calibri" pitchFamily="34" charset="0"/>
                        </a:rPr>
                        <a:t> </a:t>
                      </a:r>
                      <a:r>
                        <a:rPr lang="en-US" sz="1200" b="1" dirty="0" err="1">
                          <a:solidFill>
                            <a:srgbClr val="000000"/>
                          </a:solidFill>
                          <a:latin typeface="Calibri" pitchFamily="34" charset="0"/>
                          <a:ea typeface="Times New Roman"/>
                          <a:cs typeface="Calibri" pitchFamily="34" charset="0"/>
                        </a:rPr>
                        <a:t>inovasi</a:t>
                      </a:r>
                      <a:r>
                        <a:rPr lang="en-US" sz="1200" b="1" dirty="0">
                          <a:solidFill>
                            <a:srgbClr val="000000"/>
                          </a:solidFill>
                          <a:latin typeface="Calibri" pitchFamily="34" charset="0"/>
                          <a:ea typeface="Times New Roman"/>
                          <a:cs typeface="Calibri" pitchFamily="34" charset="0"/>
                        </a:rPr>
                        <a:t> </a:t>
                      </a:r>
                      <a:r>
                        <a:rPr lang="en-US" sz="1200" b="1" dirty="0" err="1">
                          <a:solidFill>
                            <a:srgbClr val="000000"/>
                          </a:solidFill>
                          <a:latin typeface="Calibri" pitchFamily="34" charset="0"/>
                          <a:ea typeface="Times New Roman"/>
                          <a:cs typeface="Calibri" pitchFamily="34" charset="0"/>
                        </a:rPr>
                        <a:t>bagi</a:t>
                      </a:r>
                      <a:r>
                        <a:rPr lang="en-US" sz="1200" b="1" dirty="0">
                          <a:solidFill>
                            <a:srgbClr val="000000"/>
                          </a:solidFill>
                          <a:latin typeface="Calibri" pitchFamily="34" charset="0"/>
                          <a:ea typeface="Times New Roman"/>
                          <a:cs typeface="Calibri" pitchFamily="34" charset="0"/>
                        </a:rPr>
                        <a:t> </a:t>
                      </a:r>
                      <a:r>
                        <a:rPr lang="en-US" sz="1200" b="1" dirty="0" err="1">
                          <a:solidFill>
                            <a:srgbClr val="000000"/>
                          </a:solidFill>
                          <a:latin typeface="Calibri" pitchFamily="34" charset="0"/>
                          <a:ea typeface="Times New Roman"/>
                          <a:cs typeface="Calibri" pitchFamily="34" charset="0"/>
                        </a:rPr>
                        <a:t>kemajuan</a:t>
                      </a:r>
                      <a:r>
                        <a:rPr lang="en-US" sz="1200" b="1" dirty="0">
                          <a:solidFill>
                            <a:srgbClr val="000000"/>
                          </a:solidFill>
                          <a:latin typeface="Calibri" pitchFamily="34" charset="0"/>
                          <a:ea typeface="Times New Roman"/>
                          <a:cs typeface="Calibri" pitchFamily="34" charset="0"/>
                        </a:rPr>
                        <a:t> </a:t>
                      </a:r>
                      <a:r>
                        <a:rPr lang="en-US" sz="1200" b="1" dirty="0" err="1">
                          <a:solidFill>
                            <a:srgbClr val="000000"/>
                          </a:solidFill>
                          <a:latin typeface="Calibri" pitchFamily="34" charset="0"/>
                          <a:ea typeface="Times New Roman"/>
                          <a:cs typeface="Calibri" pitchFamily="34" charset="0"/>
                        </a:rPr>
                        <a:t>tanah</a:t>
                      </a:r>
                      <a:r>
                        <a:rPr lang="en-US" sz="1200" b="1" dirty="0">
                          <a:solidFill>
                            <a:srgbClr val="000000"/>
                          </a:solidFill>
                          <a:latin typeface="Calibri" pitchFamily="34" charset="0"/>
                          <a:ea typeface="Times New Roman"/>
                          <a:cs typeface="Calibri" pitchFamily="34" charset="0"/>
                        </a:rPr>
                        <a:t> air, </a:t>
                      </a:r>
                      <a:r>
                        <a:rPr lang="en-US" sz="1200" b="1" dirty="0" err="1">
                          <a:solidFill>
                            <a:srgbClr val="000000"/>
                          </a:solidFill>
                          <a:latin typeface="Calibri" pitchFamily="34" charset="0"/>
                          <a:ea typeface="Times New Roman"/>
                          <a:cs typeface="Calibri" pitchFamily="34" charset="0"/>
                        </a:rPr>
                        <a:t>bangsa</a:t>
                      </a:r>
                      <a:r>
                        <a:rPr lang="en-US" sz="1200" b="1" dirty="0">
                          <a:solidFill>
                            <a:srgbClr val="000000"/>
                          </a:solidFill>
                          <a:latin typeface="Calibri" pitchFamily="34" charset="0"/>
                          <a:ea typeface="Times New Roman"/>
                          <a:cs typeface="Calibri" pitchFamily="34" charset="0"/>
                        </a:rPr>
                        <a:t> </a:t>
                      </a:r>
                      <a:r>
                        <a:rPr lang="en-US" sz="1200" b="1" dirty="0" err="1">
                          <a:solidFill>
                            <a:srgbClr val="000000"/>
                          </a:solidFill>
                          <a:latin typeface="Calibri" pitchFamily="34" charset="0"/>
                          <a:ea typeface="Times New Roman"/>
                          <a:cs typeface="Calibri" pitchFamily="34" charset="0"/>
                        </a:rPr>
                        <a:t>dan</a:t>
                      </a:r>
                      <a:r>
                        <a:rPr lang="en-US" sz="1200" b="1" dirty="0">
                          <a:solidFill>
                            <a:srgbClr val="000000"/>
                          </a:solidFill>
                          <a:latin typeface="Calibri" pitchFamily="34" charset="0"/>
                          <a:ea typeface="Times New Roman"/>
                          <a:cs typeface="Calibri" pitchFamily="34" charset="0"/>
                        </a:rPr>
                        <a:t> </a:t>
                      </a:r>
                      <a:r>
                        <a:rPr lang="en-US" sz="1200" b="1" dirty="0" err="1">
                          <a:solidFill>
                            <a:srgbClr val="000000"/>
                          </a:solidFill>
                          <a:latin typeface="Calibri" pitchFamily="34" charset="0"/>
                          <a:ea typeface="Times New Roman"/>
                          <a:cs typeface="Calibri" pitchFamily="34" charset="0"/>
                        </a:rPr>
                        <a:t>masyarakat</a:t>
                      </a:r>
                      <a:r>
                        <a:rPr lang="en-US" sz="1200" b="1" dirty="0">
                          <a:solidFill>
                            <a:srgbClr val="000000"/>
                          </a:solidFill>
                          <a:latin typeface="Calibri" pitchFamily="34" charset="0"/>
                          <a:ea typeface="Times New Roman"/>
                          <a:cs typeface="Calibri" pitchFamily="34" charset="0"/>
                        </a:rPr>
                        <a:t> Indonesia. </a:t>
                      </a:r>
                    </a:p>
                  </a:txBody>
                  <a:tcPr marL="49099" marR="49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tabLst>
                          <a:tab pos="514350" algn="l"/>
                          <a:tab pos="685800" algn="l"/>
                        </a:tabLst>
                      </a:pPr>
                      <a:r>
                        <a:rPr lang="en-US" sz="1200" b="1" dirty="0">
                          <a:solidFill>
                            <a:srgbClr val="000000"/>
                          </a:solidFill>
                          <a:latin typeface="Calibri" pitchFamily="34" charset="0"/>
                          <a:ea typeface="Times New Roman"/>
                          <a:cs typeface="Calibri" pitchFamily="34" charset="0"/>
                        </a:rPr>
                        <a:t>W 1.1.1 </a:t>
                      </a:r>
                      <a:endParaRPr lang="en-US" sz="1200" b="1" dirty="0" smtClean="0">
                        <a:solidFill>
                          <a:srgbClr val="000000"/>
                        </a:solidFill>
                        <a:latin typeface="Calibri" pitchFamily="34" charset="0"/>
                        <a:ea typeface="Times New Roman"/>
                        <a:cs typeface="Calibri" pitchFamily="34" charset="0"/>
                      </a:endParaRPr>
                    </a:p>
                    <a:p>
                      <a:pPr marL="0" marR="0" algn="ctr">
                        <a:spcBef>
                          <a:spcPts val="0"/>
                        </a:spcBef>
                        <a:spcAft>
                          <a:spcPts val="0"/>
                        </a:spcAft>
                        <a:tabLst>
                          <a:tab pos="514350" algn="l"/>
                          <a:tab pos="685800" algn="l"/>
                        </a:tabLst>
                      </a:pPr>
                      <a:r>
                        <a:rPr lang="en-US" sz="1200" b="1" dirty="0" smtClean="0">
                          <a:solidFill>
                            <a:srgbClr val="000000"/>
                          </a:solidFill>
                          <a:latin typeface="Calibri" pitchFamily="34" charset="0"/>
                          <a:ea typeface="Times New Roman"/>
                          <a:cs typeface="Calibri" pitchFamily="34" charset="0"/>
                        </a:rPr>
                        <a:t>W.1.2.2</a:t>
                      </a:r>
                    </a:p>
                    <a:p>
                      <a:pPr marL="0" marR="0" algn="ctr">
                        <a:spcBef>
                          <a:spcPts val="0"/>
                        </a:spcBef>
                        <a:spcAft>
                          <a:spcPts val="0"/>
                        </a:spcAft>
                        <a:tabLst>
                          <a:tab pos="514350" algn="l"/>
                          <a:tab pos="685800" algn="l"/>
                        </a:tabLst>
                      </a:pPr>
                      <a:r>
                        <a:rPr lang="en-US" sz="1200" b="1" dirty="0" smtClean="0">
                          <a:solidFill>
                            <a:srgbClr val="000000"/>
                          </a:solidFill>
                          <a:latin typeface="Calibri" pitchFamily="34" charset="0"/>
                          <a:ea typeface="Times New Roman"/>
                          <a:cs typeface="Calibri" pitchFamily="34" charset="0"/>
                        </a:rPr>
                        <a:t>W.1.3.3</a:t>
                      </a:r>
                      <a:endParaRPr lang="en-US" sz="1200" b="1" dirty="0">
                        <a:solidFill>
                          <a:srgbClr val="000000"/>
                        </a:solidFill>
                        <a:latin typeface="Calibri" pitchFamily="34" charset="0"/>
                        <a:ea typeface="Times New Roman"/>
                        <a:cs typeface="Calibri" pitchFamily="34" charset="0"/>
                      </a:endParaRPr>
                    </a:p>
                    <a:p>
                      <a:pPr marL="0" marR="0" algn="ctr">
                        <a:spcBef>
                          <a:spcPts val="0"/>
                        </a:spcBef>
                        <a:spcAft>
                          <a:spcPts val="0"/>
                        </a:spcAft>
                        <a:tabLst>
                          <a:tab pos="514350" algn="l"/>
                          <a:tab pos="685800" algn="l"/>
                        </a:tabLst>
                      </a:pPr>
                      <a:r>
                        <a:rPr lang="en-US" sz="1200" b="1" dirty="0" smtClean="0">
                          <a:solidFill>
                            <a:srgbClr val="000000"/>
                          </a:solidFill>
                          <a:latin typeface="Calibri" pitchFamily="34" charset="0"/>
                          <a:ea typeface="Times New Roman"/>
                          <a:cs typeface="Calibri" pitchFamily="34" charset="0"/>
                        </a:rPr>
                        <a:t> W.1.4.5</a:t>
                      </a:r>
                      <a:endParaRPr lang="en-US" sz="1200" b="1" dirty="0">
                        <a:solidFill>
                          <a:srgbClr val="000000"/>
                        </a:solidFill>
                        <a:latin typeface="Calibri" pitchFamily="34" charset="0"/>
                        <a:ea typeface="Times New Roman"/>
                        <a:cs typeface="Calibri" pitchFamily="34" charset="0"/>
                      </a:endParaRPr>
                    </a:p>
                  </a:txBody>
                  <a:tcPr marL="49099" marR="49099" marT="0" marB="0">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a:lnSpc>
                          <a:spcPts val="1800"/>
                        </a:lnSpc>
                        <a:spcBef>
                          <a:spcPts val="0"/>
                        </a:spcBef>
                        <a:spcAft>
                          <a:spcPts val="0"/>
                        </a:spcAft>
                        <a:tabLst>
                          <a:tab pos="514350" algn="l"/>
                          <a:tab pos="685800" algn="l"/>
                        </a:tabLst>
                      </a:pPr>
                      <a:endParaRPr lang="en-US" sz="1200" b="1">
                        <a:solidFill>
                          <a:srgbClr val="000000"/>
                        </a:solidFill>
                        <a:latin typeface="Calibri" pitchFamily="34" charset="0"/>
                        <a:ea typeface="Times New Roman"/>
                        <a:cs typeface="Calibri" pitchFamily="34" charset="0"/>
                      </a:endParaRPr>
                    </a:p>
                  </a:txBody>
                  <a:tcPr marL="49099" marR="49099" marT="0" marB="0">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just">
                        <a:lnSpc>
                          <a:spcPts val="1800"/>
                        </a:lnSpc>
                        <a:spcBef>
                          <a:spcPts val="0"/>
                        </a:spcBef>
                        <a:spcAft>
                          <a:spcPts val="0"/>
                        </a:spcAft>
                        <a:tabLst>
                          <a:tab pos="514350" algn="l"/>
                          <a:tab pos="685800" algn="l"/>
                        </a:tabLst>
                      </a:pPr>
                      <a:endParaRPr lang="en-US" sz="1200" b="1">
                        <a:solidFill>
                          <a:srgbClr val="000000"/>
                        </a:solidFill>
                        <a:latin typeface="Calibri" pitchFamily="34" charset="0"/>
                        <a:ea typeface="Times New Roman"/>
                        <a:cs typeface="Calibri" pitchFamily="34" charset="0"/>
                      </a:endParaRPr>
                    </a:p>
                  </a:txBody>
                  <a:tcPr marL="49099" marR="49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just">
                        <a:lnSpc>
                          <a:spcPts val="1800"/>
                        </a:lnSpc>
                        <a:spcBef>
                          <a:spcPts val="0"/>
                        </a:spcBef>
                        <a:spcAft>
                          <a:spcPts val="0"/>
                        </a:spcAft>
                        <a:tabLst>
                          <a:tab pos="514350" algn="l"/>
                          <a:tab pos="685800" algn="l"/>
                        </a:tabLst>
                      </a:pPr>
                      <a:endParaRPr lang="en-US" sz="1200" b="1">
                        <a:solidFill>
                          <a:srgbClr val="000000"/>
                        </a:solidFill>
                        <a:latin typeface="Calibri" pitchFamily="34" charset="0"/>
                        <a:ea typeface="Times New Roman"/>
                        <a:cs typeface="Calibri" pitchFamily="34" charset="0"/>
                      </a:endParaRPr>
                    </a:p>
                  </a:txBody>
                  <a:tcPr marL="49099" marR="49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just">
                        <a:lnSpc>
                          <a:spcPts val="1800"/>
                        </a:lnSpc>
                        <a:spcBef>
                          <a:spcPts val="0"/>
                        </a:spcBef>
                        <a:spcAft>
                          <a:spcPts val="0"/>
                        </a:spcAft>
                        <a:tabLst>
                          <a:tab pos="514350" algn="l"/>
                          <a:tab pos="685800" algn="l"/>
                        </a:tabLst>
                      </a:pPr>
                      <a:endParaRPr lang="en-US" sz="1200" b="1">
                        <a:solidFill>
                          <a:srgbClr val="000000"/>
                        </a:solidFill>
                        <a:latin typeface="Calibri" pitchFamily="34" charset="0"/>
                        <a:ea typeface="Times New Roman"/>
                        <a:cs typeface="Calibri" pitchFamily="34" charset="0"/>
                      </a:endParaRPr>
                    </a:p>
                  </a:txBody>
                  <a:tcPr marL="49099" marR="49099" marT="0" marB="0">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r h="670597">
                <a:tc>
                  <a:txBody>
                    <a:bodyPr/>
                    <a:lstStyle/>
                    <a:p>
                      <a:pPr marL="0" marR="0" algn="just">
                        <a:spcBef>
                          <a:spcPts val="0"/>
                        </a:spcBef>
                        <a:spcAft>
                          <a:spcPts val="0"/>
                        </a:spcAft>
                        <a:tabLst>
                          <a:tab pos="514350" algn="l"/>
                          <a:tab pos="685800" algn="l"/>
                        </a:tabLst>
                      </a:pPr>
                      <a:r>
                        <a:rPr lang="en-US" sz="1200" b="1">
                          <a:solidFill>
                            <a:srgbClr val="000000"/>
                          </a:solidFill>
                          <a:latin typeface="Calibri" pitchFamily="34" charset="0"/>
                          <a:ea typeface="Times New Roman"/>
                          <a:cs typeface="Calibri" pitchFamily="34" charset="0"/>
                        </a:rPr>
                        <a:t>4.</a:t>
                      </a:r>
                    </a:p>
                  </a:txBody>
                  <a:tcPr marL="49099" marR="49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just">
                        <a:spcBef>
                          <a:spcPts val="0"/>
                        </a:spcBef>
                        <a:spcAft>
                          <a:spcPts val="0"/>
                        </a:spcAft>
                      </a:pPr>
                      <a:r>
                        <a:rPr lang="en-US" sz="1200" b="1" dirty="0" err="1" smtClean="0">
                          <a:solidFill>
                            <a:srgbClr val="000000"/>
                          </a:solidFill>
                          <a:latin typeface="Calibri" pitchFamily="34" charset="0"/>
                          <a:ea typeface="Times New Roman"/>
                          <a:cs typeface="Calibri" pitchFamily="34" charset="0"/>
                        </a:rPr>
                        <a:t>Asosiasi</a:t>
                      </a:r>
                      <a:r>
                        <a:rPr lang="en-US" sz="1200" b="1" baseline="0" dirty="0">
                          <a:solidFill>
                            <a:srgbClr val="000000"/>
                          </a:solidFill>
                          <a:latin typeface="Calibri" pitchFamily="34" charset="0"/>
                          <a:ea typeface="Times New Roman"/>
                          <a:cs typeface="Calibri" pitchFamily="34" charset="0"/>
                        </a:rPr>
                        <a:t> </a:t>
                      </a:r>
                      <a:r>
                        <a:rPr lang="en-US" sz="1200" b="1" baseline="0" dirty="0" err="1" smtClean="0">
                          <a:solidFill>
                            <a:srgbClr val="000000"/>
                          </a:solidFill>
                          <a:latin typeface="Calibri" pitchFamily="34" charset="0"/>
                          <a:ea typeface="Times New Roman"/>
                          <a:cs typeface="Calibri" pitchFamily="34" charset="0"/>
                        </a:rPr>
                        <a:t>Perekayasa</a:t>
                      </a:r>
                      <a:r>
                        <a:rPr lang="en-US" sz="1200" b="1" baseline="0" dirty="0" smtClean="0">
                          <a:solidFill>
                            <a:srgbClr val="000000"/>
                          </a:solidFill>
                          <a:latin typeface="Calibri" pitchFamily="34" charset="0"/>
                          <a:ea typeface="Times New Roman"/>
                          <a:cs typeface="Calibri" pitchFamily="34" charset="0"/>
                        </a:rPr>
                        <a:t> Indonesia </a:t>
                      </a:r>
                    </a:p>
                    <a:p>
                      <a:pPr marL="0" marR="0" algn="just">
                        <a:spcBef>
                          <a:spcPts val="0"/>
                        </a:spcBef>
                        <a:spcAft>
                          <a:spcPts val="0"/>
                        </a:spcAft>
                      </a:pPr>
                      <a:endParaRPr lang="en-US" sz="1200" b="1" baseline="0" dirty="0" smtClean="0">
                        <a:solidFill>
                          <a:srgbClr val="000000"/>
                        </a:solidFill>
                        <a:latin typeface="Calibri" pitchFamily="34" charset="0"/>
                        <a:ea typeface="Times New Roman"/>
                        <a:cs typeface="Calibri" pitchFamily="34" charset="0"/>
                      </a:endParaRPr>
                    </a:p>
                    <a:p>
                      <a:pPr marL="0" marR="0" algn="just">
                        <a:spcBef>
                          <a:spcPts val="0"/>
                        </a:spcBef>
                        <a:spcAft>
                          <a:spcPts val="0"/>
                        </a:spcAft>
                      </a:pPr>
                      <a:r>
                        <a:rPr lang="en-US" sz="1200" b="1" dirty="0" smtClean="0">
                          <a:solidFill>
                            <a:srgbClr val="3333CC"/>
                          </a:solidFill>
                          <a:latin typeface="Calibri" pitchFamily="34" charset="0"/>
                          <a:ea typeface="Times New Roman"/>
                          <a:cs typeface="Calibri" pitchFamily="34" charset="0"/>
                        </a:rPr>
                        <a:t>    ( </a:t>
                      </a:r>
                      <a:r>
                        <a:rPr lang="en-US" sz="1200" b="1" dirty="0" err="1" smtClean="0">
                          <a:solidFill>
                            <a:srgbClr val="3333CC"/>
                          </a:solidFill>
                          <a:latin typeface="Calibri" pitchFamily="34" charset="0"/>
                          <a:ea typeface="Times New Roman"/>
                          <a:cs typeface="Calibri" pitchFamily="34" charset="0"/>
                        </a:rPr>
                        <a:t>Bukti</a:t>
                      </a:r>
                      <a:r>
                        <a:rPr lang="en-US" sz="1200" b="1" dirty="0" smtClean="0">
                          <a:solidFill>
                            <a:srgbClr val="3333CC"/>
                          </a:solidFill>
                          <a:latin typeface="Calibri" pitchFamily="34" charset="0"/>
                          <a:ea typeface="Times New Roman"/>
                          <a:cs typeface="Calibri" pitchFamily="34" charset="0"/>
                        </a:rPr>
                        <a:t> </a:t>
                      </a:r>
                      <a:r>
                        <a:rPr lang="en-US" sz="1200" b="1" dirty="0" err="1" smtClean="0">
                          <a:solidFill>
                            <a:srgbClr val="3333CC"/>
                          </a:solidFill>
                          <a:latin typeface="Calibri" pitchFamily="34" charset="0"/>
                          <a:ea typeface="Times New Roman"/>
                          <a:cs typeface="Calibri" pitchFamily="34" charset="0"/>
                        </a:rPr>
                        <a:t>Terlampir</a:t>
                      </a:r>
                      <a:r>
                        <a:rPr lang="en-US" sz="1200" b="1" dirty="0" smtClean="0">
                          <a:solidFill>
                            <a:srgbClr val="3333CC"/>
                          </a:solidFill>
                          <a:latin typeface="Calibri" pitchFamily="34" charset="0"/>
                          <a:ea typeface="Times New Roman"/>
                          <a:cs typeface="Calibri" pitchFamily="34" charset="0"/>
                        </a:rPr>
                        <a:t> ).</a:t>
                      </a:r>
                      <a:endParaRPr lang="en-US" sz="1200" b="1" dirty="0">
                        <a:solidFill>
                          <a:srgbClr val="000000"/>
                        </a:solidFill>
                        <a:latin typeface="Calibri" pitchFamily="34" charset="0"/>
                        <a:ea typeface="Times New Roman"/>
                        <a:cs typeface="Calibri" pitchFamily="34" charset="0"/>
                      </a:endParaRPr>
                    </a:p>
                  </a:txBody>
                  <a:tcPr marL="49099" marR="49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tabLst>
                          <a:tab pos="514350" algn="l"/>
                          <a:tab pos="685800" algn="l"/>
                        </a:tabLst>
                      </a:pPr>
                      <a:endParaRPr lang="en-US" sz="1200" b="1" dirty="0" smtClean="0">
                        <a:solidFill>
                          <a:srgbClr val="000000"/>
                        </a:solidFill>
                        <a:latin typeface="Calibri" pitchFamily="34" charset="0"/>
                        <a:ea typeface="Times New Roman"/>
                        <a:cs typeface="Calibri" pitchFamily="34" charset="0"/>
                      </a:endParaRPr>
                    </a:p>
                    <a:p>
                      <a:pPr marL="0" marR="0" algn="ctr">
                        <a:spcBef>
                          <a:spcPts val="0"/>
                        </a:spcBef>
                        <a:spcAft>
                          <a:spcPts val="0"/>
                        </a:spcAft>
                        <a:tabLst>
                          <a:tab pos="514350" algn="l"/>
                          <a:tab pos="685800" algn="l"/>
                        </a:tabLst>
                      </a:pPr>
                      <a:r>
                        <a:rPr lang="en-US" sz="1200" b="1" dirty="0" smtClean="0">
                          <a:solidFill>
                            <a:srgbClr val="000000"/>
                          </a:solidFill>
                          <a:latin typeface="Calibri" pitchFamily="34" charset="0"/>
                          <a:ea typeface="Times New Roman"/>
                          <a:cs typeface="Calibri" pitchFamily="34" charset="0"/>
                        </a:rPr>
                        <a:t>1995 </a:t>
                      </a:r>
                      <a:r>
                        <a:rPr lang="en-US" sz="1200" b="1" dirty="0">
                          <a:solidFill>
                            <a:srgbClr val="000000"/>
                          </a:solidFill>
                          <a:latin typeface="Calibri" pitchFamily="34" charset="0"/>
                          <a:ea typeface="Times New Roman"/>
                          <a:cs typeface="Calibri" pitchFamily="34" charset="0"/>
                        </a:rPr>
                        <a:t>– 2006 </a:t>
                      </a:r>
                    </a:p>
                  </a:txBody>
                  <a:tcPr marL="49099" marR="49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just">
                        <a:spcBef>
                          <a:spcPts val="0"/>
                        </a:spcBef>
                        <a:spcAft>
                          <a:spcPts val="0"/>
                        </a:spcAft>
                        <a:tabLst>
                          <a:tab pos="514350" algn="l"/>
                          <a:tab pos="685800" algn="l"/>
                        </a:tabLst>
                      </a:pPr>
                      <a:r>
                        <a:rPr lang="en-US" sz="1200" b="1">
                          <a:solidFill>
                            <a:srgbClr val="000000"/>
                          </a:solidFill>
                          <a:latin typeface="Calibri" pitchFamily="34" charset="0"/>
                          <a:ea typeface="Times New Roman"/>
                          <a:cs typeface="Calibri" pitchFamily="34" charset="0"/>
                        </a:rPr>
                        <a:t>Sekretaris Jenderal.</a:t>
                      </a:r>
                    </a:p>
                    <a:p>
                      <a:pPr marL="0" marR="0" algn="just">
                        <a:spcBef>
                          <a:spcPts val="0"/>
                        </a:spcBef>
                        <a:spcAft>
                          <a:spcPts val="0"/>
                        </a:spcAft>
                        <a:tabLst>
                          <a:tab pos="514350" algn="l"/>
                          <a:tab pos="685800" algn="l"/>
                        </a:tabLst>
                      </a:pPr>
                      <a:r>
                        <a:rPr lang="en-US" sz="1200" b="1">
                          <a:solidFill>
                            <a:srgbClr val="000000"/>
                          </a:solidFill>
                          <a:latin typeface="Calibri" pitchFamily="34" charset="0"/>
                          <a:ea typeface="Times New Roman"/>
                          <a:cs typeface="Calibri" pitchFamily="34" charset="0"/>
                        </a:rPr>
                        <a:t>Menjalankan fungsi kesekretariatan, administrasi dan aktifitas organisasi sesuai maksud dan tujuan organisasi dengan acuan AD/ART organisasi. </a:t>
                      </a:r>
                    </a:p>
                  </a:txBody>
                  <a:tcPr marL="49099" marR="49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tabLst>
                          <a:tab pos="514350" algn="l"/>
                          <a:tab pos="685800" algn="l"/>
                        </a:tabLst>
                      </a:pPr>
                      <a:r>
                        <a:rPr lang="en-US" sz="1200" b="1" dirty="0">
                          <a:solidFill>
                            <a:srgbClr val="000000"/>
                          </a:solidFill>
                          <a:latin typeface="Calibri" pitchFamily="34" charset="0"/>
                          <a:ea typeface="Times New Roman"/>
                          <a:cs typeface="Calibri" pitchFamily="34" charset="0"/>
                        </a:rPr>
                        <a:t>W 1.1.1 </a:t>
                      </a:r>
                      <a:endParaRPr lang="en-US" sz="1200" b="1" dirty="0" smtClean="0">
                        <a:solidFill>
                          <a:srgbClr val="000000"/>
                        </a:solidFill>
                        <a:latin typeface="Calibri" pitchFamily="34" charset="0"/>
                        <a:ea typeface="Times New Roman"/>
                        <a:cs typeface="Calibri" pitchFamily="34" charset="0"/>
                      </a:endParaRPr>
                    </a:p>
                    <a:p>
                      <a:pPr marL="0" marR="0" algn="ctr">
                        <a:spcBef>
                          <a:spcPts val="0"/>
                        </a:spcBef>
                        <a:spcAft>
                          <a:spcPts val="0"/>
                        </a:spcAft>
                        <a:tabLst>
                          <a:tab pos="514350" algn="l"/>
                          <a:tab pos="685800" algn="l"/>
                        </a:tabLst>
                      </a:pPr>
                      <a:r>
                        <a:rPr lang="en-US" sz="1200" b="1" dirty="0" smtClean="0">
                          <a:solidFill>
                            <a:srgbClr val="000000"/>
                          </a:solidFill>
                          <a:latin typeface="Calibri" pitchFamily="34" charset="0"/>
                          <a:ea typeface="Times New Roman"/>
                          <a:cs typeface="Calibri" pitchFamily="34" charset="0"/>
                        </a:rPr>
                        <a:t>W.1.2.3</a:t>
                      </a:r>
                    </a:p>
                    <a:p>
                      <a:pPr marL="0" marR="0" algn="ctr">
                        <a:spcBef>
                          <a:spcPts val="0"/>
                        </a:spcBef>
                        <a:spcAft>
                          <a:spcPts val="0"/>
                        </a:spcAft>
                        <a:tabLst>
                          <a:tab pos="514350" algn="l"/>
                          <a:tab pos="685800" algn="l"/>
                        </a:tabLst>
                      </a:pPr>
                      <a:r>
                        <a:rPr lang="en-US" sz="1200" b="1" dirty="0" smtClean="0">
                          <a:solidFill>
                            <a:srgbClr val="000000"/>
                          </a:solidFill>
                          <a:latin typeface="Calibri" pitchFamily="34" charset="0"/>
                          <a:ea typeface="Times New Roman"/>
                          <a:cs typeface="Calibri" pitchFamily="34" charset="0"/>
                        </a:rPr>
                        <a:t>W.1.2.5</a:t>
                      </a:r>
                      <a:endParaRPr lang="en-US" sz="1200" b="1" dirty="0">
                        <a:solidFill>
                          <a:srgbClr val="000000"/>
                        </a:solidFill>
                        <a:latin typeface="Calibri" pitchFamily="34" charset="0"/>
                        <a:ea typeface="Times New Roman"/>
                        <a:cs typeface="Calibri" pitchFamily="34" charset="0"/>
                      </a:endParaRPr>
                    </a:p>
                    <a:p>
                      <a:pPr marL="0" marR="0" algn="ctr">
                        <a:spcBef>
                          <a:spcPts val="0"/>
                        </a:spcBef>
                        <a:spcAft>
                          <a:spcPts val="0"/>
                        </a:spcAft>
                        <a:tabLst>
                          <a:tab pos="514350" algn="l"/>
                          <a:tab pos="685800" algn="l"/>
                        </a:tabLst>
                      </a:pPr>
                      <a:r>
                        <a:rPr lang="en-US" sz="1200" b="1" dirty="0" smtClean="0">
                          <a:solidFill>
                            <a:srgbClr val="000000"/>
                          </a:solidFill>
                          <a:latin typeface="Calibri" pitchFamily="34" charset="0"/>
                          <a:ea typeface="Times New Roman"/>
                          <a:cs typeface="Calibri" pitchFamily="34" charset="0"/>
                        </a:rPr>
                        <a:t>  W.1.4.5</a:t>
                      </a:r>
                      <a:r>
                        <a:rPr lang="en-US" sz="1200" b="1" dirty="0">
                          <a:solidFill>
                            <a:srgbClr val="000000"/>
                          </a:solidFill>
                          <a:latin typeface="Calibri" pitchFamily="34" charset="0"/>
                          <a:ea typeface="Times New Roman"/>
                          <a:cs typeface="Calibri" pitchFamily="34" charset="0"/>
                        </a:rPr>
                        <a:t>.</a:t>
                      </a:r>
                    </a:p>
                  </a:txBody>
                  <a:tcPr marL="49099" marR="49099" marT="0" marB="0">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a:lnSpc>
                          <a:spcPts val="1800"/>
                        </a:lnSpc>
                        <a:spcBef>
                          <a:spcPts val="0"/>
                        </a:spcBef>
                        <a:spcAft>
                          <a:spcPts val="0"/>
                        </a:spcAft>
                        <a:tabLst>
                          <a:tab pos="514350" algn="l"/>
                          <a:tab pos="685800" algn="l"/>
                        </a:tabLst>
                      </a:pPr>
                      <a:endParaRPr lang="en-US" sz="1200" b="1">
                        <a:solidFill>
                          <a:srgbClr val="000000"/>
                        </a:solidFill>
                        <a:latin typeface="Calibri" pitchFamily="34" charset="0"/>
                        <a:ea typeface="Times New Roman"/>
                        <a:cs typeface="Calibri" pitchFamily="34" charset="0"/>
                      </a:endParaRPr>
                    </a:p>
                  </a:txBody>
                  <a:tcPr marL="49099" marR="49099" marT="0" marB="0">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just">
                        <a:lnSpc>
                          <a:spcPts val="1800"/>
                        </a:lnSpc>
                        <a:spcBef>
                          <a:spcPts val="0"/>
                        </a:spcBef>
                        <a:spcAft>
                          <a:spcPts val="0"/>
                        </a:spcAft>
                        <a:tabLst>
                          <a:tab pos="514350" algn="l"/>
                          <a:tab pos="685800" algn="l"/>
                        </a:tabLst>
                      </a:pPr>
                      <a:endParaRPr lang="en-US" sz="1200" b="1">
                        <a:solidFill>
                          <a:srgbClr val="000000"/>
                        </a:solidFill>
                        <a:latin typeface="Calibri" pitchFamily="34" charset="0"/>
                        <a:ea typeface="Times New Roman"/>
                        <a:cs typeface="Calibri" pitchFamily="34" charset="0"/>
                      </a:endParaRPr>
                    </a:p>
                  </a:txBody>
                  <a:tcPr marL="49099" marR="49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just">
                        <a:lnSpc>
                          <a:spcPts val="1800"/>
                        </a:lnSpc>
                        <a:spcBef>
                          <a:spcPts val="0"/>
                        </a:spcBef>
                        <a:spcAft>
                          <a:spcPts val="0"/>
                        </a:spcAft>
                        <a:tabLst>
                          <a:tab pos="514350" algn="l"/>
                          <a:tab pos="685800" algn="l"/>
                        </a:tabLst>
                      </a:pPr>
                      <a:endParaRPr lang="en-US" sz="1200" b="1">
                        <a:solidFill>
                          <a:srgbClr val="000000"/>
                        </a:solidFill>
                        <a:latin typeface="Calibri" pitchFamily="34" charset="0"/>
                        <a:ea typeface="Times New Roman"/>
                        <a:cs typeface="Calibri" pitchFamily="34" charset="0"/>
                      </a:endParaRPr>
                    </a:p>
                  </a:txBody>
                  <a:tcPr marL="49099" marR="49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just">
                        <a:lnSpc>
                          <a:spcPts val="1800"/>
                        </a:lnSpc>
                        <a:spcBef>
                          <a:spcPts val="0"/>
                        </a:spcBef>
                        <a:spcAft>
                          <a:spcPts val="0"/>
                        </a:spcAft>
                        <a:tabLst>
                          <a:tab pos="514350" algn="l"/>
                          <a:tab pos="685800" algn="l"/>
                        </a:tabLst>
                      </a:pPr>
                      <a:endParaRPr lang="en-US" sz="1200" b="1">
                        <a:solidFill>
                          <a:srgbClr val="000000"/>
                        </a:solidFill>
                        <a:latin typeface="Calibri" pitchFamily="34" charset="0"/>
                        <a:ea typeface="Times New Roman"/>
                        <a:cs typeface="Calibri" pitchFamily="34" charset="0"/>
                      </a:endParaRPr>
                    </a:p>
                  </a:txBody>
                  <a:tcPr marL="49099" marR="49099" marT="0" marB="0">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r h="670597">
                <a:tc>
                  <a:txBody>
                    <a:bodyPr/>
                    <a:lstStyle/>
                    <a:p>
                      <a:pPr marL="0" marR="0" algn="just">
                        <a:spcBef>
                          <a:spcPts val="0"/>
                        </a:spcBef>
                        <a:spcAft>
                          <a:spcPts val="0"/>
                        </a:spcAft>
                        <a:tabLst>
                          <a:tab pos="514350" algn="l"/>
                          <a:tab pos="685800" algn="l"/>
                        </a:tabLst>
                      </a:pPr>
                      <a:r>
                        <a:rPr lang="en-US" sz="1200" b="1">
                          <a:solidFill>
                            <a:srgbClr val="000000"/>
                          </a:solidFill>
                          <a:latin typeface="Calibri" pitchFamily="34" charset="0"/>
                          <a:ea typeface="Times New Roman"/>
                          <a:cs typeface="Calibri" pitchFamily="34" charset="0"/>
                        </a:rPr>
                        <a:t>5.</a:t>
                      </a:r>
                    </a:p>
                  </a:txBody>
                  <a:tcPr marL="49099" marR="49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just">
                        <a:spcBef>
                          <a:spcPts val="0"/>
                        </a:spcBef>
                        <a:spcAft>
                          <a:spcPts val="0"/>
                        </a:spcAft>
                      </a:pPr>
                      <a:r>
                        <a:rPr lang="en-US" sz="1200" b="1" dirty="0">
                          <a:solidFill>
                            <a:srgbClr val="000000"/>
                          </a:solidFill>
                          <a:latin typeface="Calibri" pitchFamily="34" charset="0"/>
                          <a:ea typeface="Times New Roman"/>
                          <a:cs typeface="Calibri" pitchFamily="34" charset="0"/>
                        </a:rPr>
                        <a:t>International </a:t>
                      </a:r>
                      <a:r>
                        <a:rPr lang="en-US" sz="1200" b="1" dirty="0" smtClean="0">
                          <a:solidFill>
                            <a:srgbClr val="000000"/>
                          </a:solidFill>
                          <a:latin typeface="Calibri" pitchFamily="34" charset="0"/>
                          <a:ea typeface="Times New Roman"/>
                          <a:cs typeface="Calibri" pitchFamily="34" charset="0"/>
                        </a:rPr>
                        <a:t>Society</a:t>
                      </a:r>
                      <a:r>
                        <a:rPr lang="en-US" sz="1200" b="1" baseline="0" dirty="0" smtClean="0">
                          <a:solidFill>
                            <a:srgbClr val="000000"/>
                          </a:solidFill>
                          <a:latin typeface="Calibri" pitchFamily="34" charset="0"/>
                          <a:ea typeface="Times New Roman"/>
                          <a:cs typeface="Calibri" pitchFamily="34" charset="0"/>
                        </a:rPr>
                        <a:t> of Ocean Mechanical &amp; Aerospace</a:t>
                      </a:r>
                      <a:r>
                        <a:rPr lang="en-US" sz="1200" b="1" dirty="0" smtClean="0">
                          <a:solidFill>
                            <a:srgbClr val="000000"/>
                          </a:solidFill>
                          <a:latin typeface="Calibri" pitchFamily="34" charset="0"/>
                          <a:ea typeface="Times New Roman"/>
                          <a:cs typeface="Calibri" pitchFamily="34" charset="0"/>
                        </a:rPr>
                        <a:t>, (Country</a:t>
                      </a:r>
                      <a:r>
                        <a:rPr lang="en-US" sz="1200" b="1" baseline="0" dirty="0" smtClean="0">
                          <a:solidFill>
                            <a:srgbClr val="000000"/>
                          </a:solidFill>
                          <a:latin typeface="Calibri" pitchFamily="34" charset="0"/>
                          <a:ea typeface="Times New Roman"/>
                          <a:cs typeface="Calibri" pitchFamily="34" charset="0"/>
                        </a:rPr>
                        <a:t>  Name)</a:t>
                      </a:r>
                      <a:r>
                        <a:rPr lang="en-US" sz="1200" b="1" dirty="0" smtClean="0">
                          <a:solidFill>
                            <a:srgbClr val="000000"/>
                          </a:solidFill>
                          <a:latin typeface="Calibri" pitchFamily="34" charset="0"/>
                          <a:ea typeface="Times New Roman"/>
                          <a:cs typeface="Calibri" pitchFamily="34" charset="0"/>
                        </a:rPr>
                        <a:t>…</a:t>
                      </a:r>
                    </a:p>
                    <a:p>
                      <a:pPr marL="0" marR="0" algn="just">
                        <a:spcBef>
                          <a:spcPts val="0"/>
                        </a:spcBef>
                        <a:spcAft>
                          <a:spcPts val="0"/>
                        </a:spcAft>
                      </a:pPr>
                      <a:r>
                        <a:rPr lang="en-US" sz="1200" b="1" dirty="0" smtClean="0">
                          <a:solidFill>
                            <a:srgbClr val="3333CC"/>
                          </a:solidFill>
                          <a:latin typeface="Calibri" pitchFamily="34" charset="0"/>
                          <a:ea typeface="Times New Roman"/>
                          <a:cs typeface="Calibri" pitchFamily="34" charset="0"/>
                        </a:rPr>
                        <a:t>    ( </a:t>
                      </a:r>
                      <a:r>
                        <a:rPr lang="en-US" sz="1200" b="1" dirty="0" err="1" smtClean="0">
                          <a:solidFill>
                            <a:srgbClr val="3333CC"/>
                          </a:solidFill>
                          <a:latin typeface="Calibri" pitchFamily="34" charset="0"/>
                          <a:ea typeface="Times New Roman"/>
                          <a:cs typeface="Calibri" pitchFamily="34" charset="0"/>
                        </a:rPr>
                        <a:t>Bukti</a:t>
                      </a:r>
                      <a:r>
                        <a:rPr lang="en-US" sz="1200" b="1" dirty="0" smtClean="0">
                          <a:solidFill>
                            <a:srgbClr val="3333CC"/>
                          </a:solidFill>
                          <a:latin typeface="Calibri" pitchFamily="34" charset="0"/>
                          <a:ea typeface="Times New Roman"/>
                          <a:cs typeface="Calibri" pitchFamily="34" charset="0"/>
                        </a:rPr>
                        <a:t> </a:t>
                      </a:r>
                      <a:r>
                        <a:rPr lang="en-US" sz="1200" b="1" dirty="0" err="1" smtClean="0">
                          <a:solidFill>
                            <a:srgbClr val="3333CC"/>
                          </a:solidFill>
                          <a:latin typeface="Calibri" pitchFamily="34" charset="0"/>
                          <a:ea typeface="Times New Roman"/>
                          <a:cs typeface="Calibri" pitchFamily="34" charset="0"/>
                        </a:rPr>
                        <a:t>Terlampir</a:t>
                      </a:r>
                      <a:r>
                        <a:rPr lang="en-US" sz="1200" b="1" dirty="0" smtClean="0">
                          <a:solidFill>
                            <a:srgbClr val="3333CC"/>
                          </a:solidFill>
                          <a:latin typeface="Calibri" pitchFamily="34" charset="0"/>
                          <a:ea typeface="Times New Roman"/>
                          <a:cs typeface="Calibri" pitchFamily="34" charset="0"/>
                        </a:rPr>
                        <a:t> ).</a:t>
                      </a:r>
                      <a:endParaRPr lang="en-US" sz="1200" b="1" dirty="0">
                        <a:solidFill>
                          <a:srgbClr val="000000"/>
                        </a:solidFill>
                        <a:latin typeface="Calibri" pitchFamily="34" charset="0"/>
                        <a:ea typeface="Times New Roman"/>
                        <a:cs typeface="Calibri" pitchFamily="34" charset="0"/>
                      </a:endParaRPr>
                    </a:p>
                  </a:txBody>
                  <a:tcPr marL="49099" marR="49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tabLst>
                          <a:tab pos="514350" algn="l"/>
                          <a:tab pos="685800" algn="l"/>
                        </a:tabLst>
                      </a:pPr>
                      <a:endParaRPr lang="en-US" sz="1200" b="1" dirty="0" smtClean="0">
                        <a:solidFill>
                          <a:srgbClr val="000000"/>
                        </a:solidFill>
                        <a:latin typeface="Calibri" pitchFamily="34" charset="0"/>
                        <a:ea typeface="Times New Roman"/>
                        <a:cs typeface="Calibri" pitchFamily="34" charset="0"/>
                      </a:endParaRPr>
                    </a:p>
                    <a:p>
                      <a:pPr marL="0" marR="0" algn="ctr">
                        <a:spcBef>
                          <a:spcPts val="0"/>
                        </a:spcBef>
                        <a:spcAft>
                          <a:spcPts val="0"/>
                        </a:spcAft>
                        <a:tabLst>
                          <a:tab pos="514350" algn="l"/>
                          <a:tab pos="685800" algn="l"/>
                        </a:tabLst>
                      </a:pPr>
                      <a:r>
                        <a:rPr lang="en-US" sz="1200" b="1" dirty="0" smtClean="0">
                          <a:solidFill>
                            <a:srgbClr val="000000"/>
                          </a:solidFill>
                          <a:latin typeface="Calibri" pitchFamily="34" charset="0"/>
                          <a:ea typeface="Times New Roman"/>
                          <a:cs typeface="Calibri" pitchFamily="34" charset="0"/>
                        </a:rPr>
                        <a:t>1997 </a:t>
                      </a:r>
                      <a:r>
                        <a:rPr lang="en-US" sz="1200" b="1" dirty="0">
                          <a:solidFill>
                            <a:srgbClr val="000000"/>
                          </a:solidFill>
                          <a:latin typeface="Calibri" pitchFamily="34" charset="0"/>
                          <a:ea typeface="Times New Roman"/>
                          <a:cs typeface="Calibri" pitchFamily="34" charset="0"/>
                        </a:rPr>
                        <a:t>– 2002 </a:t>
                      </a:r>
                    </a:p>
                  </a:txBody>
                  <a:tcPr marL="49099" marR="49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just">
                        <a:spcBef>
                          <a:spcPts val="0"/>
                        </a:spcBef>
                        <a:spcAft>
                          <a:spcPts val="0"/>
                        </a:spcAft>
                        <a:tabLst>
                          <a:tab pos="514350" algn="l"/>
                          <a:tab pos="685800" algn="l"/>
                        </a:tabLst>
                      </a:pPr>
                      <a:r>
                        <a:rPr lang="en-US" sz="1200" b="1" dirty="0" err="1">
                          <a:solidFill>
                            <a:srgbClr val="000000"/>
                          </a:solidFill>
                          <a:latin typeface="Calibri" pitchFamily="34" charset="0"/>
                          <a:ea typeface="Times New Roman"/>
                          <a:cs typeface="Calibri" pitchFamily="34" charset="0"/>
                        </a:rPr>
                        <a:t>Anggota</a:t>
                      </a:r>
                      <a:r>
                        <a:rPr lang="en-US" sz="1200" b="1" dirty="0">
                          <a:solidFill>
                            <a:srgbClr val="000000"/>
                          </a:solidFill>
                          <a:latin typeface="Calibri" pitchFamily="34" charset="0"/>
                          <a:ea typeface="Times New Roman"/>
                          <a:cs typeface="Calibri" pitchFamily="34" charset="0"/>
                        </a:rPr>
                        <a:t>.</a:t>
                      </a:r>
                    </a:p>
                    <a:p>
                      <a:pPr marL="0" marR="0" algn="just">
                        <a:spcBef>
                          <a:spcPts val="0"/>
                        </a:spcBef>
                        <a:spcAft>
                          <a:spcPts val="0"/>
                        </a:spcAft>
                        <a:tabLst>
                          <a:tab pos="514350" algn="l"/>
                          <a:tab pos="685800" algn="l"/>
                        </a:tabLst>
                      </a:pPr>
                      <a:r>
                        <a:rPr lang="en-US" sz="1200" b="1" dirty="0" err="1">
                          <a:solidFill>
                            <a:srgbClr val="000000"/>
                          </a:solidFill>
                          <a:latin typeface="Calibri" pitchFamily="34" charset="0"/>
                          <a:ea typeface="Times New Roman"/>
                          <a:cs typeface="Calibri" pitchFamily="34" charset="0"/>
                        </a:rPr>
                        <a:t>Memberikan</a:t>
                      </a:r>
                      <a:r>
                        <a:rPr lang="en-US" sz="1200" b="1" dirty="0">
                          <a:solidFill>
                            <a:srgbClr val="000000"/>
                          </a:solidFill>
                          <a:latin typeface="Calibri" pitchFamily="34" charset="0"/>
                          <a:ea typeface="Times New Roman"/>
                          <a:cs typeface="Calibri" pitchFamily="34" charset="0"/>
                        </a:rPr>
                        <a:t> </a:t>
                      </a:r>
                      <a:r>
                        <a:rPr lang="en-US" sz="1200" b="1" dirty="0" err="1">
                          <a:solidFill>
                            <a:srgbClr val="000000"/>
                          </a:solidFill>
                          <a:latin typeface="Calibri" pitchFamily="34" charset="0"/>
                          <a:ea typeface="Times New Roman"/>
                          <a:cs typeface="Calibri" pitchFamily="34" charset="0"/>
                        </a:rPr>
                        <a:t>kontribusi</a:t>
                      </a:r>
                      <a:r>
                        <a:rPr lang="en-US" sz="1200" b="1" dirty="0">
                          <a:solidFill>
                            <a:srgbClr val="000000"/>
                          </a:solidFill>
                          <a:latin typeface="Calibri" pitchFamily="34" charset="0"/>
                          <a:ea typeface="Times New Roman"/>
                          <a:cs typeface="Calibri" pitchFamily="34" charset="0"/>
                        </a:rPr>
                        <a:t> &amp; </a:t>
                      </a:r>
                      <a:r>
                        <a:rPr lang="en-US" sz="1200" b="1" dirty="0" err="1">
                          <a:solidFill>
                            <a:srgbClr val="000000"/>
                          </a:solidFill>
                          <a:latin typeface="Calibri" pitchFamily="34" charset="0"/>
                          <a:ea typeface="Times New Roman"/>
                          <a:cs typeface="Calibri" pitchFamily="34" charset="0"/>
                        </a:rPr>
                        <a:t>manfaat</a:t>
                      </a:r>
                      <a:r>
                        <a:rPr lang="en-US" sz="1200" b="1" dirty="0">
                          <a:solidFill>
                            <a:srgbClr val="000000"/>
                          </a:solidFill>
                          <a:latin typeface="Calibri" pitchFamily="34" charset="0"/>
                          <a:ea typeface="Times New Roman"/>
                          <a:cs typeface="Calibri" pitchFamily="34" charset="0"/>
                        </a:rPr>
                        <a:t> </a:t>
                      </a:r>
                      <a:r>
                        <a:rPr lang="en-US" sz="1200" b="1" dirty="0" err="1">
                          <a:solidFill>
                            <a:srgbClr val="000000"/>
                          </a:solidFill>
                          <a:latin typeface="Calibri" pitchFamily="34" charset="0"/>
                          <a:ea typeface="Times New Roman"/>
                          <a:cs typeface="Calibri" pitchFamily="34" charset="0"/>
                        </a:rPr>
                        <a:t>timbal</a:t>
                      </a:r>
                      <a:r>
                        <a:rPr lang="en-US" sz="1200" b="1" dirty="0">
                          <a:solidFill>
                            <a:srgbClr val="000000"/>
                          </a:solidFill>
                          <a:latin typeface="Calibri" pitchFamily="34" charset="0"/>
                          <a:ea typeface="Times New Roman"/>
                          <a:cs typeface="Calibri" pitchFamily="34" charset="0"/>
                        </a:rPr>
                        <a:t> </a:t>
                      </a:r>
                      <a:r>
                        <a:rPr lang="en-US" sz="1200" b="1" dirty="0" err="1">
                          <a:solidFill>
                            <a:srgbClr val="000000"/>
                          </a:solidFill>
                          <a:latin typeface="Calibri" pitchFamily="34" charset="0"/>
                          <a:ea typeface="Times New Roman"/>
                          <a:cs typeface="Calibri" pitchFamily="34" charset="0"/>
                        </a:rPr>
                        <a:t>balik</a:t>
                      </a:r>
                      <a:r>
                        <a:rPr lang="en-US" sz="1200" b="1" dirty="0">
                          <a:solidFill>
                            <a:srgbClr val="000000"/>
                          </a:solidFill>
                          <a:latin typeface="Calibri" pitchFamily="34" charset="0"/>
                          <a:ea typeface="Times New Roman"/>
                          <a:cs typeface="Calibri" pitchFamily="34" charset="0"/>
                        </a:rPr>
                        <a:t> </a:t>
                      </a:r>
                      <a:r>
                        <a:rPr lang="en-US" sz="1200" b="1" dirty="0" err="1">
                          <a:solidFill>
                            <a:srgbClr val="000000"/>
                          </a:solidFill>
                          <a:latin typeface="Calibri" pitchFamily="34" charset="0"/>
                          <a:ea typeface="Times New Roman"/>
                          <a:cs typeface="Calibri" pitchFamily="34" charset="0"/>
                        </a:rPr>
                        <a:t>bagi</a:t>
                      </a:r>
                      <a:r>
                        <a:rPr lang="en-US" sz="1200" b="1" dirty="0">
                          <a:solidFill>
                            <a:srgbClr val="000000"/>
                          </a:solidFill>
                          <a:latin typeface="Calibri" pitchFamily="34" charset="0"/>
                          <a:ea typeface="Times New Roman"/>
                          <a:cs typeface="Calibri" pitchFamily="34" charset="0"/>
                        </a:rPr>
                        <a:t> </a:t>
                      </a:r>
                      <a:r>
                        <a:rPr lang="en-US" sz="1200" b="1" dirty="0" err="1">
                          <a:solidFill>
                            <a:srgbClr val="000000"/>
                          </a:solidFill>
                          <a:latin typeface="Calibri" pitchFamily="34" charset="0"/>
                          <a:ea typeface="Times New Roman"/>
                          <a:cs typeface="Calibri" pitchFamily="34" charset="0"/>
                        </a:rPr>
                        <a:t>organisasi</a:t>
                      </a:r>
                      <a:r>
                        <a:rPr lang="en-US" sz="1200" b="1" dirty="0">
                          <a:solidFill>
                            <a:srgbClr val="000000"/>
                          </a:solidFill>
                          <a:latin typeface="Calibri" pitchFamily="34" charset="0"/>
                          <a:ea typeface="Times New Roman"/>
                          <a:cs typeface="Calibri" pitchFamily="34" charset="0"/>
                        </a:rPr>
                        <a:t> </a:t>
                      </a:r>
                      <a:r>
                        <a:rPr lang="en-US" sz="1200" b="1" dirty="0" err="1">
                          <a:solidFill>
                            <a:srgbClr val="000000"/>
                          </a:solidFill>
                          <a:latin typeface="Calibri" pitchFamily="34" charset="0"/>
                          <a:ea typeface="Times New Roman"/>
                          <a:cs typeface="Calibri" pitchFamily="34" charset="0"/>
                        </a:rPr>
                        <a:t>sebagai</a:t>
                      </a:r>
                      <a:r>
                        <a:rPr lang="en-US" sz="1200" b="1" dirty="0">
                          <a:solidFill>
                            <a:srgbClr val="000000"/>
                          </a:solidFill>
                          <a:latin typeface="Calibri" pitchFamily="34" charset="0"/>
                          <a:ea typeface="Times New Roman"/>
                          <a:cs typeface="Calibri" pitchFamily="34" charset="0"/>
                        </a:rPr>
                        <a:t> </a:t>
                      </a:r>
                      <a:r>
                        <a:rPr lang="en-US" sz="1200" b="1" dirty="0" err="1">
                          <a:solidFill>
                            <a:srgbClr val="000000"/>
                          </a:solidFill>
                          <a:latin typeface="Calibri" pitchFamily="34" charset="0"/>
                          <a:ea typeface="Times New Roman"/>
                          <a:cs typeface="Calibri" pitchFamily="34" charset="0"/>
                        </a:rPr>
                        <a:t>salah</a:t>
                      </a:r>
                      <a:r>
                        <a:rPr lang="en-US" sz="1200" b="1" dirty="0">
                          <a:solidFill>
                            <a:srgbClr val="000000"/>
                          </a:solidFill>
                          <a:latin typeface="Calibri" pitchFamily="34" charset="0"/>
                          <a:ea typeface="Times New Roman"/>
                          <a:cs typeface="Calibri" pitchFamily="34" charset="0"/>
                        </a:rPr>
                        <a:t> </a:t>
                      </a:r>
                      <a:r>
                        <a:rPr lang="en-US" sz="1200" b="1" dirty="0" err="1">
                          <a:solidFill>
                            <a:srgbClr val="000000"/>
                          </a:solidFill>
                          <a:latin typeface="Calibri" pitchFamily="34" charset="0"/>
                          <a:ea typeface="Times New Roman"/>
                          <a:cs typeface="Calibri" pitchFamily="34" charset="0"/>
                        </a:rPr>
                        <a:t>satu</a:t>
                      </a:r>
                      <a:r>
                        <a:rPr lang="en-US" sz="1200" b="1" dirty="0">
                          <a:solidFill>
                            <a:srgbClr val="000000"/>
                          </a:solidFill>
                          <a:latin typeface="Calibri" pitchFamily="34" charset="0"/>
                          <a:ea typeface="Times New Roman"/>
                          <a:cs typeface="Calibri" pitchFamily="34" charset="0"/>
                        </a:rPr>
                        <a:t> </a:t>
                      </a:r>
                      <a:r>
                        <a:rPr lang="en-US" sz="1200" b="1" dirty="0" err="1">
                          <a:solidFill>
                            <a:srgbClr val="000000"/>
                          </a:solidFill>
                          <a:latin typeface="Calibri" pitchFamily="34" charset="0"/>
                          <a:ea typeface="Times New Roman"/>
                          <a:cs typeface="Calibri" pitchFamily="34" charset="0"/>
                        </a:rPr>
                        <a:t>produsen</a:t>
                      </a:r>
                      <a:r>
                        <a:rPr lang="en-US" sz="1200" b="1" dirty="0">
                          <a:solidFill>
                            <a:srgbClr val="000000"/>
                          </a:solidFill>
                          <a:latin typeface="Calibri" pitchFamily="34" charset="0"/>
                          <a:ea typeface="Times New Roman"/>
                          <a:cs typeface="Calibri" pitchFamily="34" charset="0"/>
                        </a:rPr>
                        <a:t> produk-2 erosion control </a:t>
                      </a:r>
                      <a:r>
                        <a:rPr lang="en-US" sz="1200" b="1" dirty="0" err="1">
                          <a:solidFill>
                            <a:srgbClr val="000000"/>
                          </a:solidFill>
                          <a:latin typeface="Calibri" pitchFamily="34" charset="0"/>
                          <a:ea typeface="Times New Roman"/>
                          <a:cs typeface="Calibri" pitchFamily="34" charset="0"/>
                        </a:rPr>
                        <a:t>dari</a:t>
                      </a:r>
                      <a:r>
                        <a:rPr lang="en-US" sz="1200" b="1" dirty="0">
                          <a:solidFill>
                            <a:srgbClr val="000000"/>
                          </a:solidFill>
                          <a:latin typeface="Calibri" pitchFamily="34" charset="0"/>
                          <a:ea typeface="Times New Roman"/>
                          <a:cs typeface="Calibri" pitchFamily="34" charset="0"/>
                        </a:rPr>
                        <a:t> </a:t>
                      </a:r>
                      <a:r>
                        <a:rPr lang="en-US" sz="1200" b="1" dirty="0" err="1">
                          <a:solidFill>
                            <a:srgbClr val="000000"/>
                          </a:solidFill>
                          <a:latin typeface="Calibri" pitchFamily="34" charset="0"/>
                          <a:ea typeface="Times New Roman"/>
                          <a:cs typeface="Calibri" pitchFamily="34" charset="0"/>
                        </a:rPr>
                        <a:t>bahan</a:t>
                      </a:r>
                      <a:r>
                        <a:rPr lang="en-US" sz="1200" b="1" dirty="0">
                          <a:solidFill>
                            <a:srgbClr val="000000"/>
                          </a:solidFill>
                          <a:latin typeface="Calibri" pitchFamily="34" charset="0"/>
                          <a:ea typeface="Times New Roman"/>
                          <a:cs typeface="Calibri" pitchFamily="34" charset="0"/>
                        </a:rPr>
                        <a:t> </a:t>
                      </a:r>
                      <a:r>
                        <a:rPr lang="en-US" sz="1200" b="1" dirty="0" err="1">
                          <a:solidFill>
                            <a:srgbClr val="000000"/>
                          </a:solidFill>
                          <a:latin typeface="Calibri" pitchFamily="34" charset="0"/>
                          <a:ea typeface="Times New Roman"/>
                          <a:cs typeface="Calibri" pitchFamily="34" charset="0"/>
                        </a:rPr>
                        <a:t>alami</a:t>
                      </a:r>
                      <a:r>
                        <a:rPr lang="en-US" sz="1200" b="1" dirty="0">
                          <a:solidFill>
                            <a:srgbClr val="000000"/>
                          </a:solidFill>
                          <a:latin typeface="Calibri" pitchFamily="34" charset="0"/>
                          <a:ea typeface="Times New Roman"/>
                          <a:cs typeface="Calibri" pitchFamily="34" charset="0"/>
                        </a:rPr>
                        <a:t> Indonesia.</a:t>
                      </a:r>
                    </a:p>
                  </a:txBody>
                  <a:tcPr marL="49099" marR="49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tabLst>
                          <a:tab pos="514350" algn="l"/>
                          <a:tab pos="685800" algn="l"/>
                        </a:tabLst>
                      </a:pPr>
                      <a:r>
                        <a:rPr lang="en-US" sz="1200" b="1" dirty="0">
                          <a:solidFill>
                            <a:srgbClr val="000000"/>
                          </a:solidFill>
                          <a:latin typeface="Calibri" pitchFamily="34" charset="0"/>
                          <a:ea typeface="Times New Roman"/>
                          <a:cs typeface="Calibri" pitchFamily="34" charset="0"/>
                        </a:rPr>
                        <a:t>W 1.2.1 </a:t>
                      </a:r>
                    </a:p>
                    <a:p>
                      <a:pPr marL="0" marR="0" algn="ctr">
                        <a:spcBef>
                          <a:spcPts val="0"/>
                        </a:spcBef>
                        <a:spcAft>
                          <a:spcPts val="0"/>
                        </a:spcAft>
                        <a:tabLst>
                          <a:tab pos="514350" algn="l"/>
                          <a:tab pos="685800" algn="l"/>
                        </a:tabLst>
                      </a:pPr>
                      <a:r>
                        <a:rPr lang="en-US" sz="1200" b="1" dirty="0" smtClean="0">
                          <a:solidFill>
                            <a:srgbClr val="000000"/>
                          </a:solidFill>
                          <a:latin typeface="Calibri" pitchFamily="34" charset="0"/>
                          <a:ea typeface="Times New Roman"/>
                          <a:cs typeface="Calibri" pitchFamily="34" charset="0"/>
                        </a:rPr>
                        <a:t>W.1.2.7</a:t>
                      </a:r>
                    </a:p>
                    <a:p>
                      <a:pPr marL="0" marR="0" algn="ctr">
                        <a:spcBef>
                          <a:spcPts val="0"/>
                        </a:spcBef>
                        <a:spcAft>
                          <a:spcPts val="0"/>
                        </a:spcAft>
                        <a:tabLst>
                          <a:tab pos="514350" algn="l"/>
                          <a:tab pos="685800" algn="l"/>
                        </a:tabLst>
                      </a:pPr>
                      <a:r>
                        <a:rPr lang="en-US" sz="1200" b="1" dirty="0" smtClean="0">
                          <a:solidFill>
                            <a:srgbClr val="000000"/>
                          </a:solidFill>
                          <a:latin typeface="Calibri" pitchFamily="34" charset="0"/>
                          <a:ea typeface="Times New Roman"/>
                          <a:cs typeface="Calibri" pitchFamily="34" charset="0"/>
                        </a:rPr>
                        <a:t>W.1.3.4</a:t>
                      </a:r>
                      <a:endParaRPr lang="en-US" sz="1200" b="1" dirty="0">
                        <a:solidFill>
                          <a:srgbClr val="000000"/>
                        </a:solidFill>
                        <a:latin typeface="Calibri" pitchFamily="34" charset="0"/>
                        <a:ea typeface="Times New Roman"/>
                        <a:cs typeface="Calibri" pitchFamily="34" charset="0"/>
                      </a:endParaRPr>
                    </a:p>
                    <a:p>
                      <a:pPr marL="0" marR="0" algn="ctr">
                        <a:spcBef>
                          <a:spcPts val="0"/>
                        </a:spcBef>
                        <a:spcAft>
                          <a:spcPts val="0"/>
                        </a:spcAft>
                        <a:tabLst>
                          <a:tab pos="514350" algn="l"/>
                          <a:tab pos="685800" algn="l"/>
                        </a:tabLst>
                      </a:pPr>
                      <a:r>
                        <a:rPr lang="en-US" sz="1200" b="1" dirty="0" smtClean="0">
                          <a:solidFill>
                            <a:srgbClr val="000000"/>
                          </a:solidFill>
                          <a:latin typeface="Calibri" pitchFamily="34" charset="0"/>
                          <a:ea typeface="Times New Roman"/>
                          <a:cs typeface="Calibri" pitchFamily="34" charset="0"/>
                        </a:rPr>
                        <a:t>  W </a:t>
                      </a:r>
                      <a:r>
                        <a:rPr lang="en-US" sz="1200" b="1" dirty="0">
                          <a:solidFill>
                            <a:srgbClr val="000000"/>
                          </a:solidFill>
                          <a:latin typeface="Calibri" pitchFamily="34" charset="0"/>
                          <a:ea typeface="Times New Roman"/>
                          <a:cs typeface="Calibri" pitchFamily="34" charset="0"/>
                        </a:rPr>
                        <a:t>1.4.5.</a:t>
                      </a:r>
                    </a:p>
                  </a:txBody>
                  <a:tcPr marL="49099" marR="49099" marT="0" marB="0">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a:lnSpc>
                          <a:spcPts val="1800"/>
                        </a:lnSpc>
                        <a:spcBef>
                          <a:spcPts val="0"/>
                        </a:spcBef>
                        <a:spcAft>
                          <a:spcPts val="0"/>
                        </a:spcAft>
                        <a:tabLst>
                          <a:tab pos="514350" algn="l"/>
                          <a:tab pos="685800" algn="l"/>
                        </a:tabLst>
                      </a:pPr>
                      <a:endParaRPr lang="en-US" sz="1200" b="1">
                        <a:solidFill>
                          <a:srgbClr val="000000"/>
                        </a:solidFill>
                        <a:latin typeface="Calibri" pitchFamily="34" charset="0"/>
                        <a:ea typeface="Times New Roman"/>
                        <a:cs typeface="Calibri" pitchFamily="34" charset="0"/>
                      </a:endParaRPr>
                    </a:p>
                  </a:txBody>
                  <a:tcPr marL="49099" marR="49099" marT="0" marB="0">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just">
                        <a:lnSpc>
                          <a:spcPts val="1800"/>
                        </a:lnSpc>
                        <a:spcBef>
                          <a:spcPts val="0"/>
                        </a:spcBef>
                        <a:spcAft>
                          <a:spcPts val="0"/>
                        </a:spcAft>
                        <a:tabLst>
                          <a:tab pos="514350" algn="l"/>
                          <a:tab pos="685800" algn="l"/>
                        </a:tabLst>
                      </a:pPr>
                      <a:endParaRPr lang="en-US" sz="1200" b="1">
                        <a:solidFill>
                          <a:srgbClr val="000000"/>
                        </a:solidFill>
                        <a:latin typeface="Calibri" pitchFamily="34" charset="0"/>
                        <a:ea typeface="Times New Roman"/>
                        <a:cs typeface="Calibri" pitchFamily="34" charset="0"/>
                      </a:endParaRPr>
                    </a:p>
                  </a:txBody>
                  <a:tcPr marL="49099" marR="49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just">
                        <a:lnSpc>
                          <a:spcPts val="1800"/>
                        </a:lnSpc>
                        <a:spcBef>
                          <a:spcPts val="0"/>
                        </a:spcBef>
                        <a:spcAft>
                          <a:spcPts val="0"/>
                        </a:spcAft>
                        <a:tabLst>
                          <a:tab pos="514350" algn="l"/>
                          <a:tab pos="685800" algn="l"/>
                        </a:tabLst>
                      </a:pPr>
                      <a:endParaRPr lang="en-US" sz="1200" b="1">
                        <a:solidFill>
                          <a:srgbClr val="000000"/>
                        </a:solidFill>
                        <a:latin typeface="Calibri" pitchFamily="34" charset="0"/>
                        <a:ea typeface="Times New Roman"/>
                        <a:cs typeface="Calibri" pitchFamily="34" charset="0"/>
                      </a:endParaRPr>
                    </a:p>
                  </a:txBody>
                  <a:tcPr marL="49099" marR="49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just">
                        <a:lnSpc>
                          <a:spcPts val="1800"/>
                        </a:lnSpc>
                        <a:spcBef>
                          <a:spcPts val="0"/>
                        </a:spcBef>
                        <a:spcAft>
                          <a:spcPts val="0"/>
                        </a:spcAft>
                        <a:tabLst>
                          <a:tab pos="514350" algn="l"/>
                          <a:tab pos="685800" algn="l"/>
                        </a:tabLst>
                      </a:pPr>
                      <a:endParaRPr lang="en-US" sz="1200" b="1" dirty="0">
                        <a:solidFill>
                          <a:srgbClr val="000000"/>
                        </a:solidFill>
                        <a:latin typeface="Calibri" pitchFamily="34" charset="0"/>
                        <a:ea typeface="Times New Roman"/>
                        <a:cs typeface="Calibri" pitchFamily="34" charset="0"/>
                      </a:endParaRPr>
                    </a:p>
                  </a:txBody>
                  <a:tcPr marL="49099" marR="49099" marT="0" marB="0">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bl>
          </a:graphicData>
        </a:graphic>
      </p:graphicFrame>
      <p:sp>
        <p:nvSpPr>
          <p:cNvPr id="19540" name="Rectangle 2"/>
          <p:cNvSpPr>
            <a:spLocks noChangeArrowheads="1"/>
          </p:cNvSpPr>
          <p:nvPr/>
        </p:nvSpPr>
        <p:spPr bwMode="auto">
          <a:xfrm>
            <a:off x="309563" y="137033"/>
            <a:ext cx="9596437" cy="584775"/>
          </a:xfrm>
          <a:prstGeom prst="rect">
            <a:avLst/>
          </a:prstGeom>
          <a:noFill/>
          <a:ln w="57150" algn="ctr">
            <a:noFill/>
            <a:miter lim="800000"/>
            <a:headEnd/>
            <a:tailEnd/>
          </a:ln>
        </p:spPr>
        <p:txBody>
          <a:bodyPr lIns="0" tIns="0" rIns="0" bIns="0" anchor="ctr">
            <a:spAutoFit/>
          </a:bodyPr>
          <a:lstStyle/>
          <a:p>
            <a:pPr>
              <a:tabLst>
                <a:tab pos="514350" algn="l"/>
                <a:tab pos="685800" algn="l"/>
              </a:tabLst>
              <a:defRPr/>
            </a:pPr>
            <a:r>
              <a:rPr lang="fi-FI" sz="2400" dirty="0">
                <a:solidFill>
                  <a:srgbClr val="FFFF00"/>
                </a:solidFill>
                <a:effectLst>
                  <a:outerShdw blurRad="38100" dist="38100" dir="2700000" algn="tl">
                    <a:srgbClr val="000000">
                      <a:alpha val="43137"/>
                    </a:srgbClr>
                  </a:outerShdw>
                </a:effectLst>
                <a:latin typeface="Calibri" pitchFamily="34" charset="0"/>
                <a:cs typeface="Calibri" pitchFamily="34" charset="0"/>
              </a:rPr>
              <a:t>I.3	Organisasi Profesi &amp; Organisasi Lainnya Yang Dimasuki </a:t>
            </a:r>
            <a:r>
              <a:rPr lang="fi-FI" sz="2400" dirty="0" smtClean="0">
                <a:solidFill>
                  <a:srgbClr val="FFFF00"/>
                </a:solidFill>
                <a:latin typeface="Calibri" pitchFamily="34" charset="0"/>
                <a:cs typeface="Calibri" pitchFamily="34" charset="0"/>
              </a:rPr>
              <a:t>  </a:t>
            </a:r>
            <a:r>
              <a:rPr lang="fi-FI" sz="1400" dirty="0">
                <a:solidFill>
                  <a:srgbClr val="FFFF00"/>
                </a:solidFill>
                <a:latin typeface="Calibri" pitchFamily="34" charset="0"/>
                <a:cs typeface="Calibri" pitchFamily="34" charset="0"/>
              </a:rPr>
              <a:t>	                   </a:t>
            </a:r>
            <a:r>
              <a:rPr lang="fi-FI" sz="1400" dirty="0" smtClean="0">
                <a:solidFill>
                  <a:srgbClr val="FFFF00"/>
                </a:solidFill>
                <a:latin typeface="Calibri" pitchFamily="34" charset="0"/>
                <a:cs typeface="Calibri" pitchFamily="34" charset="0"/>
              </a:rPr>
              <a:t>W </a:t>
            </a:r>
            <a:r>
              <a:rPr lang="fi-FI" sz="1400" dirty="0">
                <a:solidFill>
                  <a:srgbClr val="FFFF00"/>
                </a:solidFill>
                <a:latin typeface="Calibri" pitchFamily="34" charset="0"/>
                <a:cs typeface="Calibri" pitchFamily="34" charset="0"/>
              </a:rPr>
              <a:t>1</a:t>
            </a:r>
            <a:endParaRPr lang="en-US" sz="1400" dirty="0">
              <a:solidFill>
                <a:srgbClr val="FFFF00"/>
              </a:solidFill>
              <a:latin typeface="Calibri" pitchFamily="34" charset="0"/>
              <a:cs typeface="Calibri" pitchFamily="34" charset="0"/>
            </a:endParaRPr>
          </a:p>
          <a:p>
            <a:pPr>
              <a:tabLst>
                <a:tab pos="514350" algn="l"/>
                <a:tab pos="685800" algn="l"/>
              </a:tabLst>
              <a:defRPr/>
            </a:pPr>
            <a:endParaRPr lang="en-US" sz="1400" dirty="0">
              <a:solidFill>
                <a:srgbClr val="FFFF00"/>
              </a:solidFill>
              <a:latin typeface="Calibri" pitchFamily="34" charset="0"/>
              <a:cs typeface="Calibri" pitchFamily="34" charset="0"/>
            </a:endParaRPr>
          </a:p>
        </p:txBody>
      </p:sp>
      <p:sp>
        <p:nvSpPr>
          <p:cNvPr id="23637" name="Oval 6"/>
          <p:cNvSpPr>
            <a:spLocks noChangeArrowheads="1"/>
          </p:cNvSpPr>
          <p:nvPr/>
        </p:nvSpPr>
        <p:spPr bwMode="auto">
          <a:xfrm>
            <a:off x="9167813" y="142875"/>
            <a:ext cx="500062" cy="357188"/>
          </a:xfrm>
          <a:prstGeom prst="ellipse">
            <a:avLst/>
          </a:prstGeom>
          <a:noFill/>
          <a:ln w="38100" algn="ctr">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pPr algn="ctr" eaLnBrk="1" hangingPunct="1">
              <a:lnSpc>
                <a:spcPct val="50000"/>
              </a:lnSpc>
              <a:spcBef>
                <a:spcPct val="45000"/>
              </a:spcBef>
            </a:pPr>
            <a:endParaRPr lang="id-ID">
              <a:latin typeface="Calibri" pitchFamily="34" charset="0"/>
              <a:cs typeface="Calibri" pitchFamily="34" charset="0"/>
            </a:endParaRPr>
          </a:p>
        </p:txBody>
      </p:sp>
    </p:spTree>
  </p:cSld>
  <p:clrMapOvr>
    <a:masterClrMapping/>
  </p:clrMapOvr>
  <p:transition>
    <p:cover dir="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bwMode="auto">
          <a:xfrm>
            <a:off x="0" y="1"/>
            <a:ext cx="9906000" cy="764704"/>
          </a:xfrm>
          <a:prstGeom prst="rect">
            <a:avLst/>
          </a:prstGeom>
          <a:solidFill>
            <a:schemeClr val="accent5">
              <a:lumMod val="75000"/>
            </a:schemeClr>
          </a:solidFill>
          <a:ln w="5715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50000"/>
              </a:lnSpc>
              <a:spcBef>
                <a:spcPct val="45000"/>
              </a:spcBef>
              <a:spcAft>
                <a:spcPct val="0"/>
              </a:spcAft>
              <a:buClrTx/>
              <a:buSzTx/>
              <a:buFontTx/>
              <a:buNone/>
              <a:tabLst/>
            </a:pPr>
            <a:endParaRPr kumimoji="0" lang="en-US" sz="4400" b="1" i="0" u="none" strike="noStrike" cap="none" normalizeH="0" baseline="0" dirty="0" smtClean="0">
              <a:ln>
                <a:noFill/>
              </a:ln>
              <a:solidFill>
                <a:srgbClr val="FFFFCC"/>
              </a:solidFill>
              <a:effectLst/>
              <a:latin typeface="Calibri" pitchFamily="34" charset="0"/>
              <a:cs typeface="Calibri" pitchFamily="34" charset="0"/>
            </a:endParaRPr>
          </a:p>
        </p:txBody>
      </p:sp>
      <p:sp>
        <p:nvSpPr>
          <p:cNvPr id="2" name="Footer Placeholder 1"/>
          <p:cNvSpPr>
            <a:spLocks noGrp="1"/>
          </p:cNvSpPr>
          <p:nvPr>
            <p:ph type="ftr" sz="quarter" idx="10"/>
          </p:nvPr>
        </p:nvSpPr>
        <p:spPr>
          <a:xfrm>
            <a:off x="23813" y="6543675"/>
            <a:ext cx="3429000" cy="457200"/>
          </a:xfrm>
        </p:spPr>
        <p:txBody>
          <a:bodyPr/>
          <a:lstStyle/>
          <a:p>
            <a:pPr>
              <a:defRPr/>
            </a:pPr>
            <a:r>
              <a:rPr lang="en-US" dirty="0" err="1" smtClean="0">
                <a:solidFill>
                  <a:schemeClr val="bg2"/>
                </a:solidFill>
              </a:rPr>
              <a:t>Bakuan</a:t>
            </a:r>
            <a:r>
              <a:rPr lang="en-US" dirty="0" smtClean="0">
                <a:solidFill>
                  <a:schemeClr val="bg2"/>
                </a:solidFill>
              </a:rPr>
              <a:t> </a:t>
            </a:r>
            <a:r>
              <a:rPr lang="en-US" dirty="0" err="1" smtClean="0">
                <a:solidFill>
                  <a:schemeClr val="bg2"/>
                </a:solidFill>
              </a:rPr>
              <a:t>Kompetensi</a:t>
            </a:r>
            <a:r>
              <a:rPr lang="en-US" dirty="0" smtClean="0">
                <a:solidFill>
                  <a:schemeClr val="bg2"/>
                </a:solidFill>
              </a:rPr>
              <a:t> IP </a:t>
            </a:r>
            <a:r>
              <a:rPr lang="en-US" dirty="0" err="1" smtClean="0">
                <a:solidFill>
                  <a:schemeClr val="bg2"/>
                </a:solidFill>
              </a:rPr>
              <a:t>Versi</a:t>
            </a:r>
            <a:r>
              <a:rPr lang="en-US" dirty="0" smtClean="0">
                <a:solidFill>
                  <a:schemeClr val="bg2"/>
                </a:solidFill>
              </a:rPr>
              <a:t> </a:t>
            </a:r>
            <a:r>
              <a:rPr lang="en-US" dirty="0" err="1" smtClean="0">
                <a:solidFill>
                  <a:schemeClr val="bg2"/>
                </a:solidFill>
              </a:rPr>
              <a:t>Ringkas</a:t>
            </a:r>
            <a:endParaRPr lang="en-US" dirty="0">
              <a:solidFill>
                <a:schemeClr val="bg2"/>
              </a:solidFill>
            </a:endParaRPr>
          </a:p>
        </p:txBody>
      </p:sp>
      <p:sp>
        <p:nvSpPr>
          <p:cNvPr id="24579" name="Slide Number Placeholder 2"/>
          <p:cNvSpPr>
            <a:spLocks noGrp="1"/>
          </p:cNvSpPr>
          <p:nvPr>
            <p:ph type="sldNum" sz="quarter" idx="11"/>
          </p:nvPr>
        </p:nvSpPr>
        <p:spPr>
          <a:xfrm>
            <a:off x="8310563" y="6543675"/>
            <a:ext cx="1398587"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r>
              <a:rPr lang="en-US" sz="1400" b="0" smtClean="0">
                <a:solidFill>
                  <a:schemeClr val="bg2"/>
                </a:solidFill>
                <a:latin typeface="Tahoma" pitchFamily="34" charset="0"/>
              </a:rPr>
              <a:t>Slide </a:t>
            </a:r>
            <a:fld id="{EA998597-37A8-427A-920E-1CE6CCD61FB7}" type="slidenum">
              <a:rPr lang="en-US" sz="1400" b="0" smtClean="0">
                <a:solidFill>
                  <a:schemeClr val="bg2"/>
                </a:solidFill>
                <a:latin typeface="Tahoma" pitchFamily="34" charset="0"/>
              </a:rPr>
              <a:pPr/>
              <a:t>22</a:t>
            </a:fld>
            <a:endParaRPr lang="en-US" sz="1400" b="0" smtClean="0">
              <a:solidFill>
                <a:schemeClr val="bg2"/>
              </a:solidFill>
              <a:latin typeface="Tahoma" pitchFamily="34" charset="0"/>
            </a:endParaRPr>
          </a:p>
        </p:txBody>
      </p:sp>
      <p:sp>
        <p:nvSpPr>
          <p:cNvPr id="75777" name="Rectangle 1"/>
          <p:cNvSpPr>
            <a:spLocks noChangeArrowheads="1"/>
          </p:cNvSpPr>
          <p:nvPr/>
        </p:nvSpPr>
        <p:spPr bwMode="auto">
          <a:xfrm>
            <a:off x="454024" y="179348"/>
            <a:ext cx="9451975" cy="369332"/>
          </a:xfrm>
          <a:prstGeom prst="rect">
            <a:avLst/>
          </a:prstGeom>
          <a:noFill/>
          <a:ln w="57150" cap="flat" cmpd="sng" algn="ctr">
            <a:noFill/>
            <a:prstDash val="solid"/>
            <a:miter lim="800000"/>
            <a:headEnd type="none" w="med" len="med"/>
            <a:tailEnd type="none" w="med" len="med"/>
          </a:ln>
          <a:effectLst/>
        </p:spPr>
        <p:txBody>
          <a:bodyPr wrap="square" lIns="0" tIns="0" rIns="0" bIns="0" anchor="ctr">
            <a:spAutoFit/>
          </a:bodyPr>
          <a:lstStyle/>
          <a:p>
            <a:pPr indent="68263">
              <a:tabLst>
                <a:tab pos="685800" algn="l"/>
              </a:tabLst>
              <a:defRPr/>
            </a:pPr>
            <a:r>
              <a:rPr lang="en-US" sz="2400" dirty="0">
                <a:solidFill>
                  <a:srgbClr val="FFFF00"/>
                </a:solidFill>
                <a:effectLst>
                  <a:outerShdw blurRad="38100" dist="38100" dir="2700000" algn="tl">
                    <a:srgbClr val="000000">
                      <a:alpha val="43137"/>
                    </a:srgbClr>
                  </a:outerShdw>
                </a:effectLst>
                <a:latin typeface="Calibri" pitchFamily="34" charset="0"/>
                <a:cs typeface="Calibri" pitchFamily="34" charset="0"/>
              </a:rPr>
              <a:t>I.4   </a:t>
            </a:r>
            <a:r>
              <a:rPr lang="en-US" sz="2400" dirty="0" err="1">
                <a:solidFill>
                  <a:srgbClr val="FFFF00"/>
                </a:solidFill>
                <a:effectLst>
                  <a:outerShdw blurRad="38100" dist="38100" dir="2700000" algn="tl">
                    <a:srgbClr val="000000">
                      <a:alpha val="43137"/>
                    </a:srgbClr>
                  </a:outerShdw>
                </a:effectLst>
                <a:latin typeface="Calibri" pitchFamily="34" charset="0"/>
                <a:cs typeface="Calibri" pitchFamily="34" charset="0"/>
              </a:rPr>
              <a:t>Tanda</a:t>
            </a:r>
            <a:r>
              <a:rPr lang="en-US" sz="2400" dirty="0">
                <a:solidFill>
                  <a:srgbClr val="FFFF00"/>
                </a:solidFill>
                <a:effectLst>
                  <a:outerShdw blurRad="38100" dist="38100" dir="2700000" algn="tl">
                    <a:srgbClr val="000000">
                      <a:alpha val="43137"/>
                    </a:srgbClr>
                  </a:outerShdw>
                </a:effectLst>
                <a:latin typeface="Calibri" pitchFamily="34" charset="0"/>
                <a:cs typeface="Calibri" pitchFamily="34" charset="0"/>
              </a:rPr>
              <a:t> </a:t>
            </a:r>
            <a:r>
              <a:rPr lang="en-US" sz="2400" dirty="0" err="1">
                <a:solidFill>
                  <a:srgbClr val="FFFF00"/>
                </a:solidFill>
                <a:effectLst>
                  <a:outerShdw blurRad="38100" dist="38100" dir="2700000" algn="tl">
                    <a:srgbClr val="000000">
                      <a:alpha val="43137"/>
                    </a:srgbClr>
                  </a:outerShdw>
                </a:effectLst>
                <a:latin typeface="Calibri" pitchFamily="34" charset="0"/>
                <a:cs typeface="Calibri" pitchFamily="34" charset="0"/>
              </a:rPr>
              <a:t>Penghargaan</a:t>
            </a:r>
            <a:r>
              <a:rPr lang="en-US" sz="2400" dirty="0">
                <a:solidFill>
                  <a:srgbClr val="FFFF00"/>
                </a:solidFill>
                <a:effectLst>
                  <a:outerShdw blurRad="38100" dist="38100" dir="2700000" algn="tl">
                    <a:srgbClr val="000000">
                      <a:alpha val="43137"/>
                    </a:srgbClr>
                  </a:outerShdw>
                </a:effectLst>
                <a:latin typeface="Calibri" pitchFamily="34" charset="0"/>
                <a:cs typeface="Calibri" pitchFamily="34" charset="0"/>
              </a:rPr>
              <a:t> yang </a:t>
            </a:r>
            <a:r>
              <a:rPr lang="en-US" sz="2400" dirty="0" err="1" smtClean="0">
                <a:solidFill>
                  <a:srgbClr val="FFFF00"/>
                </a:solidFill>
                <a:effectLst>
                  <a:outerShdw blurRad="38100" dist="38100" dir="2700000" algn="tl">
                    <a:srgbClr val="000000">
                      <a:alpha val="43137"/>
                    </a:srgbClr>
                  </a:outerShdw>
                </a:effectLst>
                <a:latin typeface="Calibri" pitchFamily="34" charset="0"/>
                <a:cs typeface="Calibri" pitchFamily="34" charset="0"/>
              </a:rPr>
              <a:t>Diterima</a:t>
            </a:r>
            <a:r>
              <a:rPr lang="en-US" sz="1400" dirty="0" smtClean="0">
                <a:solidFill>
                  <a:srgbClr val="FFFF00"/>
                </a:solidFill>
                <a:latin typeface="Calibri" pitchFamily="34" charset="0"/>
                <a:cs typeface="Calibri" pitchFamily="34" charset="0"/>
              </a:rPr>
              <a:t>                                    </a:t>
            </a:r>
            <a:r>
              <a:rPr lang="en-US" sz="1400" dirty="0">
                <a:latin typeface="Calibri" pitchFamily="34" charset="0"/>
                <a:cs typeface="Calibri" pitchFamily="34" charset="0"/>
              </a:rPr>
              <a:t>		                   </a:t>
            </a:r>
            <a:r>
              <a:rPr lang="en-US" sz="1400" dirty="0" smtClean="0">
                <a:latin typeface="Calibri" pitchFamily="34" charset="0"/>
                <a:cs typeface="Calibri" pitchFamily="34" charset="0"/>
              </a:rPr>
              <a:t>          W </a:t>
            </a:r>
            <a:r>
              <a:rPr lang="en-US" sz="1400" dirty="0">
                <a:latin typeface="Calibri" pitchFamily="34" charset="0"/>
                <a:cs typeface="Calibri" pitchFamily="34" charset="0"/>
              </a:rPr>
              <a:t>1</a:t>
            </a:r>
          </a:p>
        </p:txBody>
      </p:sp>
      <p:graphicFrame>
        <p:nvGraphicFramePr>
          <p:cNvPr id="6" name="Table 5"/>
          <p:cNvGraphicFramePr>
            <a:graphicFrameLocks noGrp="1"/>
          </p:cNvGraphicFramePr>
          <p:nvPr>
            <p:extLst>
              <p:ext uri="{D42A27DB-BD31-4B8C-83A1-F6EECF244321}">
                <p14:modId xmlns:p14="http://schemas.microsoft.com/office/powerpoint/2010/main" val="1491836540"/>
              </p:ext>
            </p:extLst>
          </p:nvPr>
        </p:nvGraphicFramePr>
        <p:xfrm>
          <a:off x="452438" y="750822"/>
          <a:ext cx="9072562" cy="5990546"/>
        </p:xfrm>
        <a:graphic>
          <a:graphicData uri="http://schemas.openxmlformats.org/drawingml/2006/table">
            <a:tbl>
              <a:tblPr/>
              <a:tblGrid>
                <a:gridCol w="357887"/>
                <a:gridCol w="593269"/>
                <a:gridCol w="1429926"/>
                <a:gridCol w="4706718"/>
                <a:gridCol w="907320"/>
                <a:gridCol w="283538"/>
                <a:gridCol w="255183"/>
                <a:gridCol w="255183"/>
                <a:gridCol w="283538"/>
              </a:tblGrid>
              <a:tr h="290786">
                <a:tc>
                  <a:txBody>
                    <a:bodyPr/>
                    <a:lstStyle/>
                    <a:p>
                      <a:pPr marL="0" marR="0" algn="ctr">
                        <a:spcBef>
                          <a:spcPts val="0"/>
                        </a:spcBef>
                        <a:spcAft>
                          <a:spcPts val="0"/>
                        </a:spcAft>
                        <a:tabLst>
                          <a:tab pos="514350" algn="l"/>
                          <a:tab pos="685800" algn="l"/>
                        </a:tabLst>
                      </a:pPr>
                      <a:r>
                        <a:rPr lang="en-US" sz="1100" b="1" dirty="0">
                          <a:solidFill>
                            <a:schemeClr val="bg2"/>
                          </a:solidFill>
                          <a:latin typeface="Calibri" pitchFamily="34" charset="0"/>
                          <a:ea typeface="Times New Roman"/>
                          <a:cs typeface="Calibri" pitchFamily="34" charset="0"/>
                        </a:rPr>
                        <a:t>NO</a:t>
                      </a:r>
                    </a:p>
                  </a:txBody>
                  <a:tcPr marL="49071" marR="49071" marT="0" marB="0">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a:noFill/>
                    </a:lnB>
                    <a:solidFill>
                      <a:srgbClr val="FFFF99"/>
                    </a:solidFill>
                  </a:tcPr>
                </a:tc>
                <a:tc>
                  <a:txBody>
                    <a:bodyPr/>
                    <a:lstStyle/>
                    <a:p>
                      <a:pPr marL="0" marR="0">
                        <a:spcBef>
                          <a:spcPts val="0"/>
                        </a:spcBef>
                        <a:spcAft>
                          <a:spcPts val="0"/>
                        </a:spcAft>
                        <a:tabLst>
                          <a:tab pos="514350" algn="l"/>
                          <a:tab pos="685800" algn="l"/>
                        </a:tabLst>
                      </a:pPr>
                      <a:r>
                        <a:rPr lang="en-US" sz="1100" b="1">
                          <a:solidFill>
                            <a:schemeClr val="bg2"/>
                          </a:solidFill>
                          <a:latin typeface="Calibri" pitchFamily="34" charset="0"/>
                          <a:ea typeface="Times New Roman"/>
                          <a:cs typeface="Calibri" pitchFamily="34" charset="0"/>
                        </a:rPr>
                        <a:t>TAHUN</a:t>
                      </a:r>
                    </a:p>
                  </a:txBody>
                  <a:tcPr marL="49071" marR="490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a:noFill/>
                    </a:lnB>
                    <a:solidFill>
                      <a:srgbClr val="FFFF99"/>
                    </a:solidFill>
                  </a:tcPr>
                </a:tc>
                <a:tc>
                  <a:txBody>
                    <a:bodyPr/>
                    <a:lstStyle/>
                    <a:p>
                      <a:pPr marL="0" marR="0" algn="ctr">
                        <a:spcBef>
                          <a:spcPts val="0"/>
                        </a:spcBef>
                        <a:spcAft>
                          <a:spcPts val="0"/>
                        </a:spcAft>
                        <a:tabLst>
                          <a:tab pos="514350" algn="l"/>
                          <a:tab pos="685800" algn="l"/>
                        </a:tabLst>
                      </a:pPr>
                      <a:r>
                        <a:rPr lang="en-US" sz="1100" b="1">
                          <a:solidFill>
                            <a:schemeClr val="bg2"/>
                          </a:solidFill>
                          <a:latin typeface="Calibri" pitchFamily="34" charset="0"/>
                          <a:ea typeface="Times New Roman"/>
                          <a:cs typeface="Calibri" pitchFamily="34" charset="0"/>
                        </a:rPr>
                        <a:t>NAMA TANDA</a:t>
                      </a:r>
                    </a:p>
                  </a:txBody>
                  <a:tcPr marL="49071" marR="490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a:noFill/>
                    </a:lnB>
                    <a:solidFill>
                      <a:srgbClr val="FFFF99"/>
                    </a:solidFill>
                  </a:tcPr>
                </a:tc>
                <a:tc>
                  <a:txBody>
                    <a:bodyPr/>
                    <a:lstStyle/>
                    <a:p>
                      <a:pPr marL="0" marR="0" algn="ctr">
                        <a:spcBef>
                          <a:spcPts val="0"/>
                        </a:spcBef>
                        <a:spcAft>
                          <a:spcPts val="0"/>
                        </a:spcAft>
                        <a:tabLst>
                          <a:tab pos="514350" algn="l"/>
                          <a:tab pos="685800" algn="l"/>
                        </a:tabLst>
                      </a:pPr>
                      <a:r>
                        <a:rPr lang="en-US" sz="1100" b="1">
                          <a:solidFill>
                            <a:schemeClr val="bg2"/>
                          </a:solidFill>
                          <a:latin typeface="Calibri" pitchFamily="34" charset="0"/>
                          <a:ea typeface="Times New Roman"/>
                          <a:cs typeface="Calibri" pitchFamily="34" charset="0"/>
                        </a:rPr>
                        <a:t>URAIAN SINGKAT TANDA PENGHARGAAN, NAMA LEMBAGA</a:t>
                      </a:r>
                    </a:p>
                  </a:txBody>
                  <a:tcPr marL="49071" marR="490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a:noFill/>
                    </a:lnB>
                    <a:solidFill>
                      <a:srgbClr val="FFFF99"/>
                    </a:solidFill>
                  </a:tcPr>
                </a:tc>
                <a:tc>
                  <a:txBody>
                    <a:bodyPr/>
                    <a:lstStyle/>
                    <a:p>
                      <a:pPr marL="0" marR="0" algn="ctr">
                        <a:spcBef>
                          <a:spcPts val="0"/>
                        </a:spcBef>
                        <a:spcAft>
                          <a:spcPts val="0"/>
                        </a:spcAft>
                        <a:tabLst>
                          <a:tab pos="514350" algn="l"/>
                          <a:tab pos="685800" algn="l"/>
                        </a:tabLst>
                      </a:pPr>
                      <a:r>
                        <a:rPr lang="en-US" sz="1100" b="1" dirty="0">
                          <a:solidFill>
                            <a:schemeClr val="bg2"/>
                          </a:solidFill>
                          <a:latin typeface="Calibri" pitchFamily="34" charset="0"/>
                          <a:ea typeface="Times New Roman"/>
                          <a:cs typeface="Calibri" pitchFamily="34" charset="0"/>
                        </a:rPr>
                        <a:t>KOMPE-</a:t>
                      </a:r>
                    </a:p>
                  </a:txBody>
                  <a:tcPr marL="49071" marR="49071" marT="0" marB="0">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a:noFill/>
                    </a:lnB>
                    <a:solidFill>
                      <a:srgbClr val="FFFFFF"/>
                    </a:solidFill>
                  </a:tcPr>
                </a:tc>
                <a:tc gridSpan="4">
                  <a:txBody>
                    <a:bodyPr/>
                    <a:lstStyle/>
                    <a:p>
                      <a:pPr marL="0" marR="0" indent="67945" algn="ctr">
                        <a:spcBef>
                          <a:spcPts val="0"/>
                        </a:spcBef>
                        <a:spcAft>
                          <a:spcPts val="0"/>
                        </a:spcAft>
                        <a:tabLst>
                          <a:tab pos="514350" algn="l"/>
                          <a:tab pos="685800" algn="l"/>
                        </a:tabLst>
                      </a:pPr>
                      <a:r>
                        <a:rPr lang="en-US" sz="1100" b="1">
                          <a:solidFill>
                            <a:schemeClr val="bg2"/>
                          </a:solidFill>
                          <a:latin typeface="Calibri" pitchFamily="34" charset="0"/>
                          <a:ea typeface="Times New Roman"/>
                          <a:cs typeface="Calibri" pitchFamily="34" charset="0"/>
                        </a:rPr>
                        <a:t>Diisi oleh MP</a:t>
                      </a:r>
                    </a:p>
                  </a:txBody>
                  <a:tcPr marL="49071" marR="49071" marT="0" marB="0">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160003">
                <a:tc>
                  <a:txBody>
                    <a:bodyPr/>
                    <a:lstStyle/>
                    <a:p>
                      <a:pPr marL="0" marR="0">
                        <a:spcBef>
                          <a:spcPts val="0"/>
                        </a:spcBef>
                        <a:spcAft>
                          <a:spcPts val="0"/>
                        </a:spcAft>
                        <a:tabLst>
                          <a:tab pos="514350" algn="l"/>
                          <a:tab pos="685800" algn="l"/>
                        </a:tabLst>
                      </a:pPr>
                      <a:endParaRPr lang="en-US" sz="1100" b="1">
                        <a:solidFill>
                          <a:schemeClr val="bg2"/>
                        </a:solidFill>
                        <a:latin typeface="Calibri" pitchFamily="34" charset="0"/>
                        <a:ea typeface="Times New Roman"/>
                        <a:cs typeface="Calibri" pitchFamily="34" charset="0"/>
                      </a:endParaRPr>
                    </a:p>
                  </a:txBody>
                  <a:tcPr marL="49071" marR="49071" marT="0" marB="0">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99"/>
                    </a:solidFill>
                  </a:tcPr>
                </a:tc>
                <a:tc>
                  <a:txBody>
                    <a:bodyPr/>
                    <a:lstStyle/>
                    <a:p>
                      <a:pPr marL="0" marR="0">
                        <a:spcBef>
                          <a:spcPts val="0"/>
                        </a:spcBef>
                        <a:spcAft>
                          <a:spcPts val="0"/>
                        </a:spcAft>
                        <a:tabLst>
                          <a:tab pos="514350" algn="l"/>
                          <a:tab pos="685800" algn="l"/>
                        </a:tabLst>
                      </a:pPr>
                      <a:endParaRPr lang="en-US" sz="1100" b="1">
                        <a:solidFill>
                          <a:schemeClr val="bg2"/>
                        </a:solidFill>
                        <a:latin typeface="Calibri" pitchFamily="34" charset="0"/>
                        <a:ea typeface="Times New Roman"/>
                        <a:cs typeface="Calibri" pitchFamily="34" charset="0"/>
                      </a:endParaRPr>
                    </a:p>
                  </a:txBody>
                  <a:tcPr marL="49071" marR="490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tabLst>
                          <a:tab pos="514350" algn="l"/>
                          <a:tab pos="685800" algn="l"/>
                        </a:tabLst>
                      </a:pPr>
                      <a:r>
                        <a:rPr lang="en-US" sz="1100" b="1">
                          <a:solidFill>
                            <a:schemeClr val="bg2"/>
                          </a:solidFill>
                          <a:latin typeface="Calibri" pitchFamily="34" charset="0"/>
                          <a:ea typeface="Times New Roman"/>
                          <a:cs typeface="Calibri" pitchFamily="34" charset="0"/>
                        </a:rPr>
                        <a:t>PENGHARGAAN</a:t>
                      </a:r>
                    </a:p>
                  </a:txBody>
                  <a:tcPr marL="49071" marR="490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tabLst>
                          <a:tab pos="514350" algn="l"/>
                          <a:tab pos="685800" algn="l"/>
                          <a:tab pos="4072255" algn="l"/>
                        </a:tabLst>
                      </a:pPr>
                      <a:r>
                        <a:rPr lang="en-US" sz="1100" b="1">
                          <a:solidFill>
                            <a:schemeClr val="bg2"/>
                          </a:solidFill>
                          <a:latin typeface="Calibri" pitchFamily="34" charset="0"/>
                          <a:ea typeface="Times New Roman"/>
                          <a:cs typeface="Calibri" pitchFamily="34" charset="0"/>
                        </a:rPr>
                        <a:t>YANG MEMBERIKAN, LOKASI/ NEGARA</a:t>
                      </a:r>
                    </a:p>
                  </a:txBody>
                  <a:tcPr marL="49071" marR="490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tabLst>
                          <a:tab pos="514350" algn="l"/>
                          <a:tab pos="685800" algn="l"/>
                        </a:tabLst>
                      </a:pPr>
                      <a:r>
                        <a:rPr lang="en-US" sz="1100" b="1" dirty="0">
                          <a:solidFill>
                            <a:schemeClr val="bg2"/>
                          </a:solidFill>
                          <a:latin typeface="Calibri" pitchFamily="34" charset="0"/>
                          <a:ea typeface="Times New Roman"/>
                          <a:cs typeface="Calibri" pitchFamily="34" charset="0"/>
                        </a:rPr>
                        <a:t>TENSI *)</a:t>
                      </a:r>
                    </a:p>
                  </a:txBody>
                  <a:tcPr marL="49071" marR="49071" marT="0" marB="0">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67945" algn="ctr">
                        <a:spcBef>
                          <a:spcPts val="0"/>
                        </a:spcBef>
                        <a:spcAft>
                          <a:spcPts val="0"/>
                        </a:spcAft>
                        <a:tabLst>
                          <a:tab pos="514350" algn="l"/>
                          <a:tab pos="685800" algn="l"/>
                        </a:tabLst>
                      </a:pPr>
                      <a:r>
                        <a:rPr lang="en-US" sz="1100" b="1">
                          <a:solidFill>
                            <a:schemeClr val="bg2"/>
                          </a:solidFill>
                          <a:latin typeface="Calibri" pitchFamily="34" charset="0"/>
                          <a:ea typeface="Times New Roman"/>
                          <a:cs typeface="Calibri" pitchFamily="34" charset="0"/>
                        </a:rPr>
                        <a:t>P</a:t>
                      </a:r>
                    </a:p>
                  </a:txBody>
                  <a:tcPr marL="49071" marR="49071" marT="0" marB="0">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indent="67945" algn="ctr">
                        <a:spcBef>
                          <a:spcPts val="0"/>
                        </a:spcBef>
                        <a:spcAft>
                          <a:spcPts val="0"/>
                        </a:spcAft>
                        <a:tabLst>
                          <a:tab pos="514350" algn="l"/>
                          <a:tab pos="685800" algn="l"/>
                        </a:tabLst>
                      </a:pPr>
                      <a:r>
                        <a:rPr lang="en-US" sz="1100" b="1">
                          <a:solidFill>
                            <a:schemeClr val="bg2"/>
                          </a:solidFill>
                          <a:latin typeface="Calibri" pitchFamily="34" charset="0"/>
                          <a:ea typeface="Times New Roman"/>
                          <a:cs typeface="Calibri" pitchFamily="34" charset="0"/>
                        </a:rPr>
                        <a:t>Q</a:t>
                      </a:r>
                    </a:p>
                  </a:txBody>
                  <a:tcPr marL="49071" marR="490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indent="67945" algn="ctr">
                        <a:spcBef>
                          <a:spcPts val="0"/>
                        </a:spcBef>
                        <a:spcAft>
                          <a:spcPts val="0"/>
                        </a:spcAft>
                        <a:tabLst>
                          <a:tab pos="514350" algn="l"/>
                          <a:tab pos="685800" algn="l"/>
                        </a:tabLst>
                      </a:pPr>
                      <a:r>
                        <a:rPr lang="en-US" sz="1100" b="1">
                          <a:solidFill>
                            <a:schemeClr val="bg2"/>
                          </a:solidFill>
                          <a:latin typeface="Calibri" pitchFamily="34" charset="0"/>
                          <a:ea typeface="Times New Roman"/>
                          <a:cs typeface="Calibri" pitchFamily="34" charset="0"/>
                        </a:rPr>
                        <a:t>R</a:t>
                      </a:r>
                    </a:p>
                  </a:txBody>
                  <a:tcPr marL="49071" marR="490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indent="67945" algn="ctr">
                        <a:spcBef>
                          <a:spcPts val="0"/>
                        </a:spcBef>
                        <a:spcAft>
                          <a:spcPts val="0"/>
                        </a:spcAft>
                        <a:tabLst>
                          <a:tab pos="514350" algn="l"/>
                          <a:tab pos="685800" algn="l"/>
                        </a:tabLst>
                      </a:pPr>
                      <a:r>
                        <a:rPr lang="en-US" sz="1100" b="1">
                          <a:solidFill>
                            <a:schemeClr val="bg2"/>
                          </a:solidFill>
                          <a:latin typeface="Calibri" pitchFamily="34" charset="0"/>
                          <a:ea typeface="Times New Roman"/>
                          <a:cs typeface="Calibri" pitchFamily="34" charset="0"/>
                        </a:rPr>
                        <a:t>T</a:t>
                      </a:r>
                    </a:p>
                  </a:txBody>
                  <a:tcPr marL="49071" marR="49071" marT="0" marB="0">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r h="1120018">
                <a:tc>
                  <a:txBody>
                    <a:bodyPr/>
                    <a:lstStyle/>
                    <a:p>
                      <a:pPr marL="0" marR="0" algn="just">
                        <a:spcBef>
                          <a:spcPts val="0"/>
                        </a:spcBef>
                        <a:spcAft>
                          <a:spcPts val="0"/>
                        </a:spcAft>
                        <a:tabLst>
                          <a:tab pos="514350" algn="l"/>
                          <a:tab pos="685800" algn="l"/>
                        </a:tabLst>
                      </a:pPr>
                      <a:r>
                        <a:rPr lang="en-US" sz="1100" b="1">
                          <a:solidFill>
                            <a:schemeClr val="bg2"/>
                          </a:solidFill>
                          <a:latin typeface="Calibri" pitchFamily="34" charset="0"/>
                          <a:ea typeface="Times New Roman"/>
                          <a:cs typeface="Calibri" pitchFamily="34" charset="0"/>
                        </a:rPr>
                        <a:t>1.</a:t>
                      </a:r>
                    </a:p>
                  </a:txBody>
                  <a:tcPr marL="49071" marR="49071" marT="0" marB="0">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just">
                        <a:spcBef>
                          <a:spcPts val="0"/>
                        </a:spcBef>
                        <a:spcAft>
                          <a:spcPts val="0"/>
                        </a:spcAft>
                        <a:tabLst>
                          <a:tab pos="514350" algn="l"/>
                          <a:tab pos="685800" algn="l"/>
                        </a:tabLst>
                      </a:pPr>
                      <a:r>
                        <a:rPr lang="en-US" sz="1100" b="1">
                          <a:solidFill>
                            <a:schemeClr val="bg2"/>
                          </a:solidFill>
                          <a:latin typeface="Calibri" pitchFamily="34" charset="0"/>
                          <a:ea typeface="Times New Roman"/>
                          <a:cs typeface="Calibri" pitchFamily="34" charset="0"/>
                        </a:rPr>
                        <a:t>2012</a:t>
                      </a:r>
                    </a:p>
                  </a:txBody>
                  <a:tcPr marL="49071" marR="490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just">
                        <a:spcBef>
                          <a:spcPts val="0"/>
                        </a:spcBef>
                        <a:spcAft>
                          <a:spcPts val="0"/>
                        </a:spcAft>
                      </a:pPr>
                      <a:r>
                        <a:rPr lang="en-US" sz="1100" b="1" dirty="0" err="1">
                          <a:solidFill>
                            <a:schemeClr val="bg2"/>
                          </a:solidFill>
                          <a:latin typeface="Calibri" pitchFamily="34" charset="0"/>
                          <a:ea typeface="Times New Roman"/>
                          <a:cs typeface="Calibri" pitchFamily="34" charset="0"/>
                        </a:rPr>
                        <a:t>Piagam</a:t>
                      </a:r>
                      <a:r>
                        <a:rPr lang="en-US" sz="1100" b="1" dirty="0">
                          <a:solidFill>
                            <a:schemeClr val="bg2"/>
                          </a:solidFill>
                          <a:latin typeface="Calibri" pitchFamily="34" charset="0"/>
                          <a:ea typeface="Times New Roman"/>
                          <a:cs typeface="Calibri" pitchFamily="34" charset="0"/>
                        </a:rPr>
                        <a:t> </a:t>
                      </a:r>
                      <a:r>
                        <a:rPr lang="en-US" sz="1100" b="1" dirty="0" err="1" smtClean="0">
                          <a:solidFill>
                            <a:schemeClr val="bg2"/>
                          </a:solidFill>
                          <a:latin typeface="Calibri" pitchFamily="34" charset="0"/>
                          <a:ea typeface="Times New Roman"/>
                          <a:cs typeface="Calibri" pitchFamily="34" charset="0"/>
                        </a:rPr>
                        <a:t>Penghargaan</a:t>
                      </a:r>
                      <a:endParaRPr lang="en-US" sz="1100" b="1" dirty="0" smtClean="0">
                        <a:solidFill>
                          <a:schemeClr val="bg2"/>
                        </a:solidFill>
                        <a:latin typeface="Calibri" pitchFamily="34" charset="0"/>
                        <a:ea typeface="Times New Roman"/>
                        <a:cs typeface="Calibri" pitchFamily="34" charset="0"/>
                      </a:endParaRPr>
                    </a:p>
                    <a:p>
                      <a:pPr marL="0" marR="0" algn="just">
                        <a:spcBef>
                          <a:spcPts val="0"/>
                        </a:spcBef>
                        <a:spcAft>
                          <a:spcPts val="0"/>
                        </a:spcAft>
                      </a:pPr>
                      <a:endParaRPr lang="en-US" sz="1100" b="1" dirty="0" smtClean="0">
                        <a:solidFill>
                          <a:schemeClr val="bg2"/>
                        </a:solidFill>
                        <a:latin typeface="Calibri" pitchFamily="34" charset="0"/>
                        <a:ea typeface="Times New Roman"/>
                        <a:cs typeface="Calibri" pitchFamily="34" charset="0"/>
                      </a:endParaRPr>
                    </a:p>
                    <a:p>
                      <a:pPr marL="0" marR="0" algn="just">
                        <a:spcBef>
                          <a:spcPts val="0"/>
                        </a:spcBef>
                        <a:spcAft>
                          <a:spcPts val="0"/>
                        </a:spcAft>
                      </a:pPr>
                      <a:r>
                        <a:rPr lang="en-US" sz="1100" b="1" dirty="0" smtClean="0">
                          <a:solidFill>
                            <a:srgbClr val="3333CC"/>
                          </a:solidFill>
                          <a:latin typeface="Calibri" pitchFamily="34" charset="0"/>
                          <a:ea typeface="Times New Roman"/>
                          <a:cs typeface="Calibri" pitchFamily="34" charset="0"/>
                        </a:rPr>
                        <a:t> ( </a:t>
                      </a:r>
                      <a:r>
                        <a:rPr lang="en-US" sz="1100" b="1" dirty="0" err="1" smtClean="0">
                          <a:solidFill>
                            <a:srgbClr val="3333CC"/>
                          </a:solidFill>
                          <a:latin typeface="Calibri" pitchFamily="34" charset="0"/>
                          <a:ea typeface="Times New Roman"/>
                          <a:cs typeface="Calibri" pitchFamily="34" charset="0"/>
                        </a:rPr>
                        <a:t>Bukti</a:t>
                      </a:r>
                      <a:r>
                        <a:rPr lang="en-US" sz="1100" b="1" dirty="0" smtClean="0">
                          <a:solidFill>
                            <a:srgbClr val="3333CC"/>
                          </a:solidFill>
                          <a:latin typeface="Calibri" pitchFamily="34" charset="0"/>
                          <a:ea typeface="Times New Roman"/>
                          <a:cs typeface="Calibri" pitchFamily="34" charset="0"/>
                        </a:rPr>
                        <a:t> </a:t>
                      </a:r>
                      <a:r>
                        <a:rPr lang="en-US" sz="1100" b="1" dirty="0" err="1" smtClean="0">
                          <a:solidFill>
                            <a:srgbClr val="3333CC"/>
                          </a:solidFill>
                          <a:latin typeface="Calibri" pitchFamily="34" charset="0"/>
                          <a:ea typeface="Times New Roman"/>
                          <a:cs typeface="Calibri" pitchFamily="34" charset="0"/>
                        </a:rPr>
                        <a:t>Terlampir</a:t>
                      </a:r>
                      <a:r>
                        <a:rPr lang="en-US" sz="1100" b="1" dirty="0" smtClean="0">
                          <a:solidFill>
                            <a:srgbClr val="3333CC"/>
                          </a:solidFill>
                          <a:latin typeface="Calibri" pitchFamily="34" charset="0"/>
                          <a:ea typeface="Times New Roman"/>
                          <a:cs typeface="Calibri" pitchFamily="34" charset="0"/>
                        </a:rPr>
                        <a:t> ).</a:t>
                      </a:r>
                      <a:endParaRPr lang="en-US" sz="1100" b="1" dirty="0">
                        <a:solidFill>
                          <a:schemeClr val="bg2"/>
                        </a:solidFill>
                        <a:latin typeface="Calibri" pitchFamily="34" charset="0"/>
                        <a:ea typeface="Times New Roman"/>
                        <a:cs typeface="Calibri" pitchFamily="34" charset="0"/>
                      </a:endParaRPr>
                    </a:p>
                  </a:txBody>
                  <a:tcPr marL="49071" marR="490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just">
                        <a:spcBef>
                          <a:spcPts val="0"/>
                        </a:spcBef>
                        <a:spcAft>
                          <a:spcPts val="0"/>
                        </a:spcAft>
                        <a:tabLst>
                          <a:tab pos="514350" algn="l"/>
                          <a:tab pos="685800" algn="l"/>
                        </a:tabLst>
                      </a:pPr>
                      <a:r>
                        <a:rPr lang="en-US" sz="1100" b="1" dirty="0" err="1">
                          <a:solidFill>
                            <a:schemeClr val="bg2"/>
                          </a:solidFill>
                          <a:latin typeface="Calibri" pitchFamily="34" charset="0"/>
                          <a:ea typeface="Times New Roman"/>
                          <a:cs typeface="Calibri" pitchFamily="34" charset="0"/>
                        </a:rPr>
                        <a:t>Sebagai</a:t>
                      </a:r>
                      <a:r>
                        <a:rPr lang="en-US" sz="1100" b="1" dirty="0">
                          <a:solidFill>
                            <a:schemeClr val="bg2"/>
                          </a:solidFill>
                          <a:latin typeface="Calibri" pitchFamily="34" charset="0"/>
                          <a:ea typeface="Times New Roman"/>
                          <a:cs typeface="Calibri" pitchFamily="34" charset="0"/>
                        </a:rPr>
                        <a:t> </a:t>
                      </a:r>
                      <a:r>
                        <a:rPr lang="en-US" sz="1100" b="1" dirty="0" err="1">
                          <a:solidFill>
                            <a:schemeClr val="bg2"/>
                          </a:solidFill>
                          <a:latin typeface="Calibri" pitchFamily="34" charset="0"/>
                          <a:ea typeface="Times New Roman"/>
                          <a:cs typeface="Calibri" pitchFamily="34" charset="0"/>
                        </a:rPr>
                        <a:t>Pembicara</a:t>
                      </a:r>
                      <a:r>
                        <a:rPr lang="en-US" sz="1100" b="1" dirty="0">
                          <a:solidFill>
                            <a:schemeClr val="bg2"/>
                          </a:solidFill>
                          <a:latin typeface="Calibri" pitchFamily="34" charset="0"/>
                          <a:ea typeface="Times New Roman"/>
                          <a:cs typeface="Calibri" pitchFamily="34" charset="0"/>
                        </a:rPr>
                        <a:t> pd Peer Discussion Group </a:t>
                      </a:r>
                      <a:r>
                        <a:rPr lang="en-US" sz="1100" b="1" dirty="0" smtClean="0">
                          <a:solidFill>
                            <a:schemeClr val="bg2"/>
                          </a:solidFill>
                          <a:latin typeface="Calibri" pitchFamily="34" charset="0"/>
                          <a:ea typeface="Times New Roman"/>
                          <a:cs typeface="Calibri" pitchFamily="34" charset="0"/>
                        </a:rPr>
                        <a:t>BPPT </a:t>
                      </a:r>
                      <a:r>
                        <a:rPr lang="en-US" sz="1100" b="1" dirty="0">
                          <a:solidFill>
                            <a:schemeClr val="bg2"/>
                          </a:solidFill>
                          <a:latin typeface="Calibri" pitchFamily="34" charset="0"/>
                          <a:ea typeface="Times New Roman"/>
                          <a:cs typeface="Calibri" pitchFamily="34" charset="0"/>
                        </a:rPr>
                        <a:t>– </a:t>
                      </a:r>
                      <a:r>
                        <a:rPr lang="en-US" sz="1100" b="1" dirty="0" err="1">
                          <a:solidFill>
                            <a:schemeClr val="bg2"/>
                          </a:solidFill>
                          <a:latin typeface="Calibri" pitchFamily="34" charset="0"/>
                          <a:ea typeface="Times New Roman"/>
                          <a:cs typeface="Calibri" pitchFamily="34" charset="0"/>
                        </a:rPr>
                        <a:t>Kemenperin</a:t>
                      </a:r>
                      <a:r>
                        <a:rPr lang="en-US" sz="1100" b="1" dirty="0">
                          <a:solidFill>
                            <a:schemeClr val="bg2"/>
                          </a:solidFill>
                          <a:latin typeface="Calibri" pitchFamily="34" charset="0"/>
                          <a:ea typeface="Times New Roman"/>
                          <a:cs typeface="Calibri" pitchFamily="34" charset="0"/>
                        </a:rPr>
                        <a:t> </a:t>
                      </a:r>
                      <a:r>
                        <a:rPr lang="en-US" sz="1100" b="1" dirty="0" err="1" smtClean="0">
                          <a:solidFill>
                            <a:schemeClr val="bg2"/>
                          </a:solidFill>
                          <a:latin typeface="Calibri" pitchFamily="34" charset="0"/>
                          <a:ea typeface="Times New Roman"/>
                          <a:cs typeface="Calibri" pitchFamily="34" charset="0"/>
                        </a:rPr>
                        <a:t>di</a:t>
                      </a:r>
                      <a:r>
                        <a:rPr lang="en-US" sz="1100" b="1" dirty="0" smtClean="0">
                          <a:solidFill>
                            <a:schemeClr val="bg2"/>
                          </a:solidFill>
                          <a:latin typeface="Calibri" pitchFamily="34" charset="0"/>
                          <a:ea typeface="Times New Roman"/>
                          <a:cs typeface="Calibri" pitchFamily="34" charset="0"/>
                        </a:rPr>
                        <a:t> </a:t>
                      </a:r>
                      <a:r>
                        <a:rPr lang="en-US" sz="1100" b="1" dirty="0">
                          <a:solidFill>
                            <a:schemeClr val="bg2"/>
                          </a:solidFill>
                          <a:latin typeface="Calibri" pitchFamily="34" charset="0"/>
                          <a:ea typeface="Times New Roman"/>
                          <a:cs typeface="Calibri" pitchFamily="34" charset="0"/>
                        </a:rPr>
                        <a:t>Jakarta</a:t>
                      </a:r>
                      <a:r>
                        <a:rPr lang="en-US" sz="1100" b="1" dirty="0" smtClean="0">
                          <a:solidFill>
                            <a:schemeClr val="bg2"/>
                          </a:solidFill>
                          <a:latin typeface="Calibri" pitchFamily="34" charset="0"/>
                          <a:ea typeface="Times New Roman"/>
                          <a:cs typeface="Calibri" pitchFamily="34" charset="0"/>
                        </a:rPr>
                        <a:t>.</a:t>
                      </a:r>
                    </a:p>
                    <a:p>
                      <a:pPr marL="0" marR="0" algn="just">
                        <a:spcBef>
                          <a:spcPts val="0"/>
                        </a:spcBef>
                        <a:spcAft>
                          <a:spcPts val="0"/>
                        </a:spcAft>
                        <a:tabLst>
                          <a:tab pos="514350" algn="l"/>
                          <a:tab pos="685800" algn="l"/>
                        </a:tabLst>
                      </a:pPr>
                      <a:endParaRPr lang="en-US" sz="1100" b="1" dirty="0" smtClean="0">
                        <a:solidFill>
                          <a:schemeClr val="bg2"/>
                        </a:solidFill>
                        <a:latin typeface="Calibri" pitchFamily="34" charset="0"/>
                        <a:ea typeface="Times New Roman"/>
                        <a:cs typeface="Calibri" pitchFamily="34" charset="0"/>
                      </a:endParaRPr>
                    </a:p>
                    <a:p>
                      <a:pPr marL="0" marR="0" algn="just">
                        <a:spcBef>
                          <a:spcPts val="0"/>
                        </a:spcBef>
                        <a:spcAft>
                          <a:spcPts val="0"/>
                        </a:spcAft>
                        <a:tabLst>
                          <a:tab pos="514350" algn="l"/>
                          <a:tab pos="685800" algn="l"/>
                        </a:tabLst>
                      </a:pPr>
                      <a:r>
                        <a:rPr lang="en-US" sz="1100" b="1" dirty="0" smtClean="0">
                          <a:solidFill>
                            <a:schemeClr val="bg2"/>
                          </a:solidFill>
                          <a:latin typeface="Calibri" pitchFamily="34" charset="0"/>
                          <a:ea typeface="Times New Roman"/>
                          <a:cs typeface="Calibri" pitchFamily="34" charset="0"/>
                        </a:rPr>
                        <a:t>   </a:t>
                      </a:r>
                      <a:endParaRPr lang="en-US" sz="1100" b="1" dirty="0">
                        <a:solidFill>
                          <a:schemeClr val="bg2"/>
                        </a:solidFill>
                        <a:latin typeface="Calibri" pitchFamily="34" charset="0"/>
                        <a:ea typeface="Times New Roman"/>
                        <a:cs typeface="Calibri" pitchFamily="34" charset="0"/>
                      </a:endParaRPr>
                    </a:p>
                  </a:txBody>
                  <a:tcPr marL="49071" marR="490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tabLst>
                          <a:tab pos="514350" algn="l"/>
                          <a:tab pos="685800" algn="l"/>
                        </a:tabLst>
                      </a:pPr>
                      <a:r>
                        <a:rPr lang="en-US" sz="1100" b="1" dirty="0">
                          <a:solidFill>
                            <a:schemeClr val="bg2"/>
                          </a:solidFill>
                          <a:latin typeface="Calibri" pitchFamily="34" charset="0"/>
                          <a:ea typeface="Times New Roman"/>
                          <a:cs typeface="Calibri" pitchFamily="34" charset="0"/>
                        </a:rPr>
                        <a:t>W 1.2.3</a:t>
                      </a:r>
                    </a:p>
                    <a:p>
                      <a:pPr marL="0" marR="0" algn="ctr">
                        <a:spcBef>
                          <a:spcPts val="0"/>
                        </a:spcBef>
                        <a:spcAft>
                          <a:spcPts val="0"/>
                        </a:spcAft>
                        <a:tabLst>
                          <a:tab pos="514350" algn="l"/>
                          <a:tab pos="685800" algn="l"/>
                        </a:tabLst>
                      </a:pPr>
                      <a:r>
                        <a:rPr lang="en-US" sz="1100" b="1" dirty="0">
                          <a:solidFill>
                            <a:schemeClr val="bg2"/>
                          </a:solidFill>
                          <a:latin typeface="Calibri" pitchFamily="34" charset="0"/>
                          <a:ea typeface="Times New Roman"/>
                          <a:cs typeface="Calibri" pitchFamily="34" charset="0"/>
                        </a:rPr>
                        <a:t>W 1.2.5</a:t>
                      </a:r>
                    </a:p>
                    <a:p>
                      <a:pPr marL="0" marR="0" algn="ctr">
                        <a:spcBef>
                          <a:spcPts val="0"/>
                        </a:spcBef>
                        <a:spcAft>
                          <a:spcPts val="0"/>
                        </a:spcAft>
                        <a:tabLst>
                          <a:tab pos="514350" algn="l"/>
                          <a:tab pos="685800" algn="l"/>
                        </a:tabLst>
                      </a:pPr>
                      <a:r>
                        <a:rPr lang="en-US" sz="1100" b="1" dirty="0">
                          <a:solidFill>
                            <a:schemeClr val="bg2"/>
                          </a:solidFill>
                          <a:latin typeface="Calibri" pitchFamily="34" charset="0"/>
                          <a:ea typeface="Times New Roman"/>
                          <a:cs typeface="Calibri" pitchFamily="34" charset="0"/>
                        </a:rPr>
                        <a:t>W 1.2.7</a:t>
                      </a:r>
                    </a:p>
                    <a:p>
                      <a:pPr marL="0" marR="0" algn="ctr">
                        <a:spcBef>
                          <a:spcPts val="0"/>
                        </a:spcBef>
                        <a:spcAft>
                          <a:spcPts val="0"/>
                        </a:spcAft>
                        <a:tabLst>
                          <a:tab pos="514350" algn="l"/>
                          <a:tab pos="685800" algn="l"/>
                        </a:tabLst>
                      </a:pPr>
                      <a:r>
                        <a:rPr lang="en-US" sz="1100" b="1" dirty="0">
                          <a:solidFill>
                            <a:schemeClr val="bg2"/>
                          </a:solidFill>
                          <a:latin typeface="Calibri" pitchFamily="34" charset="0"/>
                          <a:ea typeface="Times New Roman"/>
                          <a:cs typeface="Calibri" pitchFamily="34" charset="0"/>
                        </a:rPr>
                        <a:t>W 1.2.8</a:t>
                      </a:r>
                    </a:p>
                    <a:p>
                      <a:pPr marL="0" marR="0" algn="ctr">
                        <a:spcBef>
                          <a:spcPts val="0"/>
                        </a:spcBef>
                        <a:spcAft>
                          <a:spcPts val="0"/>
                        </a:spcAft>
                        <a:tabLst>
                          <a:tab pos="514350" algn="l"/>
                          <a:tab pos="685800" algn="l"/>
                        </a:tabLst>
                      </a:pPr>
                      <a:r>
                        <a:rPr lang="en-US" sz="1100" b="1" dirty="0">
                          <a:solidFill>
                            <a:schemeClr val="bg2"/>
                          </a:solidFill>
                          <a:latin typeface="Calibri" pitchFamily="34" charset="0"/>
                          <a:ea typeface="Times New Roman"/>
                          <a:cs typeface="Calibri" pitchFamily="34" charset="0"/>
                        </a:rPr>
                        <a:t>W 1.3.5</a:t>
                      </a:r>
                    </a:p>
                    <a:p>
                      <a:pPr marL="0" marR="0" algn="ctr">
                        <a:spcBef>
                          <a:spcPts val="0"/>
                        </a:spcBef>
                        <a:spcAft>
                          <a:spcPts val="0"/>
                        </a:spcAft>
                        <a:tabLst>
                          <a:tab pos="514350" algn="l"/>
                          <a:tab pos="685800" algn="l"/>
                        </a:tabLst>
                      </a:pPr>
                      <a:r>
                        <a:rPr lang="en-US" sz="1100" b="1" dirty="0">
                          <a:solidFill>
                            <a:schemeClr val="bg2"/>
                          </a:solidFill>
                          <a:latin typeface="Calibri" pitchFamily="34" charset="0"/>
                          <a:ea typeface="Times New Roman"/>
                          <a:cs typeface="Calibri" pitchFamily="34" charset="0"/>
                        </a:rPr>
                        <a:t>W 1.3.6</a:t>
                      </a:r>
                    </a:p>
                    <a:p>
                      <a:pPr marL="0" marR="0" algn="ctr">
                        <a:spcBef>
                          <a:spcPts val="0"/>
                        </a:spcBef>
                        <a:spcAft>
                          <a:spcPts val="0"/>
                        </a:spcAft>
                        <a:tabLst>
                          <a:tab pos="514350" algn="l"/>
                          <a:tab pos="685800" algn="l"/>
                        </a:tabLst>
                      </a:pPr>
                      <a:r>
                        <a:rPr lang="en-US" sz="1100" b="1" dirty="0">
                          <a:solidFill>
                            <a:schemeClr val="bg2"/>
                          </a:solidFill>
                          <a:latin typeface="Calibri" pitchFamily="34" charset="0"/>
                          <a:ea typeface="Times New Roman"/>
                          <a:cs typeface="Calibri" pitchFamily="34" charset="0"/>
                        </a:rPr>
                        <a:t>W 1.4.3</a:t>
                      </a:r>
                    </a:p>
                  </a:txBody>
                  <a:tcPr marL="49071" marR="49071" marT="0" marB="0">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67945" algn="just">
                        <a:lnSpc>
                          <a:spcPts val="1800"/>
                        </a:lnSpc>
                        <a:spcBef>
                          <a:spcPts val="0"/>
                        </a:spcBef>
                        <a:spcAft>
                          <a:spcPts val="0"/>
                        </a:spcAft>
                        <a:tabLst>
                          <a:tab pos="514350" algn="l"/>
                          <a:tab pos="685800" algn="l"/>
                        </a:tabLst>
                      </a:pPr>
                      <a:endParaRPr lang="en-US" sz="1100" b="1">
                        <a:solidFill>
                          <a:schemeClr val="bg2"/>
                        </a:solidFill>
                        <a:latin typeface="Calibri" pitchFamily="34" charset="0"/>
                        <a:ea typeface="Times New Roman"/>
                        <a:cs typeface="Calibri" pitchFamily="34" charset="0"/>
                      </a:endParaRPr>
                    </a:p>
                  </a:txBody>
                  <a:tcPr marL="49071" marR="49071" marT="0" marB="0">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indent="67945" algn="just">
                        <a:lnSpc>
                          <a:spcPts val="1800"/>
                        </a:lnSpc>
                        <a:spcBef>
                          <a:spcPts val="0"/>
                        </a:spcBef>
                        <a:spcAft>
                          <a:spcPts val="0"/>
                        </a:spcAft>
                        <a:tabLst>
                          <a:tab pos="514350" algn="l"/>
                          <a:tab pos="685800" algn="l"/>
                        </a:tabLst>
                      </a:pPr>
                      <a:endParaRPr lang="en-US" sz="1100" b="1">
                        <a:solidFill>
                          <a:schemeClr val="bg2"/>
                        </a:solidFill>
                        <a:latin typeface="Calibri" pitchFamily="34" charset="0"/>
                        <a:ea typeface="Times New Roman"/>
                        <a:cs typeface="Calibri" pitchFamily="34" charset="0"/>
                      </a:endParaRPr>
                    </a:p>
                  </a:txBody>
                  <a:tcPr marL="49071" marR="490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indent="67945" algn="just">
                        <a:lnSpc>
                          <a:spcPts val="1800"/>
                        </a:lnSpc>
                        <a:spcBef>
                          <a:spcPts val="0"/>
                        </a:spcBef>
                        <a:spcAft>
                          <a:spcPts val="0"/>
                        </a:spcAft>
                        <a:tabLst>
                          <a:tab pos="514350" algn="l"/>
                          <a:tab pos="685800" algn="l"/>
                        </a:tabLst>
                      </a:pPr>
                      <a:endParaRPr lang="en-US" sz="1100" b="1">
                        <a:solidFill>
                          <a:schemeClr val="bg2"/>
                        </a:solidFill>
                        <a:latin typeface="Calibri" pitchFamily="34" charset="0"/>
                        <a:ea typeface="Times New Roman"/>
                        <a:cs typeface="Calibri" pitchFamily="34" charset="0"/>
                      </a:endParaRPr>
                    </a:p>
                  </a:txBody>
                  <a:tcPr marL="49071" marR="490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indent="67945" algn="just">
                        <a:lnSpc>
                          <a:spcPts val="1800"/>
                        </a:lnSpc>
                        <a:spcBef>
                          <a:spcPts val="0"/>
                        </a:spcBef>
                        <a:spcAft>
                          <a:spcPts val="0"/>
                        </a:spcAft>
                        <a:tabLst>
                          <a:tab pos="514350" algn="l"/>
                          <a:tab pos="685800" algn="l"/>
                        </a:tabLst>
                      </a:pPr>
                      <a:endParaRPr lang="en-US" sz="1100" b="1">
                        <a:solidFill>
                          <a:schemeClr val="bg2"/>
                        </a:solidFill>
                        <a:latin typeface="Calibri" pitchFamily="34" charset="0"/>
                        <a:ea typeface="Times New Roman"/>
                        <a:cs typeface="Calibri" pitchFamily="34" charset="0"/>
                      </a:endParaRPr>
                    </a:p>
                  </a:txBody>
                  <a:tcPr marL="49071" marR="49071" marT="0" marB="0">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r h="800013">
                <a:tc>
                  <a:txBody>
                    <a:bodyPr/>
                    <a:lstStyle/>
                    <a:p>
                      <a:pPr marL="0" marR="0" algn="just">
                        <a:spcBef>
                          <a:spcPts val="0"/>
                        </a:spcBef>
                        <a:spcAft>
                          <a:spcPts val="0"/>
                        </a:spcAft>
                        <a:tabLst>
                          <a:tab pos="514350" algn="l"/>
                          <a:tab pos="685800" algn="l"/>
                        </a:tabLst>
                      </a:pPr>
                      <a:r>
                        <a:rPr lang="en-US" sz="1100" b="1">
                          <a:solidFill>
                            <a:schemeClr val="bg2"/>
                          </a:solidFill>
                          <a:latin typeface="Calibri" pitchFamily="34" charset="0"/>
                          <a:ea typeface="Times New Roman"/>
                          <a:cs typeface="Calibri" pitchFamily="34" charset="0"/>
                        </a:rPr>
                        <a:t>2.</a:t>
                      </a:r>
                    </a:p>
                  </a:txBody>
                  <a:tcPr marL="49071" marR="49071" marT="0" marB="0">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just">
                        <a:spcBef>
                          <a:spcPts val="0"/>
                        </a:spcBef>
                        <a:spcAft>
                          <a:spcPts val="0"/>
                        </a:spcAft>
                        <a:tabLst>
                          <a:tab pos="514350" algn="l"/>
                          <a:tab pos="685800" algn="l"/>
                        </a:tabLst>
                      </a:pPr>
                      <a:r>
                        <a:rPr lang="en-US" sz="1100" b="1" dirty="0" smtClean="0">
                          <a:solidFill>
                            <a:schemeClr val="bg2"/>
                          </a:solidFill>
                          <a:latin typeface="Calibri" pitchFamily="34" charset="0"/>
                          <a:ea typeface="Times New Roman"/>
                          <a:cs typeface="Calibri" pitchFamily="34" charset="0"/>
                        </a:rPr>
                        <a:t>2009</a:t>
                      </a:r>
                      <a:endParaRPr lang="en-US" sz="1100" b="1" dirty="0">
                        <a:solidFill>
                          <a:schemeClr val="bg2"/>
                        </a:solidFill>
                        <a:latin typeface="Calibri" pitchFamily="34" charset="0"/>
                        <a:ea typeface="Times New Roman"/>
                        <a:cs typeface="Calibri" pitchFamily="34" charset="0"/>
                      </a:endParaRPr>
                    </a:p>
                  </a:txBody>
                  <a:tcPr marL="49071" marR="490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just">
                        <a:spcBef>
                          <a:spcPts val="0"/>
                        </a:spcBef>
                        <a:spcAft>
                          <a:spcPts val="0"/>
                        </a:spcAft>
                      </a:pPr>
                      <a:r>
                        <a:rPr lang="en-US" sz="1100" b="1" dirty="0" err="1">
                          <a:solidFill>
                            <a:schemeClr val="bg2"/>
                          </a:solidFill>
                          <a:latin typeface="Calibri" pitchFamily="34" charset="0"/>
                          <a:ea typeface="Times New Roman"/>
                          <a:cs typeface="Calibri" pitchFamily="34" charset="0"/>
                        </a:rPr>
                        <a:t>Piagam</a:t>
                      </a:r>
                      <a:r>
                        <a:rPr lang="en-US" sz="1100" b="1" dirty="0">
                          <a:solidFill>
                            <a:schemeClr val="bg2"/>
                          </a:solidFill>
                          <a:latin typeface="Calibri" pitchFamily="34" charset="0"/>
                          <a:ea typeface="Times New Roman"/>
                          <a:cs typeface="Calibri" pitchFamily="34" charset="0"/>
                        </a:rPr>
                        <a:t> </a:t>
                      </a:r>
                      <a:r>
                        <a:rPr lang="en-US" sz="1100" b="1" dirty="0" err="1" smtClean="0">
                          <a:solidFill>
                            <a:schemeClr val="bg2"/>
                          </a:solidFill>
                          <a:latin typeface="Calibri" pitchFamily="34" charset="0"/>
                          <a:ea typeface="Times New Roman"/>
                          <a:cs typeface="Calibri" pitchFamily="34" charset="0"/>
                        </a:rPr>
                        <a:t>Penghargaan</a:t>
                      </a:r>
                      <a:endParaRPr lang="en-US" sz="1100" b="1" dirty="0" smtClean="0">
                        <a:solidFill>
                          <a:schemeClr val="bg2"/>
                        </a:solidFill>
                        <a:latin typeface="Calibri" pitchFamily="34" charset="0"/>
                        <a:ea typeface="Times New Roman"/>
                        <a:cs typeface="Calibri" pitchFamily="34" charset="0"/>
                      </a:endParaRPr>
                    </a:p>
                    <a:p>
                      <a:pPr marL="0" marR="0" algn="just">
                        <a:spcBef>
                          <a:spcPts val="0"/>
                        </a:spcBef>
                        <a:spcAft>
                          <a:spcPts val="0"/>
                        </a:spcAft>
                      </a:pPr>
                      <a:endParaRPr lang="en-US" sz="1100" b="1" dirty="0" smtClean="0">
                        <a:solidFill>
                          <a:schemeClr val="bg2"/>
                        </a:solidFill>
                        <a:latin typeface="Calibri" pitchFamily="34" charset="0"/>
                        <a:ea typeface="Times New Roman"/>
                        <a:cs typeface="Calibri" pitchFamily="34" charset="0"/>
                      </a:endParaRPr>
                    </a:p>
                    <a:p>
                      <a:pPr marL="0" marR="0" algn="just">
                        <a:spcBef>
                          <a:spcPts val="0"/>
                        </a:spcBef>
                        <a:spcAft>
                          <a:spcPts val="0"/>
                        </a:spcAft>
                      </a:pPr>
                      <a:r>
                        <a:rPr lang="en-US" sz="1100" b="1" dirty="0" smtClean="0">
                          <a:solidFill>
                            <a:srgbClr val="3333CC"/>
                          </a:solidFill>
                          <a:latin typeface="Calibri" pitchFamily="34" charset="0"/>
                          <a:ea typeface="Times New Roman"/>
                          <a:cs typeface="Calibri" pitchFamily="34" charset="0"/>
                        </a:rPr>
                        <a:t> ( </a:t>
                      </a:r>
                      <a:r>
                        <a:rPr lang="en-US" sz="1100" b="1" dirty="0" err="1" smtClean="0">
                          <a:solidFill>
                            <a:srgbClr val="3333CC"/>
                          </a:solidFill>
                          <a:latin typeface="Calibri" pitchFamily="34" charset="0"/>
                          <a:ea typeface="Times New Roman"/>
                          <a:cs typeface="Calibri" pitchFamily="34" charset="0"/>
                        </a:rPr>
                        <a:t>Bukti</a:t>
                      </a:r>
                      <a:r>
                        <a:rPr lang="en-US" sz="1100" b="1" dirty="0" smtClean="0">
                          <a:solidFill>
                            <a:srgbClr val="3333CC"/>
                          </a:solidFill>
                          <a:latin typeface="Calibri" pitchFamily="34" charset="0"/>
                          <a:ea typeface="Times New Roman"/>
                          <a:cs typeface="Calibri" pitchFamily="34" charset="0"/>
                        </a:rPr>
                        <a:t> </a:t>
                      </a:r>
                      <a:r>
                        <a:rPr lang="en-US" sz="1100" b="1" dirty="0" err="1" smtClean="0">
                          <a:solidFill>
                            <a:srgbClr val="3333CC"/>
                          </a:solidFill>
                          <a:latin typeface="Calibri" pitchFamily="34" charset="0"/>
                          <a:ea typeface="Times New Roman"/>
                          <a:cs typeface="Calibri" pitchFamily="34" charset="0"/>
                        </a:rPr>
                        <a:t>Terlampir</a:t>
                      </a:r>
                      <a:r>
                        <a:rPr lang="en-US" sz="1100" b="1" dirty="0" smtClean="0">
                          <a:solidFill>
                            <a:srgbClr val="3333CC"/>
                          </a:solidFill>
                          <a:latin typeface="Calibri" pitchFamily="34" charset="0"/>
                          <a:ea typeface="Times New Roman"/>
                          <a:cs typeface="Calibri" pitchFamily="34" charset="0"/>
                        </a:rPr>
                        <a:t> ).</a:t>
                      </a:r>
                      <a:endParaRPr lang="en-US" sz="1100" b="1" dirty="0">
                        <a:solidFill>
                          <a:schemeClr val="bg2"/>
                        </a:solidFill>
                        <a:latin typeface="Calibri" pitchFamily="34" charset="0"/>
                        <a:ea typeface="Times New Roman"/>
                        <a:cs typeface="Calibri" pitchFamily="34" charset="0"/>
                      </a:endParaRPr>
                    </a:p>
                  </a:txBody>
                  <a:tcPr marL="49071" marR="490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just">
                        <a:spcBef>
                          <a:spcPts val="0"/>
                        </a:spcBef>
                        <a:spcAft>
                          <a:spcPts val="0"/>
                        </a:spcAft>
                        <a:tabLst>
                          <a:tab pos="514350" algn="l"/>
                          <a:tab pos="685800" algn="l"/>
                        </a:tabLst>
                      </a:pPr>
                      <a:r>
                        <a:rPr lang="en-US" sz="1100" b="1" dirty="0">
                          <a:solidFill>
                            <a:schemeClr val="bg2"/>
                          </a:solidFill>
                          <a:latin typeface="Calibri" pitchFamily="34" charset="0"/>
                          <a:ea typeface="Times New Roman"/>
                          <a:cs typeface="Calibri" pitchFamily="34" charset="0"/>
                        </a:rPr>
                        <a:t>Co-Sponsor pd 6</a:t>
                      </a:r>
                      <a:r>
                        <a:rPr lang="en-US" sz="1100" b="1" baseline="30000" dirty="0">
                          <a:solidFill>
                            <a:schemeClr val="bg2"/>
                          </a:solidFill>
                          <a:latin typeface="Calibri" pitchFamily="34" charset="0"/>
                          <a:ea typeface="Times New Roman"/>
                          <a:cs typeface="Calibri" pitchFamily="34" charset="0"/>
                        </a:rPr>
                        <a:t>th</a:t>
                      </a:r>
                      <a:r>
                        <a:rPr lang="en-US" sz="1100" b="1" dirty="0">
                          <a:solidFill>
                            <a:schemeClr val="bg2"/>
                          </a:solidFill>
                          <a:latin typeface="Calibri" pitchFamily="34" charset="0"/>
                          <a:ea typeface="Times New Roman"/>
                          <a:cs typeface="Calibri" pitchFamily="34" charset="0"/>
                        </a:rPr>
                        <a:t> International Conference on Ground Improvement Techniques at Coimbra Portugal, </a:t>
                      </a:r>
                      <a:r>
                        <a:rPr lang="en-US" sz="1100" b="1" dirty="0" err="1">
                          <a:solidFill>
                            <a:schemeClr val="bg2"/>
                          </a:solidFill>
                          <a:latin typeface="Calibri" pitchFamily="34" charset="0"/>
                          <a:ea typeface="Times New Roman"/>
                          <a:cs typeface="Calibri" pitchFamily="34" charset="0"/>
                        </a:rPr>
                        <a:t>Univ</a:t>
                      </a:r>
                      <a:r>
                        <a:rPr lang="en-US" sz="1100" b="1" dirty="0">
                          <a:solidFill>
                            <a:schemeClr val="bg2"/>
                          </a:solidFill>
                          <a:latin typeface="Calibri" pitchFamily="34" charset="0"/>
                          <a:ea typeface="Times New Roman"/>
                          <a:cs typeface="Calibri" pitchFamily="34" charset="0"/>
                        </a:rPr>
                        <a:t> of Coimbra FCTUC, Dept of Civil Engineering &amp; </a:t>
                      </a:r>
                      <a:r>
                        <a:rPr lang="en-US" sz="1100" b="1" dirty="0" err="1">
                          <a:solidFill>
                            <a:schemeClr val="bg2"/>
                          </a:solidFill>
                          <a:latin typeface="Calibri" pitchFamily="34" charset="0"/>
                          <a:ea typeface="Times New Roman"/>
                          <a:cs typeface="Calibri" pitchFamily="34" charset="0"/>
                        </a:rPr>
                        <a:t>Sociedade</a:t>
                      </a:r>
                      <a:r>
                        <a:rPr lang="en-US" sz="1100" b="1" dirty="0">
                          <a:solidFill>
                            <a:schemeClr val="bg2"/>
                          </a:solidFill>
                          <a:latin typeface="Calibri" pitchFamily="34" charset="0"/>
                          <a:ea typeface="Times New Roman"/>
                          <a:cs typeface="Calibri" pitchFamily="34" charset="0"/>
                        </a:rPr>
                        <a:t> Portuguesa de </a:t>
                      </a:r>
                      <a:r>
                        <a:rPr lang="en-US" sz="1100" b="1" dirty="0" err="1" smtClean="0">
                          <a:solidFill>
                            <a:schemeClr val="bg2"/>
                          </a:solidFill>
                          <a:latin typeface="Calibri" pitchFamily="34" charset="0"/>
                          <a:ea typeface="Times New Roman"/>
                          <a:cs typeface="Calibri" pitchFamily="34" charset="0"/>
                        </a:rPr>
                        <a:t>Geotecnia</a:t>
                      </a:r>
                      <a:r>
                        <a:rPr lang="en-US" sz="1100" b="1" dirty="0" smtClean="0">
                          <a:solidFill>
                            <a:schemeClr val="bg2"/>
                          </a:solidFill>
                          <a:latin typeface="Calibri" pitchFamily="34" charset="0"/>
                          <a:ea typeface="Times New Roman"/>
                          <a:cs typeface="Calibri" pitchFamily="34" charset="0"/>
                        </a:rPr>
                        <a:t>…. </a:t>
                      </a:r>
                      <a:endParaRPr lang="en-US" sz="1100" b="1" dirty="0">
                        <a:solidFill>
                          <a:schemeClr val="bg2"/>
                        </a:solidFill>
                        <a:latin typeface="Calibri" pitchFamily="34" charset="0"/>
                        <a:ea typeface="Times New Roman"/>
                        <a:cs typeface="Calibri" pitchFamily="34" charset="0"/>
                      </a:endParaRPr>
                    </a:p>
                  </a:txBody>
                  <a:tcPr marL="49071" marR="490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tabLst>
                          <a:tab pos="514350" algn="l"/>
                          <a:tab pos="685800" algn="l"/>
                        </a:tabLst>
                      </a:pPr>
                      <a:r>
                        <a:rPr lang="en-US" sz="1100" b="1" dirty="0">
                          <a:solidFill>
                            <a:schemeClr val="bg2"/>
                          </a:solidFill>
                          <a:latin typeface="Calibri" pitchFamily="34" charset="0"/>
                          <a:ea typeface="Times New Roman"/>
                          <a:cs typeface="Calibri" pitchFamily="34" charset="0"/>
                        </a:rPr>
                        <a:t>W 1.1.5.</a:t>
                      </a:r>
                    </a:p>
                    <a:p>
                      <a:pPr marL="0" marR="0" algn="ctr">
                        <a:spcBef>
                          <a:spcPts val="0"/>
                        </a:spcBef>
                        <a:spcAft>
                          <a:spcPts val="0"/>
                        </a:spcAft>
                        <a:tabLst>
                          <a:tab pos="514350" algn="l"/>
                          <a:tab pos="685800" algn="l"/>
                        </a:tabLst>
                      </a:pPr>
                      <a:r>
                        <a:rPr lang="en-US" sz="1100" b="1" dirty="0">
                          <a:solidFill>
                            <a:schemeClr val="bg2"/>
                          </a:solidFill>
                          <a:latin typeface="Calibri" pitchFamily="34" charset="0"/>
                          <a:ea typeface="Times New Roman"/>
                          <a:cs typeface="Calibri" pitchFamily="34" charset="0"/>
                        </a:rPr>
                        <a:t>W </a:t>
                      </a:r>
                      <a:r>
                        <a:rPr lang="en-US" sz="1100" b="1" dirty="0" smtClean="0">
                          <a:solidFill>
                            <a:schemeClr val="bg2"/>
                          </a:solidFill>
                          <a:latin typeface="Calibri" pitchFamily="34" charset="0"/>
                          <a:ea typeface="Times New Roman"/>
                          <a:cs typeface="Calibri" pitchFamily="34" charset="0"/>
                        </a:rPr>
                        <a:t>1.2.1</a:t>
                      </a:r>
                    </a:p>
                    <a:p>
                      <a:pPr marL="0" marR="0" algn="ctr">
                        <a:spcBef>
                          <a:spcPts val="0"/>
                        </a:spcBef>
                        <a:spcAft>
                          <a:spcPts val="0"/>
                        </a:spcAft>
                        <a:tabLst>
                          <a:tab pos="514350" algn="l"/>
                          <a:tab pos="685800" algn="l"/>
                        </a:tabLst>
                      </a:pPr>
                      <a:r>
                        <a:rPr lang="en-US" sz="1100" b="1" dirty="0" smtClean="0">
                          <a:solidFill>
                            <a:schemeClr val="bg2"/>
                          </a:solidFill>
                          <a:latin typeface="Calibri" pitchFamily="34" charset="0"/>
                          <a:ea typeface="Times New Roman"/>
                          <a:cs typeface="Calibri" pitchFamily="34" charset="0"/>
                        </a:rPr>
                        <a:t>W.1.3.2</a:t>
                      </a:r>
                    </a:p>
                    <a:p>
                      <a:pPr marL="0" marR="0" algn="ctr">
                        <a:spcBef>
                          <a:spcPts val="0"/>
                        </a:spcBef>
                        <a:spcAft>
                          <a:spcPts val="0"/>
                        </a:spcAft>
                        <a:tabLst>
                          <a:tab pos="514350" algn="l"/>
                          <a:tab pos="685800" algn="l"/>
                        </a:tabLst>
                      </a:pPr>
                      <a:r>
                        <a:rPr lang="en-US" sz="1100" b="1" dirty="0" smtClean="0">
                          <a:solidFill>
                            <a:schemeClr val="bg2"/>
                          </a:solidFill>
                          <a:latin typeface="Calibri" pitchFamily="34" charset="0"/>
                          <a:ea typeface="Times New Roman"/>
                          <a:cs typeface="Calibri" pitchFamily="34" charset="0"/>
                        </a:rPr>
                        <a:t>W.1.3.3</a:t>
                      </a:r>
                      <a:endParaRPr lang="en-US" sz="1100" b="1" dirty="0">
                        <a:solidFill>
                          <a:schemeClr val="bg2"/>
                        </a:solidFill>
                        <a:latin typeface="Calibri" pitchFamily="34" charset="0"/>
                        <a:ea typeface="Times New Roman"/>
                        <a:cs typeface="Calibri" pitchFamily="34" charset="0"/>
                      </a:endParaRPr>
                    </a:p>
                    <a:p>
                      <a:pPr marL="0" marR="0" algn="ctr">
                        <a:spcBef>
                          <a:spcPts val="0"/>
                        </a:spcBef>
                        <a:spcAft>
                          <a:spcPts val="0"/>
                        </a:spcAft>
                        <a:tabLst>
                          <a:tab pos="514350" algn="l"/>
                          <a:tab pos="685800" algn="l"/>
                        </a:tabLst>
                      </a:pPr>
                      <a:r>
                        <a:rPr lang="en-US" sz="1100" b="1" dirty="0">
                          <a:solidFill>
                            <a:schemeClr val="bg2"/>
                          </a:solidFill>
                          <a:latin typeface="Calibri" pitchFamily="34" charset="0"/>
                          <a:ea typeface="Times New Roman"/>
                          <a:cs typeface="Calibri" pitchFamily="34" charset="0"/>
                        </a:rPr>
                        <a:t>W </a:t>
                      </a:r>
                      <a:r>
                        <a:rPr lang="en-US" sz="1100" b="1" dirty="0" smtClean="0">
                          <a:solidFill>
                            <a:schemeClr val="bg2"/>
                          </a:solidFill>
                          <a:latin typeface="Calibri" pitchFamily="34" charset="0"/>
                          <a:ea typeface="Times New Roman"/>
                          <a:cs typeface="Calibri" pitchFamily="34" charset="0"/>
                        </a:rPr>
                        <a:t>1.4.1</a:t>
                      </a:r>
                      <a:endParaRPr lang="en-US" sz="1100" b="1" dirty="0">
                        <a:solidFill>
                          <a:schemeClr val="bg2"/>
                        </a:solidFill>
                        <a:latin typeface="Calibri" pitchFamily="34" charset="0"/>
                        <a:ea typeface="Times New Roman"/>
                        <a:cs typeface="Calibri" pitchFamily="34" charset="0"/>
                      </a:endParaRPr>
                    </a:p>
                  </a:txBody>
                  <a:tcPr marL="49071" marR="49071" marT="0" marB="0">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67945" algn="just">
                        <a:lnSpc>
                          <a:spcPts val="1800"/>
                        </a:lnSpc>
                        <a:spcBef>
                          <a:spcPts val="0"/>
                        </a:spcBef>
                        <a:spcAft>
                          <a:spcPts val="0"/>
                        </a:spcAft>
                        <a:tabLst>
                          <a:tab pos="514350" algn="l"/>
                          <a:tab pos="685800" algn="l"/>
                        </a:tabLst>
                      </a:pPr>
                      <a:endParaRPr lang="en-US" sz="1100" b="1">
                        <a:solidFill>
                          <a:schemeClr val="bg2"/>
                        </a:solidFill>
                        <a:latin typeface="Calibri" pitchFamily="34" charset="0"/>
                        <a:ea typeface="Times New Roman"/>
                        <a:cs typeface="Calibri" pitchFamily="34" charset="0"/>
                      </a:endParaRPr>
                    </a:p>
                  </a:txBody>
                  <a:tcPr marL="49071" marR="49071" marT="0" marB="0">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indent="67945" algn="just">
                        <a:lnSpc>
                          <a:spcPts val="1800"/>
                        </a:lnSpc>
                        <a:spcBef>
                          <a:spcPts val="0"/>
                        </a:spcBef>
                        <a:spcAft>
                          <a:spcPts val="0"/>
                        </a:spcAft>
                        <a:tabLst>
                          <a:tab pos="514350" algn="l"/>
                          <a:tab pos="685800" algn="l"/>
                        </a:tabLst>
                      </a:pPr>
                      <a:endParaRPr lang="en-US" sz="1100" b="1">
                        <a:solidFill>
                          <a:schemeClr val="bg2"/>
                        </a:solidFill>
                        <a:latin typeface="Calibri" pitchFamily="34" charset="0"/>
                        <a:ea typeface="Times New Roman"/>
                        <a:cs typeface="Calibri" pitchFamily="34" charset="0"/>
                      </a:endParaRPr>
                    </a:p>
                  </a:txBody>
                  <a:tcPr marL="49071" marR="490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indent="67945" algn="just">
                        <a:lnSpc>
                          <a:spcPts val="1800"/>
                        </a:lnSpc>
                        <a:spcBef>
                          <a:spcPts val="0"/>
                        </a:spcBef>
                        <a:spcAft>
                          <a:spcPts val="0"/>
                        </a:spcAft>
                        <a:tabLst>
                          <a:tab pos="514350" algn="l"/>
                          <a:tab pos="685800" algn="l"/>
                        </a:tabLst>
                      </a:pPr>
                      <a:endParaRPr lang="en-US" sz="1100" b="1">
                        <a:solidFill>
                          <a:schemeClr val="bg2"/>
                        </a:solidFill>
                        <a:latin typeface="Calibri" pitchFamily="34" charset="0"/>
                        <a:ea typeface="Times New Roman"/>
                        <a:cs typeface="Calibri" pitchFamily="34" charset="0"/>
                      </a:endParaRPr>
                    </a:p>
                  </a:txBody>
                  <a:tcPr marL="49071" marR="490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indent="67945" algn="just">
                        <a:lnSpc>
                          <a:spcPts val="1800"/>
                        </a:lnSpc>
                        <a:spcBef>
                          <a:spcPts val="0"/>
                        </a:spcBef>
                        <a:spcAft>
                          <a:spcPts val="0"/>
                        </a:spcAft>
                        <a:tabLst>
                          <a:tab pos="514350" algn="l"/>
                          <a:tab pos="685800" algn="l"/>
                        </a:tabLst>
                      </a:pPr>
                      <a:endParaRPr lang="en-US" sz="1100" b="1">
                        <a:solidFill>
                          <a:schemeClr val="bg2"/>
                        </a:solidFill>
                        <a:latin typeface="Calibri" pitchFamily="34" charset="0"/>
                        <a:ea typeface="Times New Roman"/>
                        <a:cs typeface="Calibri" pitchFamily="34" charset="0"/>
                      </a:endParaRPr>
                    </a:p>
                  </a:txBody>
                  <a:tcPr marL="49071" marR="49071" marT="0" marB="0">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r h="640010">
                <a:tc>
                  <a:txBody>
                    <a:bodyPr/>
                    <a:lstStyle/>
                    <a:p>
                      <a:pPr marL="0" marR="0" algn="just">
                        <a:spcBef>
                          <a:spcPts val="0"/>
                        </a:spcBef>
                        <a:spcAft>
                          <a:spcPts val="0"/>
                        </a:spcAft>
                        <a:tabLst>
                          <a:tab pos="514350" algn="l"/>
                          <a:tab pos="685800" algn="l"/>
                        </a:tabLst>
                      </a:pPr>
                      <a:r>
                        <a:rPr lang="en-US" sz="1100" b="1">
                          <a:solidFill>
                            <a:schemeClr val="bg2"/>
                          </a:solidFill>
                          <a:latin typeface="Calibri" pitchFamily="34" charset="0"/>
                          <a:ea typeface="Times New Roman"/>
                          <a:cs typeface="Calibri" pitchFamily="34" charset="0"/>
                        </a:rPr>
                        <a:t>3.</a:t>
                      </a:r>
                    </a:p>
                  </a:txBody>
                  <a:tcPr marL="49071" marR="49071" marT="0" marB="0">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just">
                        <a:spcBef>
                          <a:spcPts val="0"/>
                        </a:spcBef>
                        <a:spcAft>
                          <a:spcPts val="0"/>
                        </a:spcAft>
                        <a:tabLst>
                          <a:tab pos="514350" algn="l"/>
                          <a:tab pos="685800" algn="l"/>
                        </a:tabLst>
                      </a:pPr>
                      <a:r>
                        <a:rPr lang="en-US" sz="1100" b="1" dirty="0" smtClean="0">
                          <a:solidFill>
                            <a:schemeClr val="bg2"/>
                          </a:solidFill>
                          <a:latin typeface="Calibri" pitchFamily="34" charset="0"/>
                          <a:ea typeface="Times New Roman"/>
                          <a:cs typeface="Calibri" pitchFamily="34" charset="0"/>
                        </a:rPr>
                        <a:t>2008</a:t>
                      </a:r>
                      <a:endParaRPr lang="en-US" sz="1100" b="1" dirty="0">
                        <a:solidFill>
                          <a:schemeClr val="bg2"/>
                        </a:solidFill>
                        <a:latin typeface="Calibri" pitchFamily="34" charset="0"/>
                        <a:ea typeface="Times New Roman"/>
                        <a:cs typeface="Calibri" pitchFamily="34" charset="0"/>
                      </a:endParaRPr>
                    </a:p>
                  </a:txBody>
                  <a:tcPr marL="49071" marR="490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just">
                        <a:spcBef>
                          <a:spcPts val="0"/>
                        </a:spcBef>
                        <a:spcAft>
                          <a:spcPts val="0"/>
                        </a:spcAft>
                      </a:pPr>
                      <a:r>
                        <a:rPr lang="en-US" sz="1100" b="1" dirty="0" err="1">
                          <a:solidFill>
                            <a:schemeClr val="bg2"/>
                          </a:solidFill>
                          <a:latin typeface="Calibri" pitchFamily="34" charset="0"/>
                          <a:ea typeface="Times New Roman"/>
                          <a:cs typeface="Calibri" pitchFamily="34" charset="0"/>
                        </a:rPr>
                        <a:t>Piagam</a:t>
                      </a:r>
                      <a:r>
                        <a:rPr lang="en-US" sz="1100" b="1" dirty="0">
                          <a:solidFill>
                            <a:schemeClr val="bg2"/>
                          </a:solidFill>
                          <a:latin typeface="Calibri" pitchFamily="34" charset="0"/>
                          <a:ea typeface="Times New Roman"/>
                          <a:cs typeface="Calibri" pitchFamily="34" charset="0"/>
                        </a:rPr>
                        <a:t> </a:t>
                      </a:r>
                      <a:r>
                        <a:rPr lang="en-US" sz="1100" b="1" dirty="0" err="1">
                          <a:solidFill>
                            <a:schemeClr val="bg2"/>
                          </a:solidFill>
                          <a:latin typeface="Calibri" pitchFamily="34" charset="0"/>
                          <a:ea typeface="Times New Roman"/>
                          <a:cs typeface="Calibri" pitchFamily="34" charset="0"/>
                        </a:rPr>
                        <a:t>Penghargaan</a:t>
                      </a:r>
                      <a:endParaRPr lang="en-US" sz="1100" b="1" dirty="0">
                        <a:solidFill>
                          <a:schemeClr val="bg2"/>
                        </a:solidFill>
                        <a:latin typeface="Calibri" pitchFamily="34" charset="0"/>
                        <a:ea typeface="Times New Roman"/>
                        <a:cs typeface="Calibri" pitchFamily="34" charset="0"/>
                      </a:endParaRPr>
                    </a:p>
                  </a:txBody>
                  <a:tcPr marL="49071" marR="490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spcBef>
                          <a:spcPts val="0"/>
                        </a:spcBef>
                        <a:spcAft>
                          <a:spcPts val="0"/>
                        </a:spcAft>
                      </a:pPr>
                      <a:r>
                        <a:rPr lang="en-US" sz="1100" b="1" dirty="0" err="1">
                          <a:solidFill>
                            <a:schemeClr val="bg2"/>
                          </a:solidFill>
                          <a:latin typeface="Calibri" pitchFamily="34" charset="0"/>
                          <a:ea typeface="Times New Roman"/>
                          <a:cs typeface="Calibri" pitchFamily="34" charset="0"/>
                        </a:rPr>
                        <a:t>Pengabdian</a:t>
                      </a:r>
                      <a:r>
                        <a:rPr lang="en-US" sz="1100" b="1" dirty="0">
                          <a:solidFill>
                            <a:schemeClr val="bg2"/>
                          </a:solidFill>
                          <a:latin typeface="Calibri" pitchFamily="34" charset="0"/>
                          <a:ea typeface="Times New Roman"/>
                          <a:cs typeface="Calibri" pitchFamily="34" charset="0"/>
                        </a:rPr>
                        <a:t> </a:t>
                      </a:r>
                      <a:r>
                        <a:rPr lang="en-US" sz="1100" b="1" dirty="0" err="1">
                          <a:solidFill>
                            <a:schemeClr val="bg2"/>
                          </a:solidFill>
                          <a:latin typeface="Calibri" pitchFamily="34" charset="0"/>
                          <a:ea typeface="Times New Roman"/>
                          <a:cs typeface="Calibri" pitchFamily="34" charset="0"/>
                        </a:rPr>
                        <a:t>Karyawan</a:t>
                      </a:r>
                      <a:r>
                        <a:rPr lang="en-US" sz="1100" b="1" dirty="0">
                          <a:solidFill>
                            <a:schemeClr val="bg2"/>
                          </a:solidFill>
                          <a:latin typeface="Calibri" pitchFamily="34" charset="0"/>
                          <a:ea typeface="Times New Roman"/>
                          <a:cs typeface="Calibri" pitchFamily="34" charset="0"/>
                        </a:rPr>
                        <a:t> 20 </a:t>
                      </a:r>
                      <a:r>
                        <a:rPr lang="en-US" sz="1100" b="1" dirty="0" err="1">
                          <a:solidFill>
                            <a:schemeClr val="bg2"/>
                          </a:solidFill>
                          <a:latin typeface="Calibri" pitchFamily="34" charset="0"/>
                          <a:ea typeface="Times New Roman"/>
                          <a:cs typeface="Calibri" pitchFamily="34" charset="0"/>
                        </a:rPr>
                        <a:t>tahun</a:t>
                      </a:r>
                      <a:r>
                        <a:rPr lang="en-US" sz="1100" b="1" dirty="0">
                          <a:solidFill>
                            <a:schemeClr val="bg2"/>
                          </a:solidFill>
                          <a:latin typeface="Calibri" pitchFamily="34" charset="0"/>
                          <a:ea typeface="Times New Roman"/>
                          <a:cs typeface="Calibri" pitchFamily="34" charset="0"/>
                        </a:rPr>
                        <a:t> </a:t>
                      </a:r>
                      <a:r>
                        <a:rPr lang="en-US" sz="1100" b="1" dirty="0" err="1">
                          <a:solidFill>
                            <a:schemeClr val="bg2"/>
                          </a:solidFill>
                          <a:latin typeface="Calibri" pitchFamily="34" charset="0"/>
                          <a:ea typeface="Times New Roman"/>
                          <a:cs typeface="Calibri" pitchFamily="34" charset="0"/>
                        </a:rPr>
                        <a:t>dari</a:t>
                      </a:r>
                      <a:r>
                        <a:rPr lang="en-US" sz="1100" b="1" dirty="0">
                          <a:solidFill>
                            <a:schemeClr val="bg2"/>
                          </a:solidFill>
                          <a:latin typeface="Calibri" pitchFamily="34" charset="0"/>
                          <a:ea typeface="Times New Roman"/>
                          <a:cs typeface="Calibri" pitchFamily="34" charset="0"/>
                        </a:rPr>
                        <a:t> </a:t>
                      </a:r>
                      <a:r>
                        <a:rPr lang="en-US" sz="1100" b="1" dirty="0" smtClean="0">
                          <a:solidFill>
                            <a:schemeClr val="bg2"/>
                          </a:solidFill>
                          <a:latin typeface="Calibri" pitchFamily="34" charset="0"/>
                          <a:ea typeface="Times New Roman"/>
                          <a:cs typeface="Calibri" pitchFamily="34" charset="0"/>
                        </a:rPr>
                        <a:t>BPPT </a:t>
                      </a:r>
                      <a:r>
                        <a:rPr lang="en-US" sz="1100" b="1" dirty="0">
                          <a:solidFill>
                            <a:schemeClr val="bg2"/>
                          </a:solidFill>
                          <a:latin typeface="Calibri" pitchFamily="34" charset="0"/>
                          <a:ea typeface="Times New Roman"/>
                          <a:cs typeface="Calibri" pitchFamily="34" charset="0"/>
                        </a:rPr>
                        <a:t>– Jakarta</a:t>
                      </a:r>
                      <a:r>
                        <a:rPr lang="en-US" sz="1100" b="1" dirty="0" smtClean="0">
                          <a:solidFill>
                            <a:schemeClr val="bg2"/>
                          </a:solidFill>
                          <a:latin typeface="Calibri" pitchFamily="34" charset="0"/>
                          <a:ea typeface="Times New Roman"/>
                          <a:cs typeface="Calibri" pitchFamily="34" charset="0"/>
                        </a:rPr>
                        <a:t>.</a:t>
                      </a:r>
                    </a:p>
                    <a:p>
                      <a:pPr marL="0" marR="0">
                        <a:spcBef>
                          <a:spcPts val="0"/>
                        </a:spcBef>
                        <a:spcAft>
                          <a:spcPts val="0"/>
                        </a:spcAft>
                      </a:pPr>
                      <a:endParaRPr lang="en-US" sz="1100" b="1" dirty="0" smtClean="0">
                        <a:solidFill>
                          <a:schemeClr val="bg2"/>
                        </a:solidFill>
                        <a:latin typeface="Calibri" pitchFamily="34" charset="0"/>
                        <a:ea typeface="Times New Roman"/>
                        <a:cs typeface="Calibri" pitchFamily="34" charset="0"/>
                      </a:endParaRPr>
                    </a:p>
                    <a:p>
                      <a:pPr marL="0" marR="0">
                        <a:spcBef>
                          <a:spcPts val="0"/>
                        </a:spcBef>
                        <a:spcAft>
                          <a:spcPts val="0"/>
                        </a:spcAft>
                      </a:pPr>
                      <a:r>
                        <a:rPr lang="en-US" sz="1100" b="1" dirty="0" smtClean="0">
                          <a:solidFill>
                            <a:schemeClr val="bg2"/>
                          </a:solidFill>
                          <a:latin typeface="Calibri" pitchFamily="34" charset="0"/>
                          <a:ea typeface="Times New Roman"/>
                          <a:cs typeface="Calibri" pitchFamily="34" charset="0"/>
                        </a:rPr>
                        <a:t>   </a:t>
                      </a:r>
                      <a:r>
                        <a:rPr lang="en-US" sz="1100" b="1" dirty="0" smtClean="0">
                          <a:solidFill>
                            <a:srgbClr val="3333CC"/>
                          </a:solidFill>
                          <a:latin typeface="Calibri" pitchFamily="34" charset="0"/>
                          <a:ea typeface="Times New Roman"/>
                          <a:cs typeface="Calibri" pitchFamily="34" charset="0"/>
                        </a:rPr>
                        <a:t>( </a:t>
                      </a:r>
                      <a:r>
                        <a:rPr lang="en-US" sz="1100" b="1" dirty="0" err="1" smtClean="0">
                          <a:solidFill>
                            <a:srgbClr val="3333CC"/>
                          </a:solidFill>
                          <a:latin typeface="Calibri" pitchFamily="34" charset="0"/>
                          <a:ea typeface="Times New Roman"/>
                          <a:cs typeface="Calibri" pitchFamily="34" charset="0"/>
                        </a:rPr>
                        <a:t>Bukti</a:t>
                      </a:r>
                      <a:r>
                        <a:rPr lang="en-US" sz="1100" b="1" dirty="0" smtClean="0">
                          <a:solidFill>
                            <a:srgbClr val="3333CC"/>
                          </a:solidFill>
                          <a:latin typeface="Calibri" pitchFamily="34" charset="0"/>
                          <a:ea typeface="Times New Roman"/>
                          <a:cs typeface="Calibri" pitchFamily="34" charset="0"/>
                        </a:rPr>
                        <a:t> </a:t>
                      </a:r>
                      <a:r>
                        <a:rPr lang="en-US" sz="1100" b="1" dirty="0" err="1" smtClean="0">
                          <a:solidFill>
                            <a:srgbClr val="3333CC"/>
                          </a:solidFill>
                          <a:latin typeface="Calibri" pitchFamily="34" charset="0"/>
                          <a:ea typeface="Times New Roman"/>
                          <a:cs typeface="Calibri" pitchFamily="34" charset="0"/>
                        </a:rPr>
                        <a:t>Terlampir</a:t>
                      </a:r>
                      <a:r>
                        <a:rPr lang="en-US" sz="1100" b="1" dirty="0" smtClean="0">
                          <a:solidFill>
                            <a:srgbClr val="3333CC"/>
                          </a:solidFill>
                          <a:latin typeface="Calibri" pitchFamily="34" charset="0"/>
                          <a:ea typeface="Times New Roman"/>
                          <a:cs typeface="Calibri" pitchFamily="34" charset="0"/>
                        </a:rPr>
                        <a:t> ).</a:t>
                      </a:r>
                      <a:endParaRPr lang="en-US" sz="1100" b="1" dirty="0">
                        <a:solidFill>
                          <a:schemeClr val="bg2"/>
                        </a:solidFill>
                        <a:latin typeface="Calibri" pitchFamily="34" charset="0"/>
                        <a:ea typeface="Times New Roman"/>
                        <a:cs typeface="Calibri" pitchFamily="34" charset="0"/>
                      </a:endParaRPr>
                    </a:p>
                  </a:txBody>
                  <a:tcPr marL="49071" marR="490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tabLst>
                          <a:tab pos="514350" algn="l"/>
                          <a:tab pos="685800" algn="l"/>
                        </a:tabLst>
                      </a:pPr>
                      <a:r>
                        <a:rPr lang="en-US" sz="1100" b="1" dirty="0">
                          <a:solidFill>
                            <a:schemeClr val="bg2"/>
                          </a:solidFill>
                          <a:latin typeface="Calibri" pitchFamily="34" charset="0"/>
                          <a:ea typeface="Times New Roman"/>
                          <a:cs typeface="Calibri" pitchFamily="34" charset="0"/>
                        </a:rPr>
                        <a:t>W </a:t>
                      </a:r>
                      <a:r>
                        <a:rPr lang="en-US" sz="1100" b="1" dirty="0" smtClean="0">
                          <a:solidFill>
                            <a:schemeClr val="bg2"/>
                          </a:solidFill>
                          <a:latin typeface="Calibri" pitchFamily="34" charset="0"/>
                          <a:ea typeface="Times New Roman"/>
                          <a:cs typeface="Calibri" pitchFamily="34" charset="0"/>
                        </a:rPr>
                        <a:t>1.1.4</a:t>
                      </a:r>
                    </a:p>
                    <a:p>
                      <a:pPr marL="0" marR="0" algn="ctr">
                        <a:spcBef>
                          <a:spcPts val="0"/>
                        </a:spcBef>
                        <a:spcAft>
                          <a:spcPts val="0"/>
                        </a:spcAft>
                        <a:tabLst>
                          <a:tab pos="514350" algn="l"/>
                          <a:tab pos="685800" algn="l"/>
                        </a:tabLst>
                      </a:pPr>
                      <a:r>
                        <a:rPr lang="en-US" sz="1100" b="1" dirty="0" smtClean="0">
                          <a:solidFill>
                            <a:schemeClr val="bg2"/>
                          </a:solidFill>
                          <a:latin typeface="Calibri" pitchFamily="34" charset="0"/>
                          <a:ea typeface="Times New Roman"/>
                          <a:cs typeface="Calibri" pitchFamily="34" charset="0"/>
                        </a:rPr>
                        <a:t>W.1.2.2</a:t>
                      </a:r>
                      <a:endParaRPr lang="en-US" sz="1100" b="1" dirty="0">
                        <a:solidFill>
                          <a:schemeClr val="bg2"/>
                        </a:solidFill>
                        <a:latin typeface="Calibri" pitchFamily="34" charset="0"/>
                        <a:ea typeface="Times New Roman"/>
                        <a:cs typeface="Calibri" pitchFamily="34" charset="0"/>
                      </a:endParaRPr>
                    </a:p>
                    <a:p>
                      <a:pPr marL="0" marR="0" algn="ctr">
                        <a:spcBef>
                          <a:spcPts val="0"/>
                        </a:spcBef>
                        <a:spcAft>
                          <a:spcPts val="0"/>
                        </a:spcAft>
                        <a:tabLst>
                          <a:tab pos="514350" algn="l"/>
                          <a:tab pos="685800" algn="l"/>
                        </a:tabLst>
                      </a:pPr>
                      <a:r>
                        <a:rPr lang="en-US" sz="1100" b="1" dirty="0" smtClean="0">
                          <a:solidFill>
                            <a:schemeClr val="bg2"/>
                          </a:solidFill>
                          <a:latin typeface="Calibri" pitchFamily="34" charset="0"/>
                          <a:ea typeface="Times New Roman"/>
                          <a:cs typeface="Calibri" pitchFamily="34" charset="0"/>
                        </a:rPr>
                        <a:t>W.1.2.3</a:t>
                      </a:r>
                      <a:endParaRPr lang="en-US" sz="1100" b="1" dirty="0">
                        <a:solidFill>
                          <a:schemeClr val="bg2"/>
                        </a:solidFill>
                        <a:latin typeface="Calibri" pitchFamily="34" charset="0"/>
                        <a:ea typeface="Times New Roman"/>
                        <a:cs typeface="Calibri" pitchFamily="34" charset="0"/>
                      </a:endParaRPr>
                    </a:p>
                    <a:p>
                      <a:pPr marL="0" marR="0" algn="ctr">
                        <a:spcBef>
                          <a:spcPts val="0"/>
                        </a:spcBef>
                        <a:spcAft>
                          <a:spcPts val="0"/>
                        </a:spcAft>
                        <a:tabLst>
                          <a:tab pos="514350" algn="l"/>
                          <a:tab pos="685800" algn="l"/>
                        </a:tabLst>
                      </a:pPr>
                      <a:r>
                        <a:rPr lang="en-US" sz="1100" b="1" dirty="0">
                          <a:solidFill>
                            <a:schemeClr val="bg2"/>
                          </a:solidFill>
                          <a:latin typeface="Calibri" pitchFamily="34" charset="0"/>
                          <a:ea typeface="Times New Roman"/>
                          <a:cs typeface="Calibri" pitchFamily="34" charset="0"/>
                        </a:rPr>
                        <a:t>W </a:t>
                      </a:r>
                      <a:r>
                        <a:rPr lang="en-US" sz="1100" b="1" dirty="0" smtClean="0">
                          <a:solidFill>
                            <a:schemeClr val="bg2"/>
                          </a:solidFill>
                          <a:latin typeface="Calibri" pitchFamily="34" charset="0"/>
                          <a:ea typeface="Times New Roman"/>
                          <a:cs typeface="Calibri" pitchFamily="34" charset="0"/>
                        </a:rPr>
                        <a:t>1.4.1</a:t>
                      </a:r>
                      <a:endParaRPr lang="en-US" sz="1100" b="1" dirty="0">
                        <a:solidFill>
                          <a:schemeClr val="bg2"/>
                        </a:solidFill>
                        <a:latin typeface="Calibri" pitchFamily="34" charset="0"/>
                        <a:ea typeface="Times New Roman"/>
                        <a:cs typeface="Calibri" pitchFamily="34" charset="0"/>
                      </a:endParaRPr>
                    </a:p>
                  </a:txBody>
                  <a:tcPr marL="49071" marR="49071" marT="0" marB="0">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67945" algn="just">
                        <a:lnSpc>
                          <a:spcPts val="1800"/>
                        </a:lnSpc>
                        <a:spcBef>
                          <a:spcPts val="0"/>
                        </a:spcBef>
                        <a:spcAft>
                          <a:spcPts val="0"/>
                        </a:spcAft>
                        <a:tabLst>
                          <a:tab pos="514350" algn="l"/>
                          <a:tab pos="685800" algn="l"/>
                        </a:tabLst>
                      </a:pPr>
                      <a:endParaRPr lang="en-US" sz="1100" b="1">
                        <a:solidFill>
                          <a:schemeClr val="bg2"/>
                        </a:solidFill>
                        <a:latin typeface="Calibri" pitchFamily="34" charset="0"/>
                        <a:ea typeface="Times New Roman"/>
                        <a:cs typeface="Calibri" pitchFamily="34" charset="0"/>
                      </a:endParaRPr>
                    </a:p>
                  </a:txBody>
                  <a:tcPr marL="49071" marR="49071" marT="0" marB="0">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indent="67945" algn="just">
                        <a:lnSpc>
                          <a:spcPts val="1800"/>
                        </a:lnSpc>
                        <a:spcBef>
                          <a:spcPts val="0"/>
                        </a:spcBef>
                        <a:spcAft>
                          <a:spcPts val="0"/>
                        </a:spcAft>
                        <a:tabLst>
                          <a:tab pos="514350" algn="l"/>
                          <a:tab pos="685800" algn="l"/>
                        </a:tabLst>
                      </a:pPr>
                      <a:endParaRPr lang="en-US" sz="1100" b="1">
                        <a:solidFill>
                          <a:schemeClr val="bg2"/>
                        </a:solidFill>
                        <a:latin typeface="Calibri" pitchFamily="34" charset="0"/>
                        <a:ea typeface="Times New Roman"/>
                        <a:cs typeface="Calibri" pitchFamily="34" charset="0"/>
                      </a:endParaRPr>
                    </a:p>
                  </a:txBody>
                  <a:tcPr marL="49071" marR="490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indent="67945" algn="just">
                        <a:lnSpc>
                          <a:spcPts val="1800"/>
                        </a:lnSpc>
                        <a:spcBef>
                          <a:spcPts val="0"/>
                        </a:spcBef>
                        <a:spcAft>
                          <a:spcPts val="0"/>
                        </a:spcAft>
                        <a:tabLst>
                          <a:tab pos="514350" algn="l"/>
                          <a:tab pos="685800" algn="l"/>
                        </a:tabLst>
                      </a:pPr>
                      <a:endParaRPr lang="en-US" sz="1100" b="1">
                        <a:solidFill>
                          <a:schemeClr val="bg2"/>
                        </a:solidFill>
                        <a:latin typeface="Calibri" pitchFamily="34" charset="0"/>
                        <a:ea typeface="Times New Roman"/>
                        <a:cs typeface="Calibri" pitchFamily="34" charset="0"/>
                      </a:endParaRPr>
                    </a:p>
                  </a:txBody>
                  <a:tcPr marL="49071" marR="490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indent="67945" algn="just">
                        <a:lnSpc>
                          <a:spcPts val="1800"/>
                        </a:lnSpc>
                        <a:spcBef>
                          <a:spcPts val="0"/>
                        </a:spcBef>
                        <a:spcAft>
                          <a:spcPts val="0"/>
                        </a:spcAft>
                        <a:tabLst>
                          <a:tab pos="514350" algn="l"/>
                          <a:tab pos="685800" algn="l"/>
                        </a:tabLst>
                      </a:pPr>
                      <a:endParaRPr lang="en-US" sz="1100" b="1">
                        <a:solidFill>
                          <a:schemeClr val="bg2"/>
                        </a:solidFill>
                        <a:latin typeface="Calibri" pitchFamily="34" charset="0"/>
                        <a:ea typeface="Times New Roman"/>
                        <a:cs typeface="Calibri" pitchFamily="34" charset="0"/>
                      </a:endParaRPr>
                    </a:p>
                  </a:txBody>
                  <a:tcPr marL="49071" marR="49071" marT="0" marB="0">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r h="960016">
                <a:tc>
                  <a:txBody>
                    <a:bodyPr/>
                    <a:lstStyle/>
                    <a:p>
                      <a:pPr marL="0" marR="0" algn="just">
                        <a:spcBef>
                          <a:spcPts val="0"/>
                        </a:spcBef>
                        <a:spcAft>
                          <a:spcPts val="0"/>
                        </a:spcAft>
                        <a:tabLst>
                          <a:tab pos="514350" algn="l"/>
                          <a:tab pos="685800" algn="l"/>
                        </a:tabLst>
                      </a:pPr>
                      <a:r>
                        <a:rPr lang="en-US" sz="1100" b="1">
                          <a:solidFill>
                            <a:schemeClr val="bg2"/>
                          </a:solidFill>
                          <a:latin typeface="Calibri" pitchFamily="34" charset="0"/>
                          <a:ea typeface="Times New Roman"/>
                          <a:cs typeface="Calibri" pitchFamily="34" charset="0"/>
                        </a:rPr>
                        <a:t>4.</a:t>
                      </a:r>
                    </a:p>
                  </a:txBody>
                  <a:tcPr marL="49071" marR="49071" marT="0" marB="0">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just">
                        <a:spcBef>
                          <a:spcPts val="0"/>
                        </a:spcBef>
                        <a:spcAft>
                          <a:spcPts val="0"/>
                        </a:spcAft>
                        <a:tabLst>
                          <a:tab pos="514350" algn="l"/>
                          <a:tab pos="685800" algn="l"/>
                        </a:tabLst>
                      </a:pPr>
                      <a:r>
                        <a:rPr lang="en-US" sz="1100" b="1" dirty="0" smtClean="0">
                          <a:solidFill>
                            <a:schemeClr val="bg2"/>
                          </a:solidFill>
                          <a:latin typeface="Calibri" pitchFamily="34" charset="0"/>
                          <a:ea typeface="Times New Roman"/>
                          <a:cs typeface="Calibri" pitchFamily="34" charset="0"/>
                        </a:rPr>
                        <a:t>2005</a:t>
                      </a:r>
                      <a:endParaRPr lang="en-US" sz="1100" b="1" dirty="0">
                        <a:solidFill>
                          <a:schemeClr val="bg2"/>
                        </a:solidFill>
                        <a:latin typeface="Calibri" pitchFamily="34" charset="0"/>
                        <a:ea typeface="Times New Roman"/>
                        <a:cs typeface="Calibri" pitchFamily="34" charset="0"/>
                      </a:endParaRPr>
                    </a:p>
                  </a:txBody>
                  <a:tcPr marL="49071" marR="490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just">
                        <a:spcBef>
                          <a:spcPts val="0"/>
                        </a:spcBef>
                        <a:spcAft>
                          <a:spcPts val="0"/>
                        </a:spcAft>
                      </a:pPr>
                      <a:r>
                        <a:rPr lang="en-US" sz="1100" b="1">
                          <a:solidFill>
                            <a:schemeClr val="bg2"/>
                          </a:solidFill>
                          <a:latin typeface="Calibri" pitchFamily="34" charset="0"/>
                          <a:ea typeface="Times New Roman"/>
                          <a:cs typeface="Calibri" pitchFamily="34" charset="0"/>
                        </a:rPr>
                        <a:t>Piagam Penghargaan</a:t>
                      </a:r>
                    </a:p>
                  </a:txBody>
                  <a:tcPr marL="49071" marR="490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just">
                        <a:spcBef>
                          <a:spcPts val="0"/>
                        </a:spcBef>
                        <a:spcAft>
                          <a:spcPts val="0"/>
                        </a:spcAft>
                        <a:tabLst>
                          <a:tab pos="514350" algn="l"/>
                          <a:tab pos="685800" algn="l"/>
                        </a:tabLst>
                      </a:pPr>
                      <a:r>
                        <a:rPr lang="en-US" sz="1100" b="1" dirty="0" err="1">
                          <a:solidFill>
                            <a:schemeClr val="bg2"/>
                          </a:solidFill>
                          <a:latin typeface="Calibri" pitchFamily="34" charset="0"/>
                          <a:ea typeface="Times New Roman"/>
                          <a:cs typeface="Calibri" pitchFamily="34" charset="0"/>
                        </a:rPr>
                        <a:t>Sebagai</a:t>
                      </a:r>
                      <a:r>
                        <a:rPr lang="en-US" sz="1100" b="1" dirty="0">
                          <a:solidFill>
                            <a:schemeClr val="bg2"/>
                          </a:solidFill>
                          <a:latin typeface="Calibri" pitchFamily="34" charset="0"/>
                          <a:ea typeface="Times New Roman"/>
                          <a:cs typeface="Calibri" pitchFamily="34" charset="0"/>
                        </a:rPr>
                        <a:t> </a:t>
                      </a:r>
                      <a:r>
                        <a:rPr lang="en-US" sz="1100" b="1" dirty="0" err="1">
                          <a:solidFill>
                            <a:schemeClr val="bg2"/>
                          </a:solidFill>
                          <a:latin typeface="Calibri" pitchFamily="34" charset="0"/>
                          <a:ea typeface="Times New Roman"/>
                          <a:cs typeface="Calibri" pitchFamily="34" charset="0"/>
                        </a:rPr>
                        <a:t>Donatur</a:t>
                      </a:r>
                      <a:r>
                        <a:rPr lang="en-US" sz="1100" b="1" dirty="0">
                          <a:solidFill>
                            <a:schemeClr val="bg2"/>
                          </a:solidFill>
                          <a:latin typeface="Calibri" pitchFamily="34" charset="0"/>
                          <a:ea typeface="Times New Roman"/>
                          <a:cs typeface="Calibri" pitchFamily="34" charset="0"/>
                        </a:rPr>
                        <a:t> </a:t>
                      </a:r>
                      <a:r>
                        <a:rPr lang="en-US" sz="1100" b="1" dirty="0" err="1">
                          <a:solidFill>
                            <a:schemeClr val="bg2"/>
                          </a:solidFill>
                          <a:latin typeface="Calibri" pitchFamily="34" charset="0"/>
                          <a:ea typeface="Times New Roman"/>
                          <a:cs typeface="Calibri" pitchFamily="34" charset="0"/>
                        </a:rPr>
                        <a:t>dlm</a:t>
                      </a:r>
                      <a:r>
                        <a:rPr lang="en-US" sz="1100" b="1" dirty="0">
                          <a:solidFill>
                            <a:schemeClr val="bg2"/>
                          </a:solidFill>
                          <a:latin typeface="Calibri" pitchFamily="34" charset="0"/>
                          <a:ea typeface="Times New Roman"/>
                          <a:cs typeface="Calibri" pitchFamily="34" charset="0"/>
                        </a:rPr>
                        <a:t> </a:t>
                      </a:r>
                      <a:r>
                        <a:rPr lang="en-US" sz="1100" b="1" dirty="0" err="1">
                          <a:solidFill>
                            <a:schemeClr val="bg2"/>
                          </a:solidFill>
                          <a:latin typeface="Calibri" pitchFamily="34" charset="0"/>
                          <a:ea typeface="Times New Roman"/>
                          <a:cs typeface="Calibri" pitchFamily="34" charset="0"/>
                        </a:rPr>
                        <a:t>Bhakti</a:t>
                      </a:r>
                      <a:r>
                        <a:rPr lang="en-US" sz="1100" b="1" dirty="0">
                          <a:solidFill>
                            <a:schemeClr val="bg2"/>
                          </a:solidFill>
                          <a:latin typeface="Calibri" pitchFamily="34" charset="0"/>
                          <a:ea typeface="Times New Roman"/>
                          <a:cs typeface="Calibri" pitchFamily="34" charset="0"/>
                        </a:rPr>
                        <a:t> </a:t>
                      </a:r>
                      <a:r>
                        <a:rPr lang="en-US" sz="1100" b="1" dirty="0" err="1">
                          <a:solidFill>
                            <a:schemeClr val="bg2"/>
                          </a:solidFill>
                          <a:latin typeface="Calibri" pitchFamily="34" charset="0"/>
                          <a:ea typeface="Times New Roman"/>
                          <a:cs typeface="Calibri" pitchFamily="34" charset="0"/>
                        </a:rPr>
                        <a:t>Sosial</a:t>
                      </a:r>
                      <a:r>
                        <a:rPr lang="en-US" sz="1100" b="1" dirty="0">
                          <a:solidFill>
                            <a:schemeClr val="bg2"/>
                          </a:solidFill>
                          <a:latin typeface="Calibri" pitchFamily="34" charset="0"/>
                          <a:ea typeface="Times New Roman"/>
                          <a:cs typeface="Calibri" pitchFamily="34" charset="0"/>
                        </a:rPr>
                        <a:t> </a:t>
                      </a:r>
                      <a:r>
                        <a:rPr lang="en-US" sz="1100" b="1" dirty="0" err="1" smtClean="0">
                          <a:solidFill>
                            <a:schemeClr val="bg2"/>
                          </a:solidFill>
                          <a:latin typeface="Calibri" pitchFamily="34" charset="0"/>
                          <a:ea typeface="Times New Roman"/>
                          <a:cs typeface="Calibri" pitchFamily="34" charset="0"/>
                        </a:rPr>
                        <a:t>Kepedulian</a:t>
                      </a:r>
                      <a:r>
                        <a:rPr lang="en-US" sz="1100" b="1" dirty="0" smtClean="0">
                          <a:solidFill>
                            <a:schemeClr val="bg2"/>
                          </a:solidFill>
                          <a:latin typeface="Calibri" pitchFamily="34" charset="0"/>
                          <a:ea typeface="Times New Roman"/>
                          <a:cs typeface="Calibri" pitchFamily="34" charset="0"/>
                        </a:rPr>
                        <a:t> </a:t>
                      </a:r>
                      <a:r>
                        <a:rPr lang="en-US" sz="1100" b="1" dirty="0" err="1" smtClean="0">
                          <a:solidFill>
                            <a:schemeClr val="bg2"/>
                          </a:solidFill>
                          <a:latin typeface="Calibri" pitchFamily="34" charset="0"/>
                          <a:ea typeface="Times New Roman"/>
                          <a:cs typeface="Calibri" pitchFamily="34" charset="0"/>
                        </a:rPr>
                        <a:t>Masyarakat</a:t>
                      </a:r>
                      <a:r>
                        <a:rPr lang="en-US" sz="1100" b="1" dirty="0" smtClean="0">
                          <a:solidFill>
                            <a:schemeClr val="bg2"/>
                          </a:solidFill>
                          <a:latin typeface="Calibri" pitchFamily="34" charset="0"/>
                          <a:ea typeface="Times New Roman"/>
                          <a:cs typeface="Calibri" pitchFamily="34" charset="0"/>
                        </a:rPr>
                        <a:t> </a:t>
                      </a:r>
                      <a:r>
                        <a:rPr lang="en-US" sz="1100" b="1" dirty="0">
                          <a:solidFill>
                            <a:schemeClr val="bg2"/>
                          </a:solidFill>
                          <a:latin typeface="Calibri" pitchFamily="34" charset="0"/>
                          <a:ea typeface="Times New Roman"/>
                          <a:cs typeface="Calibri" pitchFamily="34" charset="0"/>
                        </a:rPr>
                        <a:t>pd </a:t>
                      </a:r>
                      <a:r>
                        <a:rPr lang="en-US" sz="1100" b="1" dirty="0" err="1">
                          <a:solidFill>
                            <a:schemeClr val="bg2"/>
                          </a:solidFill>
                          <a:latin typeface="Calibri" pitchFamily="34" charset="0"/>
                          <a:ea typeface="Times New Roman"/>
                          <a:cs typeface="Calibri" pitchFamily="34" charset="0"/>
                        </a:rPr>
                        <a:t>Hari</a:t>
                      </a:r>
                      <a:r>
                        <a:rPr lang="en-US" sz="1100" b="1" dirty="0">
                          <a:solidFill>
                            <a:schemeClr val="bg2"/>
                          </a:solidFill>
                          <a:latin typeface="Calibri" pitchFamily="34" charset="0"/>
                          <a:ea typeface="Times New Roman"/>
                          <a:cs typeface="Calibri" pitchFamily="34" charset="0"/>
                        </a:rPr>
                        <a:t> </a:t>
                      </a:r>
                      <a:r>
                        <a:rPr lang="en-US" sz="1100" b="1" dirty="0" err="1">
                          <a:solidFill>
                            <a:schemeClr val="bg2"/>
                          </a:solidFill>
                          <a:latin typeface="Calibri" pitchFamily="34" charset="0"/>
                          <a:ea typeface="Times New Roman"/>
                          <a:cs typeface="Calibri" pitchFamily="34" charset="0"/>
                        </a:rPr>
                        <a:t>Kesetiakawanan</a:t>
                      </a:r>
                      <a:r>
                        <a:rPr lang="en-US" sz="1100" b="1" dirty="0">
                          <a:solidFill>
                            <a:schemeClr val="bg2"/>
                          </a:solidFill>
                          <a:latin typeface="Calibri" pitchFamily="34" charset="0"/>
                          <a:ea typeface="Times New Roman"/>
                          <a:cs typeface="Calibri" pitchFamily="34" charset="0"/>
                        </a:rPr>
                        <a:t> </a:t>
                      </a:r>
                      <a:r>
                        <a:rPr lang="en-US" sz="1100" b="1" dirty="0" err="1">
                          <a:solidFill>
                            <a:schemeClr val="bg2"/>
                          </a:solidFill>
                          <a:latin typeface="Calibri" pitchFamily="34" charset="0"/>
                          <a:ea typeface="Times New Roman"/>
                          <a:cs typeface="Calibri" pitchFamily="34" charset="0"/>
                        </a:rPr>
                        <a:t>Sosial</a:t>
                      </a:r>
                      <a:r>
                        <a:rPr lang="en-US" sz="1100" b="1" dirty="0">
                          <a:solidFill>
                            <a:schemeClr val="bg2"/>
                          </a:solidFill>
                          <a:latin typeface="Calibri" pitchFamily="34" charset="0"/>
                          <a:ea typeface="Times New Roman"/>
                          <a:cs typeface="Calibri" pitchFamily="34" charset="0"/>
                        </a:rPr>
                        <a:t> </a:t>
                      </a:r>
                      <a:r>
                        <a:rPr lang="en-US" sz="1100" b="1" dirty="0" err="1">
                          <a:solidFill>
                            <a:schemeClr val="bg2"/>
                          </a:solidFill>
                          <a:latin typeface="Calibri" pitchFamily="34" charset="0"/>
                          <a:ea typeface="Times New Roman"/>
                          <a:cs typeface="Calibri" pitchFamily="34" charset="0"/>
                        </a:rPr>
                        <a:t>Nasional</a:t>
                      </a:r>
                      <a:r>
                        <a:rPr lang="en-US" sz="1100" b="1" dirty="0">
                          <a:solidFill>
                            <a:schemeClr val="bg2"/>
                          </a:solidFill>
                          <a:latin typeface="Calibri" pitchFamily="34" charset="0"/>
                          <a:ea typeface="Times New Roman"/>
                          <a:cs typeface="Calibri" pitchFamily="34" charset="0"/>
                        </a:rPr>
                        <a:t> </a:t>
                      </a:r>
                      <a:r>
                        <a:rPr lang="en-US" sz="1100" b="1" dirty="0" err="1">
                          <a:solidFill>
                            <a:schemeClr val="bg2"/>
                          </a:solidFill>
                          <a:latin typeface="Calibri" pitchFamily="34" charset="0"/>
                          <a:ea typeface="Times New Roman"/>
                          <a:cs typeface="Calibri" pitchFamily="34" charset="0"/>
                        </a:rPr>
                        <a:t>dari</a:t>
                      </a:r>
                      <a:r>
                        <a:rPr lang="en-US" sz="1100" b="1" dirty="0">
                          <a:solidFill>
                            <a:schemeClr val="bg2"/>
                          </a:solidFill>
                          <a:latin typeface="Calibri" pitchFamily="34" charset="0"/>
                          <a:ea typeface="Times New Roman"/>
                          <a:cs typeface="Calibri" pitchFamily="34" charset="0"/>
                        </a:rPr>
                        <a:t> </a:t>
                      </a:r>
                      <a:r>
                        <a:rPr lang="en-US" sz="1100" b="1" dirty="0" err="1">
                          <a:solidFill>
                            <a:schemeClr val="bg2"/>
                          </a:solidFill>
                          <a:latin typeface="Calibri" pitchFamily="34" charset="0"/>
                          <a:ea typeface="Times New Roman"/>
                          <a:cs typeface="Calibri" pitchFamily="34" charset="0"/>
                        </a:rPr>
                        <a:t>Yayasan</a:t>
                      </a:r>
                      <a:r>
                        <a:rPr lang="en-US" sz="1100" b="1" dirty="0">
                          <a:solidFill>
                            <a:schemeClr val="bg2"/>
                          </a:solidFill>
                          <a:latin typeface="Calibri" pitchFamily="34" charset="0"/>
                          <a:ea typeface="Times New Roman"/>
                          <a:cs typeface="Calibri" pitchFamily="34" charset="0"/>
                        </a:rPr>
                        <a:t> </a:t>
                      </a:r>
                      <a:r>
                        <a:rPr lang="en-US" sz="1100" b="1" dirty="0" smtClean="0">
                          <a:solidFill>
                            <a:schemeClr val="bg2"/>
                          </a:solidFill>
                          <a:latin typeface="Calibri" pitchFamily="34" charset="0"/>
                          <a:ea typeface="Times New Roman"/>
                          <a:cs typeface="Calibri" pitchFamily="34" charset="0"/>
                        </a:rPr>
                        <a:t>XYZ </a:t>
                      </a:r>
                      <a:r>
                        <a:rPr lang="en-US" sz="1100" b="1" dirty="0">
                          <a:solidFill>
                            <a:schemeClr val="bg2"/>
                          </a:solidFill>
                          <a:latin typeface="Calibri" pitchFamily="34" charset="0"/>
                          <a:ea typeface="Times New Roman"/>
                          <a:cs typeface="Calibri" pitchFamily="34" charset="0"/>
                        </a:rPr>
                        <a:t>Indonesia. </a:t>
                      </a:r>
                      <a:endParaRPr lang="en-US" sz="1100" b="1" dirty="0" smtClean="0">
                        <a:solidFill>
                          <a:schemeClr val="bg2"/>
                        </a:solidFill>
                        <a:latin typeface="Calibri" pitchFamily="34" charset="0"/>
                        <a:ea typeface="Times New Roman"/>
                        <a:cs typeface="Calibri" pitchFamily="34" charset="0"/>
                      </a:endParaRPr>
                    </a:p>
                    <a:p>
                      <a:pPr marL="0" marR="0" algn="just">
                        <a:spcBef>
                          <a:spcPts val="0"/>
                        </a:spcBef>
                        <a:spcAft>
                          <a:spcPts val="0"/>
                        </a:spcAft>
                        <a:tabLst>
                          <a:tab pos="514350" algn="l"/>
                          <a:tab pos="685800" algn="l"/>
                        </a:tabLst>
                      </a:pPr>
                      <a:endParaRPr lang="en-US" sz="1100" b="1" dirty="0" smtClean="0">
                        <a:solidFill>
                          <a:schemeClr val="bg2"/>
                        </a:solidFill>
                        <a:latin typeface="Calibri" pitchFamily="34" charset="0"/>
                        <a:ea typeface="Times New Roman"/>
                        <a:cs typeface="Calibri" pitchFamily="34" charset="0"/>
                      </a:endParaRPr>
                    </a:p>
                    <a:p>
                      <a:pPr marL="0" marR="0" algn="just">
                        <a:spcBef>
                          <a:spcPts val="0"/>
                        </a:spcBef>
                        <a:spcAft>
                          <a:spcPts val="0"/>
                        </a:spcAft>
                        <a:tabLst>
                          <a:tab pos="514350" algn="l"/>
                          <a:tab pos="685800" algn="l"/>
                        </a:tabLst>
                      </a:pPr>
                      <a:r>
                        <a:rPr lang="en-US" sz="1100" b="1" dirty="0" smtClean="0">
                          <a:solidFill>
                            <a:schemeClr val="bg2"/>
                          </a:solidFill>
                          <a:latin typeface="Calibri" pitchFamily="34" charset="0"/>
                          <a:ea typeface="Times New Roman"/>
                          <a:cs typeface="Calibri" pitchFamily="34" charset="0"/>
                        </a:rPr>
                        <a:t>   </a:t>
                      </a:r>
                      <a:r>
                        <a:rPr lang="en-US" sz="1100" b="1" dirty="0" smtClean="0">
                          <a:solidFill>
                            <a:srgbClr val="3333CC"/>
                          </a:solidFill>
                          <a:latin typeface="Calibri" pitchFamily="34" charset="0"/>
                          <a:ea typeface="Times New Roman"/>
                          <a:cs typeface="Calibri" pitchFamily="34" charset="0"/>
                        </a:rPr>
                        <a:t>( </a:t>
                      </a:r>
                      <a:r>
                        <a:rPr lang="en-US" sz="1100" b="1" dirty="0" err="1" smtClean="0">
                          <a:solidFill>
                            <a:srgbClr val="3333CC"/>
                          </a:solidFill>
                          <a:latin typeface="Calibri" pitchFamily="34" charset="0"/>
                          <a:ea typeface="Times New Roman"/>
                          <a:cs typeface="Calibri" pitchFamily="34" charset="0"/>
                        </a:rPr>
                        <a:t>Bukti</a:t>
                      </a:r>
                      <a:r>
                        <a:rPr lang="en-US" sz="1100" b="1" dirty="0" smtClean="0">
                          <a:solidFill>
                            <a:srgbClr val="3333CC"/>
                          </a:solidFill>
                          <a:latin typeface="Calibri" pitchFamily="34" charset="0"/>
                          <a:ea typeface="Times New Roman"/>
                          <a:cs typeface="Calibri" pitchFamily="34" charset="0"/>
                        </a:rPr>
                        <a:t> </a:t>
                      </a:r>
                      <a:r>
                        <a:rPr lang="en-US" sz="1100" b="1" dirty="0" err="1" smtClean="0">
                          <a:solidFill>
                            <a:srgbClr val="3333CC"/>
                          </a:solidFill>
                          <a:latin typeface="Calibri" pitchFamily="34" charset="0"/>
                          <a:ea typeface="Times New Roman"/>
                          <a:cs typeface="Calibri" pitchFamily="34" charset="0"/>
                        </a:rPr>
                        <a:t>Terlampir</a:t>
                      </a:r>
                      <a:r>
                        <a:rPr lang="en-US" sz="1100" b="1" dirty="0" smtClean="0">
                          <a:solidFill>
                            <a:srgbClr val="3333CC"/>
                          </a:solidFill>
                          <a:latin typeface="Calibri" pitchFamily="34" charset="0"/>
                          <a:ea typeface="Times New Roman"/>
                          <a:cs typeface="Calibri" pitchFamily="34" charset="0"/>
                        </a:rPr>
                        <a:t> ).</a:t>
                      </a:r>
                      <a:endParaRPr lang="en-US" sz="1100" b="1" dirty="0">
                        <a:solidFill>
                          <a:schemeClr val="bg2"/>
                        </a:solidFill>
                        <a:latin typeface="Calibri" pitchFamily="34" charset="0"/>
                        <a:ea typeface="Times New Roman"/>
                        <a:cs typeface="Calibri" pitchFamily="34" charset="0"/>
                      </a:endParaRPr>
                    </a:p>
                  </a:txBody>
                  <a:tcPr marL="49071" marR="490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tabLst>
                          <a:tab pos="514350" algn="l"/>
                          <a:tab pos="685800" algn="l"/>
                        </a:tabLst>
                      </a:pPr>
                      <a:r>
                        <a:rPr lang="en-US" sz="1100" b="1" dirty="0">
                          <a:solidFill>
                            <a:schemeClr val="bg2"/>
                          </a:solidFill>
                          <a:latin typeface="Calibri" pitchFamily="34" charset="0"/>
                          <a:ea typeface="Times New Roman"/>
                          <a:cs typeface="Calibri" pitchFamily="34" charset="0"/>
                        </a:rPr>
                        <a:t>W 1.1.4</a:t>
                      </a:r>
                    </a:p>
                    <a:p>
                      <a:pPr marL="0" marR="0" algn="ctr">
                        <a:spcBef>
                          <a:spcPts val="0"/>
                        </a:spcBef>
                        <a:spcAft>
                          <a:spcPts val="0"/>
                        </a:spcAft>
                        <a:tabLst>
                          <a:tab pos="514350" algn="l"/>
                          <a:tab pos="685800" algn="l"/>
                        </a:tabLst>
                      </a:pPr>
                      <a:r>
                        <a:rPr lang="en-US" sz="1100" b="1" dirty="0">
                          <a:solidFill>
                            <a:schemeClr val="bg2"/>
                          </a:solidFill>
                          <a:latin typeface="Calibri" pitchFamily="34" charset="0"/>
                          <a:ea typeface="Times New Roman"/>
                          <a:cs typeface="Calibri" pitchFamily="34" charset="0"/>
                        </a:rPr>
                        <a:t>W 1.2.1</a:t>
                      </a:r>
                    </a:p>
                    <a:p>
                      <a:pPr marL="0" marR="0" algn="ctr">
                        <a:spcBef>
                          <a:spcPts val="0"/>
                        </a:spcBef>
                        <a:spcAft>
                          <a:spcPts val="0"/>
                        </a:spcAft>
                        <a:tabLst>
                          <a:tab pos="514350" algn="l"/>
                          <a:tab pos="685800" algn="l"/>
                        </a:tabLst>
                      </a:pPr>
                      <a:r>
                        <a:rPr lang="en-US" sz="1100" b="1" dirty="0">
                          <a:solidFill>
                            <a:schemeClr val="bg2"/>
                          </a:solidFill>
                          <a:latin typeface="Calibri" pitchFamily="34" charset="0"/>
                          <a:ea typeface="Times New Roman"/>
                          <a:cs typeface="Calibri" pitchFamily="34" charset="0"/>
                        </a:rPr>
                        <a:t>W 1.2.5</a:t>
                      </a:r>
                    </a:p>
                    <a:p>
                      <a:pPr marL="0" marR="0" algn="ctr">
                        <a:spcBef>
                          <a:spcPts val="0"/>
                        </a:spcBef>
                        <a:spcAft>
                          <a:spcPts val="0"/>
                        </a:spcAft>
                        <a:tabLst>
                          <a:tab pos="514350" algn="l"/>
                          <a:tab pos="685800" algn="l"/>
                        </a:tabLst>
                      </a:pPr>
                      <a:r>
                        <a:rPr lang="en-US" sz="1100" b="1" dirty="0">
                          <a:solidFill>
                            <a:schemeClr val="bg2"/>
                          </a:solidFill>
                          <a:latin typeface="Calibri" pitchFamily="34" charset="0"/>
                          <a:ea typeface="Times New Roman"/>
                          <a:cs typeface="Calibri" pitchFamily="34" charset="0"/>
                        </a:rPr>
                        <a:t>W 1.3.1</a:t>
                      </a:r>
                    </a:p>
                    <a:p>
                      <a:pPr marL="0" marR="0" algn="ctr">
                        <a:spcBef>
                          <a:spcPts val="0"/>
                        </a:spcBef>
                        <a:spcAft>
                          <a:spcPts val="0"/>
                        </a:spcAft>
                        <a:tabLst>
                          <a:tab pos="514350" algn="l"/>
                          <a:tab pos="685800" algn="l"/>
                        </a:tabLst>
                      </a:pPr>
                      <a:r>
                        <a:rPr lang="en-US" sz="1100" b="1" dirty="0">
                          <a:solidFill>
                            <a:schemeClr val="bg2"/>
                          </a:solidFill>
                          <a:latin typeface="Calibri" pitchFamily="34" charset="0"/>
                          <a:ea typeface="Times New Roman"/>
                          <a:cs typeface="Calibri" pitchFamily="34" charset="0"/>
                        </a:rPr>
                        <a:t>W 1.3.2</a:t>
                      </a:r>
                    </a:p>
                    <a:p>
                      <a:pPr marL="0" marR="0" algn="ctr">
                        <a:spcBef>
                          <a:spcPts val="0"/>
                        </a:spcBef>
                        <a:spcAft>
                          <a:spcPts val="0"/>
                        </a:spcAft>
                        <a:tabLst>
                          <a:tab pos="514350" algn="l"/>
                          <a:tab pos="685800" algn="l"/>
                        </a:tabLst>
                      </a:pPr>
                      <a:r>
                        <a:rPr lang="en-US" sz="1100" b="1" dirty="0">
                          <a:solidFill>
                            <a:schemeClr val="bg2"/>
                          </a:solidFill>
                          <a:latin typeface="Calibri" pitchFamily="34" charset="0"/>
                          <a:ea typeface="Times New Roman"/>
                          <a:cs typeface="Calibri" pitchFamily="34" charset="0"/>
                        </a:rPr>
                        <a:t>W 1.4.3</a:t>
                      </a:r>
                    </a:p>
                  </a:txBody>
                  <a:tcPr marL="49071" marR="49071" marT="0" marB="0">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67945" algn="just">
                        <a:lnSpc>
                          <a:spcPts val="1800"/>
                        </a:lnSpc>
                        <a:spcBef>
                          <a:spcPts val="0"/>
                        </a:spcBef>
                        <a:spcAft>
                          <a:spcPts val="0"/>
                        </a:spcAft>
                        <a:tabLst>
                          <a:tab pos="514350" algn="l"/>
                          <a:tab pos="685800" algn="l"/>
                        </a:tabLst>
                      </a:pPr>
                      <a:endParaRPr lang="en-US" sz="1100" b="1">
                        <a:solidFill>
                          <a:schemeClr val="bg2"/>
                        </a:solidFill>
                        <a:latin typeface="Calibri" pitchFamily="34" charset="0"/>
                        <a:ea typeface="Times New Roman"/>
                        <a:cs typeface="Calibri" pitchFamily="34" charset="0"/>
                      </a:endParaRPr>
                    </a:p>
                  </a:txBody>
                  <a:tcPr marL="49071" marR="49071" marT="0" marB="0">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indent="67945" algn="just">
                        <a:lnSpc>
                          <a:spcPts val="1800"/>
                        </a:lnSpc>
                        <a:spcBef>
                          <a:spcPts val="0"/>
                        </a:spcBef>
                        <a:spcAft>
                          <a:spcPts val="0"/>
                        </a:spcAft>
                        <a:tabLst>
                          <a:tab pos="514350" algn="l"/>
                          <a:tab pos="685800" algn="l"/>
                        </a:tabLst>
                      </a:pPr>
                      <a:endParaRPr lang="en-US" sz="1100" b="1" dirty="0">
                        <a:solidFill>
                          <a:schemeClr val="bg2"/>
                        </a:solidFill>
                        <a:latin typeface="Calibri" pitchFamily="34" charset="0"/>
                        <a:ea typeface="Times New Roman"/>
                        <a:cs typeface="Calibri" pitchFamily="34" charset="0"/>
                      </a:endParaRPr>
                    </a:p>
                  </a:txBody>
                  <a:tcPr marL="49071" marR="490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indent="67945" algn="just">
                        <a:lnSpc>
                          <a:spcPts val="1800"/>
                        </a:lnSpc>
                        <a:spcBef>
                          <a:spcPts val="0"/>
                        </a:spcBef>
                        <a:spcAft>
                          <a:spcPts val="0"/>
                        </a:spcAft>
                        <a:tabLst>
                          <a:tab pos="514350" algn="l"/>
                          <a:tab pos="685800" algn="l"/>
                        </a:tabLst>
                      </a:pPr>
                      <a:endParaRPr lang="en-US" sz="1100" b="1">
                        <a:solidFill>
                          <a:schemeClr val="bg2"/>
                        </a:solidFill>
                        <a:latin typeface="Calibri" pitchFamily="34" charset="0"/>
                        <a:ea typeface="Times New Roman"/>
                        <a:cs typeface="Calibri" pitchFamily="34" charset="0"/>
                      </a:endParaRPr>
                    </a:p>
                  </a:txBody>
                  <a:tcPr marL="49071" marR="490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indent="67945" algn="just">
                        <a:lnSpc>
                          <a:spcPts val="1800"/>
                        </a:lnSpc>
                        <a:spcBef>
                          <a:spcPts val="0"/>
                        </a:spcBef>
                        <a:spcAft>
                          <a:spcPts val="0"/>
                        </a:spcAft>
                        <a:tabLst>
                          <a:tab pos="514350" algn="l"/>
                          <a:tab pos="685800" algn="l"/>
                        </a:tabLst>
                      </a:pPr>
                      <a:endParaRPr lang="en-US" sz="1100" b="1" dirty="0">
                        <a:solidFill>
                          <a:schemeClr val="bg2"/>
                        </a:solidFill>
                        <a:latin typeface="Calibri" pitchFamily="34" charset="0"/>
                        <a:ea typeface="Times New Roman"/>
                        <a:cs typeface="Calibri" pitchFamily="34" charset="0"/>
                      </a:endParaRPr>
                    </a:p>
                  </a:txBody>
                  <a:tcPr marL="49071" marR="49071" marT="0" marB="0">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r h="1280021">
                <a:tc>
                  <a:txBody>
                    <a:bodyPr/>
                    <a:lstStyle/>
                    <a:p>
                      <a:pPr marL="0" marR="0" algn="just">
                        <a:spcBef>
                          <a:spcPts val="0"/>
                        </a:spcBef>
                        <a:spcAft>
                          <a:spcPts val="0"/>
                        </a:spcAft>
                        <a:tabLst>
                          <a:tab pos="514350" algn="l"/>
                          <a:tab pos="685800" algn="l"/>
                        </a:tabLst>
                      </a:pPr>
                      <a:r>
                        <a:rPr lang="en-US" sz="1100" b="1" dirty="0" smtClean="0">
                          <a:solidFill>
                            <a:schemeClr val="bg2"/>
                          </a:solidFill>
                          <a:latin typeface="Calibri" pitchFamily="34" charset="0"/>
                          <a:ea typeface="Times New Roman"/>
                          <a:cs typeface="Calibri" pitchFamily="34" charset="0"/>
                        </a:rPr>
                        <a:t>5.</a:t>
                      </a:r>
                      <a:endParaRPr lang="en-US" sz="1100" b="1" dirty="0">
                        <a:solidFill>
                          <a:schemeClr val="bg2"/>
                        </a:solidFill>
                        <a:latin typeface="Calibri" pitchFamily="34" charset="0"/>
                        <a:ea typeface="Times New Roman"/>
                        <a:cs typeface="Calibri" pitchFamily="34" charset="0"/>
                      </a:endParaRPr>
                    </a:p>
                  </a:txBody>
                  <a:tcPr marL="49071" marR="49071" marT="0" marB="0">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just">
                        <a:spcBef>
                          <a:spcPts val="0"/>
                        </a:spcBef>
                        <a:spcAft>
                          <a:spcPts val="0"/>
                        </a:spcAft>
                        <a:tabLst>
                          <a:tab pos="514350" algn="l"/>
                          <a:tab pos="685800" algn="l"/>
                        </a:tabLst>
                      </a:pPr>
                      <a:r>
                        <a:rPr lang="en-US" sz="1100" b="1">
                          <a:solidFill>
                            <a:schemeClr val="bg2"/>
                          </a:solidFill>
                          <a:latin typeface="Calibri" pitchFamily="34" charset="0"/>
                          <a:ea typeface="Times New Roman"/>
                          <a:cs typeface="Calibri" pitchFamily="34" charset="0"/>
                        </a:rPr>
                        <a:t>1994</a:t>
                      </a:r>
                    </a:p>
                  </a:txBody>
                  <a:tcPr marL="49071" marR="490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just">
                        <a:spcBef>
                          <a:spcPts val="0"/>
                        </a:spcBef>
                        <a:spcAft>
                          <a:spcPts val="0"/>
                        </a:spcAft>
                      </a:pPr>
                      <a:r>
                        <a:rPr lang="en-US" sz="1100" b="1">
                          <a:solidFill>
                            <a:schemeClr val="bg2"/>
                          </a:solidFill>
                          <a:latin typeface="Calibri" pitchFamily="34" charset="0"/>
                          <a:ea typeface="Times New Roman"/>
                          <a:cs typeface="Calibri" pitchFamily="34" charset="0"/>
                        </a:rPr>
                        <a:t>Piagam Penghargaan</a:t>
                      </a:r>
                    </a:p>
                  </a:txBody>
                  <a:tcPr marL="49071" marR="490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just">
                        <a:spcBef>
                          <a:spcPts val="0"/>
                        </a:spcBef>
                        <a:spcAft>
                          <a:spcPts val="0"/>
                        </a:spcAft>
                        <a:tabLst>
                          <a:tab pos="514350" algn="l"/>
                          <a:tab pos="685800" algn="l"/>
                        </a:tabLst>
                      </a:pPr>
                      <a:r>
                        <a:rPr lang="en-US" sz="1100" b="1" dirty="0" err="1">
                          <a:solidFill>
                            <a:schemeClr val="bg2"/>
                          </a:solidFill>
                          <a:latin typeface="Calibri" pitchFamily="34" charset="0"/>
                          <a:ea typeface="Times New Roman"/>
                          <a:cs typeface="Calibri" pitchFamily="34" charset="0"/>
                        </a:rPr>
                        <a:t>Sbg</a:t>
                      </a:r>
                      <a:r>
                        <a:rPr lang="en-US" sz="1100" b="1" dirty="0">
                          <a:solidFill>
                            <a:schemeClr val="bg2"/>
                          </a:solidFill>
                          <a:latin typeface="Calibri" pitchFamily="34" charset="0"/>
                          <a:ea typeface="Times New Roman"/>
                          <a:cs typeface="Calibri" pitchFamily="34" charset="0"/>
                        </a:rPr>
                        <a:t> </a:t>
                      </a:r>
                      <a:r>
                        <a:rPr lang="en-US" sz="1100" b="1" dirty="0" err="1">
                          <a:solidFill>
                            <a:schemeClr val="bg2"/>
                          </a:solidFill>
                          <a:latin typeface="Calibri" pitchFamily="34" charset="0"/>
                          <a:ea typeface="Times New Roman"/>
                          <a:cs typeface="Calibri" pitchFamily="34" charset="0"/>
                        </a:rPr>
                        <a:t>Peserta</a:t>
                      </a:r>
                      <a:r>
                        <a:rPr lang="en-US" sz="1100" b="1" dirty="0">
                          <a:solidFill>
                            <a:schemeClr val="bg2"/>
                          </a:solidFill>
                          <a:latin typeface="Calibri" pitchFamily="34" charset="0"/>
                          <a:ea typeface="Times New Roman"/>
                          <a:cs typeface="Calibri" pitchFamily="34" charset="0"/>
                        </a:rPr>
                        <a:t> </a:t>
                      </a:r>
                      <a:r>
                        <a:rPr lang="en-US" sz="1100" b="1" dirty="0" err="1" smtClean="0">
                          <a:solidFill>
                            <a:schemeClr val="bg2"/>
                          </a:solidFill>
                          <a:latin typeface="Calibri" pitchFamily="34" charset="0"/>
                          <a:ea typeface="Times New Roman"/>
                          <a:cs typeface="Calibri" pitchFamily="34" charset="0"/>
                        </a:rPr>
                        <a:t>Temu</a:t>
                      </a:r>
                      <a:r>
                        <a:rPr lang="en-US" sz="1100" b="1" dirty="0" smtClean="0">
                          <a:solidFill>
                            <a:schemeClr val="bg2"/>
                          </a:solidFill>
                          <a:latin typeface="Calibri" pitchFamily="34" charset="0"/>
                          <a:ea typeface="Times New Roman"/>
                          <a:cs typeface="Calibri" pitchFamily="34" charset="0"/>
                        </a:rPr>
                        <a:t> </a:t>
                      </a:r>
                      <a:r>
                        <a:rPr lang="en-US" sz="1100" b="1" dirty="0" err="1">
                          <a:solidFill>
                            <a:schemeClr val="bg2"/>
                          </a:solidFill>
                          <a:latin typeface="Calibri" pitchFamily="34" charset="0"/>
                          <a:ea typeface="Times New Roman"/>
                          <a:cs typeface="Calibri" pitchFamily="34" charset="0"/>
                        </a:rPr>
                        <a:t>Nasional</a:t>
                      </a:r>
                      <a:r>
                        <a:rPr lang="en-US" sz="1100" b="1" dirty="0">
                          <a:solidFill>
                            <a:schemeClr val="bg2"/>
                          </a:solidFill>
                          <a:latin typeface="Calibri" pitchFamily="34" charset="0"/>
                          <a:ea typeface="Times New Roman"/>
                          <a:cs typeface="Calibri" pitchFamily="34" charset="0"/>
                        </a:rPr>
                        <a:t> ‘</a:t>
                      </a:r>
                      <a:r>
                        <a:rPr lang="en-US" sz="1100" b="1" dirty="0" err="1">
                          <a:solidFill>
                            <a:schemeClr val="bg2"/>
                          </a:solidFill>
                          <a:latin typeface="Calibri" pitchFamily="34" charset="0"/>
                          <a:ea typeface="Times New Roman"/>
                          <a:cs typeface="Calibri" pitchFamily="34" charset="0"/>
                        </a:rPr>
                        <a:t>Implikasi</a:t>
                      </a:r>
                      <a:r>
                        <a:rPr lang="en-US" sz="1100" b="1" dirty="0">
                          <a:solidFill>
                            <a:schemeClr val="bg2"/>
                          </a:solidFill>
                          <a:latin typeface="Calibri" pitchFamily="34" charset="0"/>
                          <a:ea typeface="Times New Roman"/>
                          <a:cs typeface="Calibri" pitchFamily="34" charset="0"/>
                        </a:rPr>
                        <a:t> GATT pd </a:t>
                      </a:r>
                      <a:r>
                        <a:rPr lang="en-US" sz="1100" b="1" dirty="0" err="1">
                          <a:solidFill>
                            <a:schemeClr val="bg2"/>
                          </a:solidFill>
                          <a:latin typeface="Calibri" pitchFamily="34" charset="0"/>
                          <a:ea typeface="Times New Roman"/>
                          <a:cs typeface="Calibri" pitchFamily="34" charset="0"/>
                        </a:rPr>
                        <a:t>Daya</a:t>
                      </a:r>
                      <a:r>
                        <a:rPr lang="en-US" sz="1100" b="1" dirty="0">
                          <a:solidFill>
                            <a:schemeClr val="bg2"/>
                          </a:solidFill>
                          <a:latin typeface="Calibri" pitchFamily="34" charset="0"/>
                          <a:ea typeface="Times New Roman"/>
                          <a:cs typeface="Calibri" pitchFamily="34" charset="0"/>
                        </a:rPr>
                        <a:t> </a:t>
                      </a:r>
                      <a:r>
                        <a:rPr lang="en-US" sz="1100" b="1" dirty="0" err="1">
                          <a:solidFill>
                            <a:schemeClr val="bg2"/>
                          </a:solidFill>
                          <a:latin typeface="Calibri" pitchFamily="34" charset="0"/>
                          <a:ea typeface="Times New Roman"/>
                          <a:cs typeface="Calibri" pitchFamily="34" charset="0"/>
                        </a:rPr>
                        <a:t>Saing</a:t>
                      </a:r>
                      <a:r>
                        <a:rPr lang="en-US" sz="1100" b="1" dirty="0">
                          <a:solidFill>
                            <a:schemeClr val="bg2"/>
                          </a:solidFill>
                          <a:latin typeface="Calibri" pitchFamily="34" charset="0"/>
                          <a:ea typeface="Times New Roman"/>
                          <a:cs typeface="Calibri" pitchFamily="34" charset="0"/>
                        </a:rPr>
                        <a:t> </a:t>
                      </a:r>
                      <a:r>
                        <a:rPr lang="en-US" sz="1100" b="1" dirty="0" err="1">
                          <a:solidFill>
                            <a:schemeClr val="bg2"/>
                          </a:solidFill>
                          <a:latin typeface="Calibri" pitchFamily="34" charset="0"/>
                          <a:ea typeface="Times New Roman"/>
                          <a:cs typeface="Calibri" pitchFamily="34" charset="0"/>
                        </a:rPr>
                        <a:t>Industri</a:t>
                      </a:r>
                      <a:r>
                        <a:rPr lang="en-US" sz="1100" b="1" dirty="0">
                          <a:solidFill>
                            <a:schemeClr val="bg2"/>
                          </a:solidFill>
                          <a:latin typeface="Calibri" pitchFamily="34" charset="0"/>
                          <a:ea typeface="Times New Roman"/>
                          <a:cs typeface="Calibri" pitchFamily="34" charset="0"/>
                        </a:rPr>
                        <a:t> </a:t>
                      </a:r>
                      <a:r>
                        <a:rPr lang="en-US" sz="1100" b="1" dirty="0" err="1">
                          <a:solidFill>
                            <a:schemeClr val="bg2"/>
                          </a:solidFill>
                          <a:latin typeface="Calibri" pitchFamily="34" charset="0"/>
                          <a:ea typeface="Times New Roman"/>
                          <a:cs typeface="Calibri" pitchFamily="34" charset="0"/>
                        </a:rPr>
                        <a:t>Nasional</a:t>
                      </a:r>
                      <a:r>
                        <a:rPr lang="en-US" sz="1100" b="1" dirty="0">
                          <a:solidFill>
                            <a:schemeClr val="bg2"/>
                          </a:solidFill>
                          <a:latin typeface="Calibri" pitchFamily="34" charset="0"/>
                          <a:ea typeface="Times New Roman"/>
                          <a:cs typeface="Calibri" pitchFamily="34" charset="0"/>
                        </a:rPr>
                        <a:t>’ </a:t>
                      </a:r>
                      <a:r>
                        <a:rPr lang="en-US" sz="1100" b="1" dirty="0" err="1">
                          <a:solidFill>
                            <a:schemeClr val="bg2"/>
                          </a:solidFill>
                          <a:latin typeface="Calibri" pitchFamily="34" charset="0"/>
                          <a:ea typeface="Times New Roman"/>
                          <a:cs typeface="Calibri" pitchFamily="34" charset="0"/>
                        </a:rPr>
                        <a:t>Departemen</a:t>
                      </a:r>
                      <a:r>
                        <a:rPr lang="en-US" sz="1100" b="1" dirty="0">
                          <a:solidFill>
                            <a:schemeClr val="bg2"/>
                          </a:solidFill>
                          <a:latin typeface="Calibri" pitchFamily="34" charset="0"/>
                          <a:ea typeface="Times New Roman"/>
                          <a:cs typeface="Calibri" pitchFamily="34" charset="0"/>
                        </a:rPr>
                        <a:t> </a:t>
                      </a:r>
                      <a:r>
                        <a:rPr lang="en-US" sz="1100" b="1" dirty="0" err="1">
                          <a:solidFill>
                            <a:schemeClr val="bg2"/>
                          </a:solidFill>
                          <a:latin typeface="Calibri" pitchFamily="34" charset="0"/>
                          <a:ea typeface="Times New Roman"/>
                          <a:cs typeface="Calibri" pitchFamily="34" charset="0"/>
                        </a:rPr>
                        <a:t>Perindustrian</a:t>
                      </a:r>
                      <a:r>
                        <a:rPr lang="en-US" sz="1100" b="1" dirty="0">
                          <a:solidFill>
                            <a:schemeClr val="bg2"/>
                          </a:solidFill>
                          <a:latin typeface="Calibri" pitchFamily="34" charset="0"/>
                          <a:ea typeface="Times New Roman"/>
                          <a:cs typeface="Calibri" pitchFamily="34" charset="0"/>
                        </a:rPr>
                        <a:t> – RI, Jakarta</a:t>
                      </a:r>
                      <a:r>
                        <a:rPr lang="en-US" sz="1100" b="1" dirty="0" smtClean="0">
                          <a:solidFill>
                            <a:schemeClr val="bg2"/>
                          </a:solidFill>
                          <a:latin typeface="Calibri" pitchFamily="34" charset="0"/>
                          <a:ea typeface="Times New Roman"/>
                          <a:cs typeface="Calibri" pitchFamily="34" charset="0"/>
                        </a:rPr>
                        <a:t>.</a:t>
                      </a:r>
                    </a:p>
                    <a:p>
                      <a:pPr marL="0" marR="0" algn="just">
                        <a:spcBef>
                          <a:spcPts val="0"/>
                        </a:spcBef>
                        <a:spcAft>
                          <a:spcPts val="0"/>
                        </a:spcAft>
                        <a:tabLst>
                          <a:tab pos="514350" algn="l"/>
                          <a:tab pos="685800" algn="l"/>
                        </a:tabLst>
                      </a:pPr>
                      <a:endParaRPr lang="en-US" sz="1100" b="1" dirty="0" smtClean="0">
                        <a:solidFill>
                          <a:schemeClr val="bg2"/>
                        </a:solidFill>
                        <a:latin typeface="Calibri" pitchFamily="34" charset="0"/>
                        <a:ea typeface="Times New Roman"/>
                        <a:cs typeface="Calibri" pitchFamily="34" charset="0"/>
                      </a:endParaRPr>
                    </a:p>
                    <a:p>
                      <a:pPr marL="0" marR="0" algn="just">
                        <a:spcBef>
                          <a:spcPts val="0"/>
                        </a:spcBef>
                        <a:spcAft>
                          <a:spcPts val="0"/>
                        </a:spcAft>
                        <a:tabLst>
                          <a:tab pos="514350" algn="l"/>
                          <a:tab pos="685800" algn="l"/>
                        </a:tabLst>
                      </a:pPr>
                      <a:endParaRPr lang="en-US" sz="1100" b="1" dirty="0" smtClean="0">
                        <a:solidFill>
                          <a:schemeClr val="bg2"/>
                        </a:solidFill>
                        <a:latin typeface="Calibri" pitchFamily="34" charset="0"/>
                        <a:ea typeface="Times New Roman"/>
                        <a:cs typeface="Calibri" pitchFamily="34" charset="0"/>
                      </a:endParaRPr>
                    </a:p>
                    <a:p>
                      <a:pPr marL="0" marR="0" algn="just">
                        <a:spcBef>
                          <a:spcPts val="0"/>
                        </a:spcBef>
                        <a:spcAft>
                          <a:spcPts val="0"/>
                        </a:spcAft>
                        <a:tabLst>
                          <a:tab pos="514350" algn="l"/>
                          <a:tab pos="685800" algn="l"/>
                        </a:tabLst>
                      </a:pPr>
                      <a:r>
                        <a:rPr lang="en-US" sz="1100" b="1" dirty="0" smtClean="0">
                          <a:solidFill>
                            <a:schemeClr val="bg2"/>
                          </a:solidFill>
                          <a:latin typeface="Calibri" pitchFamily="34" charset="0"/>
                          <a:ea typeface="Times New Roman"/>
                          <a:cs typeface="Calibri" pitchFamily="34" charset="0"/>
                        </a:rPr>
                        <a:t>   </a:t>
                      </a:r>
                      <a:r>
                        <a:rPr lang="en-US" sz="1100" b="1" dirty="0" smtClean="0">
                          <a:solidFill>
                            <a:srgbClr val="3333CC"/>
                          </a:solidFill>
                          <a:latin typeface="Calibri" pitchFamily="34" charset="0"/>
                          <a:ea typeface="Times New Roman"/>
                          <a:cs typeface="Calibri" pitchFamily="34" charset="0"/>
                        </a:rPr>
                        <a:t>( </a:t>
                      </a:r>
                      <a:r>
                        <a:rPr lang="en-US" sz="1100" b="1" dirty="0" err="1" smtClean="0">
                          <a:solidFill>
                            <a:srgbClr val="3333CC"/>
                          </a:solidFill>
                          <a:latin typeface="Calibri" pitchFamily="34" charset="0"/>
                          <a:ea typeface="Times New Roman"/>
                          <a:cs typeface="Calibri" pitchFamily="34" charset="0"/>
                        </a:rPr>
                        <a:t>Bukti</a:t>
                      </a:r>
                      <a:r>
                        <a:rPr lang="en-US" sz="1100" b="1" dirty="0" smtClean="0">
                          <a:solidFill>
                            <a:srgbClr val="3333CC"/>
                          </a:solidFill>
                          <a:latin typeface="Calibri" pitchFamily="34" charset="0"/>
                          <a:ea typeface="Times New Roman"/>
                          <a:cs typeface="Calibri" pitchFamily="34" charset="0"/>
                        </a:rPr>
                        <a:t> </a:t>
                      </a:r>
                      <a:r>
                        <a:rPr lang="en-US" sz="1100" b="1" dirty="0" err="1" smtClean="0">
                          <a:solidFill>
                            <a:srgbClr val="3333CC"/>
                          </a:solidFill>
                          <a:latin typeface="Calibri" pitchFamily="34" charset="0"/>
                          <a:ea typeface="Times New Roman"/>
                          <a:cs typeface="Calibri" pitchFamily="34" charset="0"/>
                        </a:rPr>
                        <a:t>Terlampir</a:t>
                      </a:r>
                      <a:r>
                        <a:rPr lang="en-US" sz="1100" b="1" dirty="0" smtClean="0">
                          <a:solidFill>
                            <a:srgbClr val="3333CC"/>
                          </a:solidFill>
                          <a:latin typeface="Calibri" pitchFamily="34" charset="0"/>
                          <a:ea typeface="Times New Roman"/>
                          <a:cs typeface="Calibri" pitchFamily="34" charset="0"/>
                        </a:rPr>
                        <a:t> ).</a:t>
                      </a:r>
                      <a:endParaRPr lang="en-US" sz="1100" b="1" dirty="0">
                        <a:solidFill>
                          <a:schemeClr val="bg2"/>
                        </a:solidFill>
                        <a:latin typeface="Calibri" pitchFamily="34" charset="0"/>
                        <a:ea typeface="Times New Roman"/>
                        <a:cs typeface="Calibri" pitchFamily="34" charset="0"/>
                      </a:endParaRPr>
                    </a:p>
                  </a:txBody>
                  <a:tcPr marL="49071" marR="490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tabLst>
                          <a:tab pos="514350" algn="l"/>
                          <a:tab pos="685800" algn="l"/>
                        </a:tabLst>
                      </a:pPr>
                      <a:r>
                        <a:rPr lang="en-US" sz="1100" b="1" dirty="0">
                          <a:solidFill>
                            <a:schemeClr val="bg2"/>
                          </a:solidFill>
                          <a:latin typeface="Calibri" pitchFamily="34" charset="0"/>
                          <a:ea typeface="Times New Roman"/>
                          <a:cs typeface="Calibri" pitchFamily="34" charset="0"/>
                        </a:rPr>
                        <a:t>W </a:t>
                      </a:r>
                      <a:r>
                        <a:rPr lang="en-US" sz="1100" b="1" dirty="0" smtClean="0">
                          <a:solidFill>
                            <a:schemeClr val="bg2"/>
                          </a:solidFill>
                          <a:latin typeface="Calibri" pitchFamily="34" charset="0"/>
                          <a:ea typeface="Times New Roman"/>
                          <a:cs typeface="Calibri" pitchFamily="34" charset="0"/>
                        </a:rPr>
                        <a:t>1.1.5</a:t>
                      </a:r>
                    </a:p>
                    <a:p>
                      <a:pPr marL="0" marR="0" algn="ctr">
                        <a:spcBef>
                          <a:spcPts val="0"/>
                        </a:spcBef>
                        <a:spcAft>
                          <a:spcPts val="0"/>
                        </a:spcAft>
                        <a:tabLst>
                          <a:tab pos="514350" algn="l"/>
                          <a:tab pos="685800" algn="l"/>
                        </a:tabLst>
                      </a:pPr>
                      <a:r>
                        <a:rPr lang="en-US" sz="1100" b="1" dirty="0" smtClean="0">
                          <a:solidFill>
                            <a:schemeClr val="bg2"/>
                          </a:solidFill>
                          <a:latin typeface="Calibri" pitchFamily="34" charset="0"/>
                          <a:ea typeface="Times New Roman"/>
                          <a:cs typeface="Calibri" pitchFamily="34" charset="0"/>
                        </a:rPr>
                        <a:t>W 1.2.2</a:t>
                      </a:r>
                    </a:p>
                    <a:p>
                      <a:pPr marL="0" marR="0" algn="ctr">
                        <a:spcBef>
                          <a:spcPts val="0"/>
                        </a:spcBef>
                        <a:spcAft>
                          <a:spcPts val="0"/>
                        </a:spcAft>
                        <a:tabLst>
                          <a:tab pos="514350" algn="l"/>
                          <a:tab pos="685800" algn="l"/>
                        </a:tabLst>
                      </a:pPr>
                      <a:r>
                        <a:rPr lang="en-US" sz="1100" b="1" dirty="0" smtClean="0">
                          <a:solidFill>
                            <a:schemeClr val="bg2"/>
                          </a:solidFill>
                          <a:latin typeface="Calibri" pitchFamily="34" charset="0"/>
                          <a:ea typeface="Times New Roman"/>
                          <a:cs typeface="Calibri" pitchFamily="34" charset="0"/>
                        </a:rPr>
                        <a:t>W 1.2.3 </a:t>
                      </a:r>
                    </a:p>
                    <a:p>
                      <a:pPr marL="0" marR="0" algn="ctr">
                        <a:spcBef>
                          <a:spcPts val="0"/>
                        </a:spcBef>
                        <a:spcAft>
                          <a:spcPts val="0"/>
                        </a:spcAft>
                        <a:tabLst>
                          <a:tab pos="514350" algn="l"/>
                          <a:tab pos="685800" algn="l"/>
                        </a:tabLst>
                      </a:pPr>
                      <a:r>
                        <a:rPr lang="en-US" sz="1100" b="1" dirty="0" smtClean="0">
                          <a:solidFill>
                            <a:schemeClr val="bg2"/>
                          </a:solidFill>
                          <a:latin typeface="Calibri" pitchFamily="34" charset="0"/>
                          <a:ea typeface="Times New Roman"/>
                          <a:cs typeface="Calibri" pitchFamily="34" charset="0"/>
                        </a:rPr>
                        <a:t>W 1.2.5</a:t>
                      </a:r>
                      <a:endParaRPr lang="en-US" sz="1100" b="1" dirty="0">
                        <a:solidFill>
                          <a:schemeClr val="bg2"/>
                        </a:solidFill>
                        <a:latin typeface="Calibri" pitchFamily="34" charset="0"/>
                        <a:ea typeface="Times New Roman"/>
                        <a:cs typeface="Calibri" pitchFamily="34" charset="0"/>
                      </a:endParaRPr>
                    </a:p>
                    <a:p>
                      <a:pPr marL="0" marR="0" algn="ctr">
                        <a:spcBef>
                          <a:spcPts val="0"/>
                        </a:spcBef>
                        <a:spcAft>
                          <a:spcPts val="0"/>
                        </a:spcAft>
                        <a:tabLst>
                          <a:tab pos="514350" algn="l"/>
                          <a:tab pos="685800" algn="l"/>
                        </a:tabLst>
                      </a:pPr>
                      <a:r>
                        <a:rPr lang="en-US" sz="1100" b="1" dirty="0" smtClean="0">
                          <a:solidFill>
                            <a:schemeClr val="bg2"/>
                          </a:solidFill>
                          <a:latin typeface="Calibri" pitchFamily="34" charset="0"/>
                          <a:ea typeface="Times New Roman"/>
                          <a:cs typeface="Calibri" pitchFamily="34" charset="0"/>
                        </a:rPr>
                        <a:t>W 1.2.6</a:t>
                      </a:r>
                      <a:endParaRPr lang="en-US" sz="1100" b="1" dirty="0">
                        <a:solidFill>
                          <a:schemeClr val="bg2"/>
                        </a:solidFill>
                        <a:latin typeface="Calibri" pitchFamily="34" charset="0"/>
                        <a:ea typeface="Times New Roman"/>
                        <a:cs typeface="Calibri" pitchFamily="34" charset="0"/>
                      </a:endParaRPr>
                    </a:p>
                    <a:p>
                      <a:pPr marL="0" marR="0" algn="ctr">
                        <a:spcBef>
                          <a:spcPts val="0"/>
                        </a:spcBef>
                        <a:spcAft>
                          <a:spcPts val="0"/>
                        </a:spcAft>
                        <a:tabLst>
                          <a:tab pos="514350" algn="l"/>
                          <a:tab pos="685800" algn="l"/>
                        </a:tabLst>
                      </a:pPr>
                      <a:r>
                        <a:rPr lang="en-US" sz="1100" b="1" dirty="0">
                          <a:solidFill>
                            <a:schemeClr val="bg2"/>
                          </a:solidFill>
                          <a:latin typeface="Calibri" pitchFamily="34" charset="0"/>
                          <a:ea typeface="Times New Roman"/>
                          <a:cs typeface="Calibri" pitchFamily="34" charset="0"/>
                        </a:rPr>
                        <a:t>W </a:t>
                      </a:r>
                      <a:r>
                        <a:rPr lang="en-US" sz="1100" b="1" dirty="0" smtClean="0">
                          <a:solidFill>
                            <a:schemeClr val="bg2"/>
                          </a:solidFill>
                          <a:latin typeface="Calibri" pitchFamily="34" charset="0"/>
                          <a:ea typeface="Times New Roman"/>
                          <a:cs typeface="Calibri" pitchFamily="34" charset="0"/>
                        </a:rPr>
                        <a:t>1.3.2</a:t>
                      </a:r>
                    </a:p>
                    <a:p>
                      <a:pPr marL="0" marR="0" algn="ctr">
                        <a:spcBef>
                          <a:spcPts val="0"/>
                        </a:spcBef>
                        <a:spcAft>
                          <a:spcPts val="0"/>
                        </a:spcAft>
                        <a:tabLst>
                          <a:tab pos="514350" algn="l"/>
                          <a:tab pos="685800" algn="l"/>
                        </a:tabLst>
                      </a:pPr>
                      <a:r>
                        <a:rPr lang="en-US" sz="1100" b="1" dirty="0" smtClean="0">
                          <a:solidFill>
                            <a:schemeClr val="bg2"/>
                          </a:solidFill>
                          <a:latin typeface="Calibri" pitchFamily="34" charset="0"/>
                          <a:ea typeface="Times New Roman"/>
                          <a:cs typeface="Calibri" pitchFamily="34" charset="0"/>
                        </a:rPr>
                        <a:t>W.1.3.6</a:t>
                      </a:r>
                      <a:endParaRPr lang="en-US" sz="1100" b="1" dirty="0">
                        <a:solidFill>
                          <a:schemeClr val="bg2"/>
                        </a:solidFill>
                        <a:latin typeface="Calibri" pitchFamily="34" charset="0"/>
                        <a:ea typeface="Times New Roman"/>
                        <a:cs typeface="Calibri" pitchFamily="34" charset="0"/>
                      </a:endParaRPr>
                    </a:p>
                    <a:p>
                      <a:pPr marL="0" marR="0" algn="ctr">
                        <a:spcBef>
                          <a:spcPts val="0"/>
                        </a:spcBef>
                        <a:spcAft>
                          <a:spcPts val="0"/>
                        </a:spcAft>
                        <a:tabLst>
                          <a:tab pos="514350" algn="l"/>
                          <a:tab pos="685800" algn="l"/>
                        </a:tabLst>
                      </a:pPr>
                      <a:r>
                        <a:rPr lang="en-US" sz="1100" b="1" dirty="0">
                          <a:solidFill>
                            <a:schemeClr val="bg2"/>
                          </a:solidFill>
                          <a:latin typeface="Calibri" pitchFamily="34" charset="0"/>
                          <a:ea typeface="Times New Roman"/>
                          <a:cs typeface="Calibri" pitchFamily="34" charset="0"/>
                        </a:rPr>
                        <a:t>W </a:t>
                      </a:r>
                      <a:r>
                        <a:rPr lang="en-US" sz="1100" b="1" dirty="0" smtClean="0">
                          <a:solidFill>
                            <a:schemeClr val="bg2"/>
                          </a:solidFill>
                          <a:latin typeface="Calibri" pitchFamily="34" charset="0"/>
                          <a:ea typeface="Times New Roman"/>
                          <a:cs typeface="Calibri" pitchFamily="34" charset="0"/>
                        </a:rPr>
                        <a:t>1.4.3</a:t>
                      </a:r>
                      <a:endParaRPr lang="en-US" sz="1100" b="1" dirty="0">
                        <a:solidFill>
                          <a:schemeClr val="bg2"/>
                        </a:solidFill>
                        <a:latin typeface="Calibri" pitchFamily="34" charset="0"/>
                        <a:ea typeface="Times New Roman"/>
                        <a:cs typeface="Calibri" pitchFamily="34" charset="0"/>
                      </a:endParaRPr>
                    </a:p>
                  </a:txBody>
                  <a:tcPr marL="49071" marR="49071" marT="0" marB="0">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67945" algn="just">
                        <a:lnSpc>
                          <a:spcPts val="1800"/>
                        </a:lnSpc>
                        <a:spcBef>
                          <a:spcPts val="0"/>
                        </a:spcBef>
                        <a:spcAft>
                          <a:spcPts val="0"/>
                        </a:spcAft>
                        <a:tabLst>
                          <a:tab pos="514350" algn="l"/>
                          <a:tab pos="685800" algn="l"/>
                        </a:tabLst>
                      </a:pPr>
                      <a:endParaRPr lang="en-US" sz="1100" b="1" dirty="0">
                        <a:solidFill>
                          <a:schemeClr val="bg2"/>
                        </a:solidFill>
                        <a:latin typeface="Calibri" pitchFamily="34" charset="0"/>
                        <a:ea typeface="Times New Roman"/>
                        <a:cs typeface="Calibri" pitchFamily="34" charset="0"/>
                      </a:endParaRPr>
                    </a:p>
                  </a:txBody>
                  <a:tcPr marL="49071" marR="49071" marT="0" marB="0">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indent="67945" algn="just">
                        <a:lnSpc>
                          <a:spcPts val="1800"/>
                        </a:lnSpc>
                        <a:spcBef>
                          <a:spcPts val="0"/>
                        </a:spcBef>
                        <a:spcAft>
                          <a:spcPts val="0"/>
                        </a:spcAft>
                        <a:tabLst>
                          <a:tab pos="514350" algn="l"/>
                          <a:tab pos="685800" algn="l"/>
                        </a:tabLst>
                      </a:pPr>
                      <a:endParaRPr lang="en-US" sz="1100" b="1">
                        <a:solidFill>
                          <a:schemeClr val="bg2"/>
                        </a:solidFill>
                        <a:latin typeface="Calibri" pitchFamily="34" charset="0"/>
                        <a:ea typeface="Times New Roman"/>
                        <a:cs typeface="Calibri" pitchFamily="34" charset="0"/>
                      </a:endParaRPr>
                    </a:p>
                  </a:txBody>
                  <a:tcPr marL="49071" marR="490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indent="67945" algn="just">
                        <a:lnSpc>
                          <a:spcPts val="1800"/>
                        </a:lnSpc>
                        <a:spcBef>
                          <a:spcPts val="0"/>
                        </a:spcBef>
                        <a:spcAft>
                          <a:spcPts val="0"/>
                        </a:spcAft>
                        <a:tabLst>
                          <a:tab pos="514350" algn="l"/>
                          <a:tab pos="685800" algn="l"/>
                        </a:tabLst>
                      </a:pPr>
                      <a:endParaRPr lang="en-US" sz="1100" b="1">
                        <a:solidFill>
                          <a:schemeClr val="bg2"/>
                        </a:solidFill>
                        <a:latin typeface="Calibri" pitchFamily="34" charset="0"/>
                        <a:ea typeface="Times New Roman"/>
                        <a:cs typeface="Calibri" pitchFamily="34" charset="0"/>
                      </a:endParaRPr>
                    </a:p>
                  </a:txBody>
                  <a:tcPr marL="49071" marR="490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indent="67945" algn="just">
                        <a:lnSpc>
                          <a:spcPts val="1800"/>
                        </a:lnSpc>
                        <a:spcBef>
                          <a:spcPts val="0"/>
                        </a:spcBef>
                        <a:spcAft>
                          <a:spcPts val="0"/>
                        </a:spcAft>
                        <a:tabLst>
                          <a:tab pos="514350" algn="l"/>
                          <a:tab pos="685800" algn="l"/>
                        </a:tabLst>
                      </a:pPr>
                      <a:endParaRPr lang="en-US" sz="1100" b="1">
                        <a:solidFill>
                          <a:schemeClr val="bg2"/>
                        </a:solidFill>
                        <a:latin typeface="Calibri" pitchFamily="34" charset="0"/>
                        <a:ea typeface="Times New Roman"/>
                        <a:cs typeface="Calibri" pitchFamily="34" charset="0"/>
                      </a:endParaRPr>
                    </a:p>
                  </a:txBody>
                  <a:tcPr marL="49071" marR="49071" marT="0" marB="0">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r h="480008">
                <a:tc>
                  <a:txBody>
                    <a:bodyPr/>
                    <a:lstStyle/>
                    <a:p>
                      <a:pPr marL="0" marR="0" algn="just">
                        <a:spcBef>
                          <a:spcPts val="0"/>
                        </a:spcBef>
                        <a:spcAft>
                          <a:spcPts val="0"/>
                        </a:spcAft>
                        <a:tabLst>
                          <a:tab pos="514350" algn="l"/>
                          <a:tab pos="685800" algn="l"/>
                        </a:tabLst>
                      </a:pPr>
                      <a:r>
                        <a:rPr lang="en-US" sz="1100" b="1" dirty="0" smtClean="0">
                          <a:solidFill>
                            <a:schemeClr val="bg2"/>
                          </a:solidFill>
                          <a:latin typeface="Calibri" pitchFamily="34" charset="0"/>
                          <a:ea typeface="Times New Roman"/>
                          <a:cs typeface="Calibri" pitchFamily="34" charset="0"/>
                        </a:rPr>
                        <a:t>6.</a:t>
                      </a:r>
                      <a:endParaRPr lang="en-US" sz="1100" b="1" dirty="0">
                        <a:solidFill>
                          <a:schemeClr val="bg2"/>
                        </a:solidFill>
                        <a:latin typeface="Calibri" pitchFamily="34" charset="0"/>
                        <a:ea typeface="Times New Roman"/>
                        <a:cs typeface="Calibri" pitchFamily="34" charset="0"/>
                      </a:endParaRPr>
                    </a:p>
                  </a:txBody>
                  <a:tcPr marL="49071" marR="49071" marT="0" marB="0">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marL="0" marR="0" algn="just">
                        <a:spcBef>
                          <a:spcPts val="0"/>
                        </a:spcBef>
                        <a:spcAft>
                          <a:spcPts val="0"/>
                        </a:spcAft>
                        <a:tabLst>
                          <a:tab pos="514350" algn="l"/>
                          <a:tab pos="685800" algn="l"/>
                        </a:tabLst>
                      </a:pPr>
                      <a:r>
                        <a:rPr lang="en-US" sz="1100" b="1">
                          <a:solidFill>
                            <a:schemeClr val="bg2"/>
                          </a:solidFill>
                          <a:latin typeface="Calibri" pitchFamily="34" charset="0"/>
                          <a:ea typeface="Times New Roman"/>
                          <a:cs typeface="Calibri" pitchFamily="34" charset="0"/>
                        </a:rPr>
                        <a:t>1993</a:t>
                      </a:r>
                    </a:p>
                  </a:txBody>
                  <a:tcPr marL="49071" marR="490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marL="0" marR="0" algn="just">
                        <a:spcBef>
                          <a:spcPts val="0"/>
                        </a:spcBef>
                        <a:spcAft>
                          <a:spcPts val="0"/>
                        </a:spcAft>
                      </a:pPr>
                      <a:r>
                        <a:rPr lang="en-US" sz="1100" b="1">
                          <a:solidFill>
                            <a:schemeClr val="bg2"/>
                          </a:solidFill>
                          <a:latin typeface="Calibri" pitchFamily="34" charset="0"/>
                          <a:ea typeface="Times New Roman"/>
                          <a:cs typeface="Calibri" pitchFamily="34" charset="0"/>
                        </a:rPr>
                        <a:t>Piagam Penghargaan</a:t>
                      </a:r>
                    </a:p>
                  </a:txBody>
                  <a:tcPr marL="49071" marR="490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marL="0" marR="0" algn="l">
                        <a:spcBef>
                          <a:spcPts val="0"/>
                        </a:spcBef>
                        <a:spcAft>
                          <a:spcPts val="0"/>
                        </a:spcAft>
                        <a:tabLst>
                          <a:tab pos="514350" algn="l"/>
                          <a:tab pos="685800" algn="l"/>
                        </a:tabLst>
                      </a:pPr>
                      <a:r>
                        <a:rPr lang="en-US" sz="1100" b="1" dirty="0" err="1">
                          <a:solidFill>
                            <a:schemeClr val="bg2"/>
                          </a:solidFill>
                          <a:latin typeface="Calibri" pitchFamily="34" charset="0"/>
                          <a:ea typeface="Times New Roman"/>
                          <a:cs typeface="Calibri" pitchFamily="34" charset="0"/>
                        </a:rPr>
                        <a:t>Peserta</a:t>
                      </a:r>
                      <a:r>
                        <a:rPr lang="en-US" sz="1100" b="1" dirty="0">
                          <a:solidFill>
                            <a:schemeClr val="bg2"/>
                          </a:solidFill>
                          <a:latin typeface="Calibri" pitchFamily="34" charset="0"/>
                          <a:ea typeface="Times New Roman"/>
                          <a:cs typeface="Calibri" pitchFamily="34" charset="0"/>
                        </a:rPr>
                        <a:t> </a:t>
                      </a:r>
                      <a:r>
                        <a:rPr lang="en-US" sz="1100" b="1" dirty="0" err="1">
                          <a:solidFill>
                            <a:schemeClr val="bg2"/>
                          </a:solidFill>
                          <a:latin typeface="Calibri" pitchFamily="34" charset="0"/>
                          <a:ea typeface="Times New Roman"/>
                          <a:cs typeface="Calibri" pitchFamily="34" charset="0"/>
                        </a:rPr>
                        <a:t>Peringatan</a:t>
                      </a:r>
                      <a:r>
                        <a:rPr lang="en-US" sz="1100" b="1" dirty="0">
                          <a:solidFill>
                            <a:schemeClr val="bg2"/>
                          </a:solidFill>
                          <a:latin typeface="Calibri" pitchFamily="34" charset="0"/>
                          <a:ea typeface="Times New Roman"/>
                          <a:cs typeface="Calibri" pitchFamily="34" charset="0"/>
                        </a:rPr>
                        <a:t> </a:t>
                      </a:r>
                      <a:r>
                        <a:rPr lang="en-US" sz="1100" b="1" dirty="0" err="1">
                          <a:solidFill>
                            <a:schemeClr val="bg2"/>
                          </a:solidFill>
                          <a:latin typeface="Calibri" pitchFamily="34" charset="0"/>
                          <a:ea typeface="Times New Roman"/>
                          <a:cs typeface="Calibri" pitchFamily="34" charset="0"/>
                        </a:rPr>
                        <a:t>Hari</a:t>
                      </a:r>
                      <a:r>
                        <a:rPr lang="en-US" sz="1100" b="1" dirty="0">
                          <a:solidFill>
                            <a:schemeClr val="bg2"/>
                          </a:solidFill>
                          <a:latin typeface="Calibri" pitchFamily="34" charset="0"/>
                          <a:ea typeface="Times New Roman"/>
                          <a:cs typeface="Calibri" pitchFamily="34" charset="0"/>
                        </a:rPr>
                        <a:t> </a:t>
                      </a:r>
                      <a:r>
                        <a:rPr lang="en-US" sz="1100" b="1" dirty="0" err="1" smtClean="0">
                          <a:solidFill>
                            <a:schemeClr val="bg2"/>
                          </a:solidFill>
                          <a:latin typeface="Calibri" pitchFamily="34" charset="0"/>
                          <a:ea typeface="Times New Roman"/>
                          <a:cs typeface="Calibri" pitchFamily="34" charset="0"/>
                        </a:rPr>
                        <a:t>Teknologi</a:t>
                      </a:r>
                      <a:r>
                        <a:rPr lang="en-US" sz="1100" b="1" dirty="0" smtClean="0">
                          <a:solidFill>
                            <a:schemeClr val="bg2"/>
                          </a:solidFill>
                          <a:latin typeface="Calibri" pitchFamily="34" charset="0"/>
                          <a:ea typeface="Times New Roman"/>
                          <a:cs typeface="Calibri" pitchFamily="34" charset="0"/>
                        </a:rPr>
                        <a:t> </a:t>
                      </a:r>
                      <a:r>
                        <a:rPr lang="en-US" sz="1100" b="1" dirty="0" err="1">
                          <a:solidFill>
                            <a:schemeClr val="bg2"/>
                          </a:solidFill>
                          <a:latin typeface="Calibri" pitchFamily="34" charset="0"/>
                          <a:ea typeface="Times New Roman"/>
                          <a:cs typeface="Calibri" pitchFamily="34" charset="0"/>
                        </a:rPr>
                        <a:t>dan</a:t>
                      </a:r>
                      <a:r>
                        <a:rPr lang="en-US" sz="1100" b="1" dirty="0">
                          <a:solidFill>
                            <a:schemeClr val="bg2"/>
                          </a:solidFill>
                          <a:latin typeface="Calibri" pitchFamily="34" charset="0"/>
                          <a:ea typeface="Times New Roman"/>
                          <a:cs typeface="Calibri" pitchFamily="34" charset="0"/>
                        </a:rPr>
                        <a:t> HUT </a:t>
                      </a:r>
                      <a:r>
                        <a:rPr lang="en-US" sz="1100" b="1" dirty="0" err="1" smtClean="0">
                          <a:solidFill>
                            <a:schemeClr val="bg2"/>
                          </a:solidFill>
                          <a:latin typeface="Calibri" pitchFamily="34" charset="0"/>
                          <a:ea typeface="Times New Roman"/>
                          <a:cs typeface="Calibri" pitchFamily="34" charset="0"/>
                        </a:rPr>
                        <a:t>Kemerdekaan</a:t>
                      </a:r>
                      <a:r>
                        <a:rPr lang="en-US" sz="1100" b="1" dirty="0" smtClean="0">
                          <a:solidFill>
                            <a:schemeClr val="bg2"/>
                          </a:solidFill>
                          <a:latin typeface="Calibri" pitchFamily="34" charset="0"/>
                          <a:ea typeface="Times New Roman"/>
                          <a:cs typeface="Calibri" pitchFamily="34" charset="0"/>
                        </a:rPr>
                        <a:t> RI </a:t>
                      </a:r>
                      <a:r>
                        <a:rPr lang="en-US" sz="1100" b="1" dirty="0" err="1">
                          <a:solidFill>
                            <a:schemeClr val="bg2"/>
                          </a:solidFill>
                          <a:latin typeface="Calibri" pitchFamily="34" charset="0"/>
                          <a:ea typeface="Times New Roman"/>
                          <a:cs typeface="Calibri" pitchFamily="34" charset="0"/>
                        </a:rPr>
                        <a:t>dari</a:t>
                      </a:r>
                      <a:r>
                        <a:rPr lang="en-US" sz="1100" b="1" dirty="0">
                          <a:solidFill>
                            <a:schemeClr val="bg2"/>
                          </a:solidFill>
                          <a:latin typeface="Calibri" pitchFamily="34" charset="0"/>
                          <a:ea typeface="Times New Roman"/>
                          <a:cs typeface="Calibri" pitchFamily="34" charset="0"/>
                        </a:rPr>
                        <a:t> </a:t>
                      </a:r>
                      <a:r>
                        <a:rPr lang="en-US" sz="1100" b="1" dirty="0" err="1" smtClean="0">
                          <a:solidFill>
                            <a:schemeClr val="bg2"/>
                          </a:solidFill>
                          <a:latin typeface="Calibri" pitchFamily="34" charset="0"/>
                          <a:ea typeface="Times New Roman"/>
                          <a:cs typeface="Calibri" pitchFamily="34" charset="0"/>
                        </a:rPr>
                        <a:t>Pemerintah</a:t>
                      </a:r>
                      <a:r>
                        <a:rPr lang="en-US" sz="1100" b="1" dirty="0" smtClean="0">
                          <a:solidFill>
                            <a:schemeClr val="bg2"/>
                          </a:solidFill>
                          <a:latin typeface="Calibri" pitchFamily="34" charset="0"/>
                          <a:ea typeface="Times New Roman"/>
                          <a:cs typeface="Calibri" pitchFamily="34" charset="0"/>
                        </a:rPr>
                        <a:t> RI, Jakarta.</a:t>
                      </a:r>
                    </a:p>
                    <a:p>
                      <a:pPr marL="0" marR="0" algn="l">
                        <a:spcBef>
                          <a:spcPts val="0"/>
                        </a:spcBef>
                        <a:spcAft>
                          <a:spcPts val="0"/>
                        </a:spcAft>
                        <a:tabLst>
                          <a:tab pos="514350" algn="l"/>
                          <a:tab pos="685800" algn="l"/>
                        </a:tabLst>
                      </a:pPr>
                      <a:r>
                        <a:rPr lang="en-US" sz="1100" b="1" dirty="0" smtClean="0">
                          <a:solidFill>
                            <a:schemeClr val="bg2"/>
                          </a:solidFill>
                          <a:latin typeface="Calibri" pitchFamily="34" charset="0"/>
                          <a:ea typeface="Times New Roman"/>
                          <a:cs typeface="Calibri" pitchFamily="34" charset="0"/>
                        </a:rPr>
                        <a:t>   </a:t>
                      </a:r>
                      <a:r>
                        <a:rPr lang="en-US" sz="1100" b="1" dirty="0" smtClean="0">
                          <a:solidFill>
                            <a:srgbClr val="3333CC"/>
                          </a:solidFill>
                          <a:latin typeface="Calibri" pitchFamily="34" charset="0"/>
                          <a:ea typeface="Times New Roman"/>
                          <a:cs typeface="Calibri" pitchFamily="34" charset="0"/>
                        </a:rPr>
                        <a:t>( </a:t>
                      </a:r>
                      <a:r>
                        <a:rPr lang="en-US" sz="1100" b="1" dirty="0" err="1" smtClean="0">
                          <a:solidFill>
                            <a:srgbClr val="3333CC"/>
                          </a:solidFill>
                          <a:latin typeface="Calibri" pitchFamily="34" charset="0"/>
                          <a:ea typeface="Times New Roman"/>
                          <a:cs typeface="Calibri" pitchFamily="34" charset="0"/>
                        </a:rPr>
                        <a:t>Bukti</a:t>
                      </a:r>
                      <a:r>
                        <a:rPr lang="en-US" sz="1100" b="1" dirty="0" smtClean="0">
                          <a:solidFill>
                            <a:srgbClr val="3333CC"/>
                          </a:solidFill>
                          <a:latin typeface="Calibri" pitchFamily="34" charset="0"/>
                          <a:ea typeface="Times New Roman"/>
                          <a:cs typeface="Calibri" pitchFamily="34" charset="0"/>
                        </a:rPr>
                        <a:t> </a:t>
                      </a:r>
                      <a:r>
                        <a:rPr lang="en-US" sz="1100" b="1" dirty="0" err="1" smtClean="0">
                          <a:solidFill>
                            <a:srgbClr val="3333CC"/>
                          </a:solidFill>
                          <a:latin typeface="Calibri" pitchFamily="34" charset="0"/>
                          <a:ea typeface="Times New Roman"/>
                          <a:cs typeface="Calibri" pitchFamily="34" charset="0"/>
                        </a:rPr>
                        <a:t>Terlampir</a:t>
                      </a:r>
                      <a:r>
                        <a:rPr lang="en-US" sz="1100" b="1" dirty="0" smtClean="0">
                          <a:solidFill>
                            <a:srgbClr val="3333CC"/>
                          </a:solidFill>
                          <a:latin typeface="Calibri" pitchFamily="34" charset="0"/>
                          <a:ea typeface="Times New Roman"/>
                          <a:cs typeface="Calibri" pitchFamily="34" charset="0"/>
                        </a:rPr>
                        <a:t> ).</a:t>
                      </a:r>
                      <a:endParaRPr lang="en-US" sz="1100" b="1" dirty="0">
                        <a:solidFill>
                          <a:schemeClr val="bg2"/>
                        </a:solidFill>
                        <a:latin typeface="Calibri" pitchFamily="34" charset="0"/>
                        <a:ea typeface="Times New Roman"/>
                        <a:cs typeface="Calibri" pitchFamily="34" charset="0"/>
                      </a:endParaRPr>
                    </a:p>
                  </a:txBody>
                  <a:tcPr marL="49071" marR="490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marL="0" marR="0" algn="ctr">
                        <a:spcBef>
                          <a:spcPts val="0"/>
                        </a:spcBef>
                        <a:spcAft>
                          <a:spcPts val="0"/>
                        </a:spcAft>
                        <a:tabLst>
                          <a:tab pos="514350" algn="l"/>
                          <a:tab pos="685800" algn="l"/>
                        </a:tabLst>
                      </a:pPr>
                      <a:r>
                        <a:rPr lang="en-US" sz="1100" b="1" dirty="0">
                          <a:solidFill>
                            <a:schemeClr val="bg2"/>
                          </a:solidFill>
                          <a:latin typeface="Calibri" pitchFamily="34" charset="0"/>
                          <a:ea typeface="Times New Roman"/>
                          <a:cs typeface="Calibri" pitchFamily="34" charset="0"/>
                        </a:rPr>
                        <a:t>W 1.1.4</a:t>
                      </a:r>
                    </a:p>
                    <a:p>
                      <a:pPr marL="0" marR="0" algn="ctr">
                        <a:spcBef>
                          <a:spcPts val="0"/>
                        </a:spcBef>
                        <a:spcAft>
                          <a:spcPts val="0"/>
                        </a:spcAft>
                        <a:tabLst>
                          <a:tab pos="514350" algn="l"/>
                          <a:tab pos="685800" algn="l"/>
                        </a:tabLst>
                      </a:pPr>
                      <a:r>
                        <a:rPr lang="en-US" sz="1100" b="1" dirty="0">
                          <a:solidFill>
                            <a:schemeClr val="bg2"/>
                          </a:solidFill>
                          <a:latin typeface="Calibri" pitchFamily="34" charset="0"/>
                          <a:ea typeface="Times New Roman"/>
                          <a:cs typeface="Calibri" pitchFamily="34" charset="0"/>
                        </a:rPr>
                        <a:t>W 1.2.1</a:t>
                      </a:r>
                    </a:p>
                    <a:p>
                      <a:pPr marL="0" marR="0" algn="ctr">
                        <a:spcBef>
                          <a:spcPts val="0"/>
                        </a:spcBef>
                        <a:spcAft>
                          <a:spcPts val="0"/>
                        </a:spcAft>
                        <a:tabLst>
                          <a:tab pos="514350" algn="l"/>
                          <a:tab pos="685800" algn="l"/>
                        </a:tabLst>
                      </a:pPr>
                      <a:r>
                        <a:rPr lang="en-US" sz="1100" b="1" dirty="0">
                          <a:solidFill>
                            <a:schemeClr val="bg2"/>
                          </a:solidFill>
                          <a:latin typeface="Calibri" pitchFamily="34" charset="0"/>
                          <a:ea typeface="Times New Roman"/>
                          <a:cs typeface="Calibri" pitchFamily="34" charset="0"/>
                        </a:rPr>
                        <a:t>W 1.3.7</a:t>
                      </a:r>
                    </a:p>
                  </a:txBody>
                  <a:tcPr marL="49071" marR="49071" marT="0" marB="0">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67945" algn="just">
                        <a:lnSpc>
                          <a:spcPts val="1800"/>
                        </a:lnSpc>
                        <a:spcBef>
                          <a:spcPts val="0"/>
                        </a:spcBef>
                        <a:spcAft>
                          <a:spcPts val="0"/>
                        </a:spcAft>
                        <a:tabLst>
                          <a:tab pos="514350" algn="l"/>
                          <a:tab pos="685800" algn="l"/>
                        </a:tabLst>
                      </a:pPr>
                      <a:endParaRPr lang="en-US" sz="1100" b="1" dirty="0">
                        <a:solidFill>
                          <a:schemeClr val="bg2"/>
                        </a:solidFill>
                        <a:latin typeface="Calibri" pitchFamily="34" charset="0"/>
                        <a:ea typeface="Times New Roman"/>
                        <a:cs typeface="Calibri" pitchFamily="34" charset="0"/>
                      </a:endParaRPr>
                    </a:p>
                  </a:txBody>
                  <a:tcPr marL="49071" marR="49071" marT="0" marB="0">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indent="67945" algn="just">
                        <a:lnSpc>
                          <a:spcPts val="1800"/>
                        </a:lnSpc>
                        <a:spcBef>
                          <a:spcPts val="0"/>
                        </a:spcBef>
                        <a:spcAft>
                          <a:spcPts val="0"/>
                        </a:spcAft>
                        <a:tabLst>
                          <a:tab pos="514350" algn="l"/>
                          <a:tab pos="685800" algn="l"/>
                        </a:tabLst>
                      </a:pPr>
                      <a:endParaRPr lang="en-US" sz="1100" b="1">
                        <a:solidFill>
                          <a:schemeClr val="bg2"/>
                        </a:solidFill>
                        <a:latin typeface="Calibri" pitchFamily="34" charset="0"/>
                        <a:ea typeface="Times New Roman"/>
                        <a:cs typeface="Calibri" pitchFamily="34" charset="0"/>
                      </a:endParaRPr>
                    </a:p>
                  </a:txBody>
                  <a:tcPr marL="49071" marR="490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marL="0" marR="0" indent="67945" algn="just">
                        <a:lnSpc>
                          <a:spcPts val="1800"/>
                        </a:lnSpc>
                        <a:spcBef>
                          <a:spcPts val="0"/>
                        </a:spcBef>
                        <a:spcAft>
                          <a:spcPts val="0"/>
                        </a:spcAft>
                        <a:tabLst>
                          <a:tab pos="514350" algn="l"/>
                          <a:tab pos="685800" algn="l"/>
                        </a:tabLst>
                      </a:pPr>
                      <a:endParaRPr lang="en-US" sz="1100" b="1">
                        <a:solidFill>
                          <a:schemeClr val="bg2"/>
                        </a:solidFill>
                        <a:latin typeface="Calibri" pitchFamily="34" charset="0"/>
                        <a:ea typeface="Times New Roman"/>
                        <a:cs typeface="Calibri" pitchFamily="34" charset="0"/>
                      </a:endParaRPr>
                    </a:p>
                  </a:txBody>
                  <a:tcPr marL="49071" marR="490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marL="0" marR="0" indent="67945" algn="just">
                        <a:lnSpc>
                          <a:spcPts val="1800"/>
                        </a:lnSpc>
                        <a:spcBef>
                          <a:spcPts val="0"/>
                        </a:spcBef>
                        <a:spcAft>
                          <a:spcPts val="0"/>
                        </a:spcAft>
                        <a:tabLst>
                          <a:tab pos="514350" algn="l"/>
                          <a:tab pos="685800" algn="l"/>
                        </a:tabLst>
                      </a:pPr>
                      <a:endParaRPr lang="en-US" sz="1100" b="1" dirty="0">
                        <a:solidFill>
                          <a:schemeClr val="bg2"/>
                        </a:solidFill>
                        <a:latin typeface="Calibri" pitchFamily="34" charset="0"/>
                        <a:ea typeface="Times New Roman"/>
                        <a:cs typeface="Calibri" pitchFamily="34" charset="0"/>
                      </a:endParaRPr>
                    </a:p>
                  </a:txBody>
                  <a:tcPr marL="49071" marR="49071" marT="0" marB="0">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99"/>
                    </a:solidFill>
                  </a:tcPr>
                </a:tc>
              </a:tr>
            </a:tbl>
          </a:graphicData>
        </a:graphic>
      </p:graphicFrame>
      <p:sp>
        <p:nvSpPr>
          <p:cNvPr id="24670" name="Oval 8"/>
          <p:cNvSpPr>
            <a:spLocks noChangeArrowheads="1"/>
          </p:cNvSpPr>
          <p:nvPr/>
        </p:nvSpPr>
        <p:spPr bwMode="auto">
          <a:xfrm>
            <a:off x="8845425" y="191493"/>
            <a:ext cx="500063" cy="357187"/>
          </a:xfrm>
          <a:prstGeom prst="ellipse">
            <a:avLst/>
          </a:prstGeom>
          <a:noFill/>
          <a:ln w="38100" algn="ctr">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pPr algn="ctr" eaLnBrk="1" hangingPunct="1">
              <a:lnSpc>
                <a:spcPct val="50000"/>
              </a:lnSpc>
              <a:spcBef>
                <a:spcPct val="45000"/>
              </a:spcBef>
            </a:pPr>
            <a:endParaRPr lang="id-ID">
              <a:latin typeface="Calibri" pitchFamily="34" charset="0"/>
              <a:cs typeface="Calibri" pitchFamily="34" charset="0"/>
            </a:endParaRPr>
          </a:p>
        </p:txBody>
      </p:sp>
    </p:spTree>
  </p:cSld>
  <p:clrMapOvr>
    <a:masterClrMapping/>
  </p:clrMapOvr>
  <p:transition>
    <p:cover dir="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bwMode="auto">
          <a:xfrm>
            <a:off x="0" y="1"/>
            <a:ext cx="9906000" cy="855016"/>
          </a:xfrm>
          <a:prstGeom prst="rect">
            <a:avLst/>
          </a:prstGeom>
          <a:solidFill>
            <a:schemeClr val="accent5">
              <a:lumMod val="75000"/>
            </a:schemeClr>
          </a:solidFill>
          <a:ln w="5715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50000"/>
              </a:lnSpc>
              <a:spcBef>
                <a:spcPct val="45000"/>
              </a:spcBef>
              <a:spcAft>
                <a:spcPct val="0"/>
              </a:spcAft>
              <a:buClrTx/>
              <a:buSzTx/>
              <a:buFontTx/>
              <a:buNone/>
              <a:tabLst/>
            </a:pPr>
            <a:endParaRPr kumimoji="0" lang="en-US" sz="4400" b="1" i="0" u="none" strike="noStrike" cap="none" normalizeH="0" baseline="0" dirty="0" smtClean="0">
              <a:ln>
                <a:noFill/>
              </a:ln>
              <a:solidFill>
                <a:srgbClr val="FFFFCC"/>
              </a:solidFill>
              <a:effectLst/>
              <a:latin typeface="Calibri" pitchFamily="34" charset="0"/>
              <a:cs typeface="Calibri" pitchFamily="34" charset="0"/>
            </a:endParaRPr>
          </a:p>
        </p:txBody>
      </p:sp>
      <p:sp>
        <p:nvSpPr>
          <p:cNvPr id="4" name="Footer Placeholder 3"/>
          <p:cNvSpPr>
            <a:spLocks noGrp="1"/>
          </p:cNvSpPr>
          <p:nvPr>
            <p:ph type="ftr" sz="quarter" idx="10"/>
          </p:nvPr>
        </p:nvSpPr>
        <p:spPr>
          <a:xfrm>
            <a:off x="0" y="6572250"/>
            <a:ext cx="1738313" cy="457200"/>
          </a:xfrm>
        </p:spPr>
        <p:txBody>
          <a:bodyPr/>
          <a:lstStyle/>
          <a:p>
            <a:pPr>
              <a:defRPr/>
            </a:pPr>
            <a:r>
              <a:rPr lang="en-US" sz="1200" dirty="0" err="1" smtClean="0">
                <a:solidFill>
                  <a:schemeClr val="bg2"/>
                </a:solidFill>
              </a:rPr>
              <a:t>Contoh</a:t>
            </a:r>
            <a:r>
              <a:rPr lang="en-US" sz="1200" dirty="0" smtClean="0">
                <a:solidFill>
                  <a:schemeClr val="bg2"/>
                </a:solidFill>
              </a:rPr>
              <a:t> FAIP </a:t>
            </a:r>
            <a:r>
              <a:rPr lang="en-US" sz="1200" dirty="0" err="1" smtClean="0">
                <a:solidFill>
                  <a:schemeClr val="bg2"/>
                </a:solidFill>
              </a:rPr>
              <a:t>terisi</a:t>
            </a:r>
            <a:endParaRPr lang="en-US" sz="1200" dirty="0">
              <a:solidFill>
                <a:schemeClr val="bg2"/>
              </a:solidFill>
            </a:endParaRPr>
          </a:p>
        </p:txBody>
      </p:sp>
      <p:sp>
        <p:nvSpPr>
          <p:cNvPr id="25603" name="Slide Number Placeholder 4"/>
          <p:cNvSpPr>
            <a:spLocks noGrp="1"/>
          </p:cNvSpPr>
          <p:nvPr>
            <p:ph type="sldNum" sz="quarter" idx="11"/>
          </p:nvPr>
        </p:nvSpPr>
        <p:spPr>
          <a:xfrm>
            <a:off x="8453438" y="6543675"/>
            <a:ext cx="1398587"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r>
              <a:rPr lang="en-US" sz="1400" b="0" smtClean="0">
                <a:solidFill>
                  <a:schemeClr val="bg2"/>
                </a:solidFill>
                <a:latin typeface="Tahoma" pitchFamily="34" charset="0"/>
              </a:rPr>
              <a:t>Slide </a:t>
            </a:r>
            <a:fld id="{1899B7FB-81A6-4095-9D45-D7B3ED5077C6}" type="slidenum">
              <a:rPr lang="en-US" sz="1400" b="0" smtClean="0">
                <a:solidFill>
                  <a:schemeClr val="bg2"/>
                </a:solidFill>
                <a:latin typeface="Tahoma" pitchFamily="34" charset="0"/>
              </a:rPr>
              <a:pPr/>
              <a:t>23</a:t>
            </a:fld>
            <a:endParaRPr lang="en-US" sz="1400" b="0" smtClean="0">
              <a:solidFill>
                <a:schemeClr val="bg2"/>
              </a:solidFill>
              <a:latin typeface="Tahoma" pitchFamily="34" charset="0"/>
            </a:endParaRPr>
          </a:p>
        </p:txBody>
      </p:sp>
      <p:sp>
        <p:nvSpPr>
          <p:cNvPr id="25604" name="Rectangle 5"/>
          <p:cNvSpPr>
            <a:spLocks noChangeArrowheads="1"/>
          </p:cNvSpPr>
          <p:nvPr/>
        </p:nvSpPr>
        <p:spPr bwMode="auto">
          <a:xfrm>
            <a:off x="489968" y="902419"/>
            <a:ext cx="480131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tabLst>
                <a:tab pos="450850" algn="l"/>
              </a:tabLst>
            </a:pPr>
            <a:r>
              <a:rPr lang="en-US" sz="1400" dirty="0">
                <a:solidFill>
                  <a:schemeClr val="bg2"/>
                </a:solidFill>
                <a:latin typeface="Calibri" pitchFamily="34" charset="0"/>
                <a:cs typeface="Calibri" pitchFamily="34" charset="0"/>
              </a:rPr>
              <a:t>II.1	</a:t>
            </a:r>
            <a:r>
              <a:rPr lang="en-US" sz="1400" dirty="0" err="1">
                <a:solidFill>
                  <a:schemeClr val="bg2"/>
                </a:solidFill>
                <a:latin typeface="Calibri" pitchFamily="34" charset="0"/>
                <a:cs typeface="Calibri" pitchFamily="34" charset="0"/>
              </a:rPr>
              <a:t>Referensi</a:t>
            </a:r>
            <a:r>
              <a:rPr lang="en-US" sz="1400" dirty="0">
                <a:solidFill>
                  <a:schemeClr val="bg2"/>
                </a:solidFill>
                <a:latin typeface="Calibri" pitchFamily="34" charset="0"/>
                <a:cs typeface="Calibri" pitchFamily="34" charset="0"/>
              </a:rPr>
              <a:t> </a:t>
            </a:r>
            <a:r>
              <a:rPr lang="en-US" sz="1400" dirty="0" err="1">
                <a:solidFill>
                  <a:schemeClr val="bg2"/>
                </a:solidFill>
                <a:latin typeface="Calibri" pitchFamily="34" charset="0"/>
                <a:cs typeface="Calibri" pitchFamily="34" charset="0"/>
              </a:rPr>
              <a:t>Kode</a:t>
            </a:r>
            <a:r>
              <a:rPr lang="en-US" sz="1400" dirty="0">
                <a:solidFill>
                  <a:schemeClr val="bg2"/>
                </a:solidFill>
                <a:latin typeface="Calibri" pitchFamily="34" charset="0"/>
                <a:cs typeface="Calibri" pitchFamily="34" charset="0"/>
              </a:rPr>
              <a:t> </a:t>
            </a:r>
            <a:r>
              <a:rPr lang="en-US" sz="1400" dirty="0" err="1">
                <a:solidFill>
                  <a:schemeClr val="bg2"/>
                </a:solidFill>
                <a:latin typeface="Calibri" pitchFamily="34" charset="0"/>
                <a:cs typeface="Calibri" pitchFamily="34" charset="0"/>
              </a:rPr>
              <a:t>Etik</a:t>
            </a:r>
            <a:r>
              <a:rPr lang="en-US" sz="1400" dirty="0">
                <a:solidFill>
                  <a:schemeClr val="bg2"/>
                </a:solidFill>
                <a:latin typeface="Calibri" pitchFamily="34" charset="0"/>
                <a:cs typeface="Calibri" pitchFamily="34" charset="0"/>
              </a:rPr>
              <a:t> </a:t>
            </a:r>
            <a:r>
              <a:rPr lang="en-US" sz="1400" dirty="0" err="1">
                <a:solidFill>
                  <a:schemeClr val="bg2"/>
                </a:solidFill>
                <a:latin typeface="Calibri" pitchFamily="34" charset="0"/>
                <a:cs typeface="Calibri" pitchFamily="34" charset="0"/>
              </a:rPr>
              <a:t>dan</a:t>
            </a:r>
            <a:r>
              <a:rPr lang="en-US" sz="1400" dirty="0">
                <a:solidFill>
                  <a:schemeClr val="bg2"/>
                </a:solidFill>
                <a:latin typeface="Calibri" pitchFamily="34" charset="0"/>
                <a:cs typeface="Calibri" pitchFamily="34" charset="0"/>
              </a:rPr>
              <a:t> </a:t>
            </a:r>
            <a:r>
              <a:rPr lang="en-US" sz="1400" dirty="0" err="1">
                <a:solidFill>
                  <a:schemeClr val="bg2"/>
                </a:solidFill>
                <a:latin typeface="Calibri" pitchFamily="34" charset="0"/>
                <a:cs typeface="Calibri" pitchFamily="34" charset="0"/>
              </a:rPr>
              <a:t>Etika</a:t>
            </a:r>
            <a:r>
              <a:rPr lang="en-US" sz="1400" dirty="0">
                <a:solidFill>
                  <a:schemeClr val="bg2"/>
                </a:solidFill>
                <a:latin typeface="Calibri" pitchFamily="34" charset="0"/>
                <a:cs typeface="Calibri" pitchFamily="34" charset="0"/>
              </a:rPr>
              <a:t> </a:t>
            </a:r>
            <a:r>
              <a:rPr lang="en-US" sz="1400" dirty="0" err="1">
                <a:solidFill>
                  <a:schemeClr val="bg2"/>
                </a:solidFill>
                <a:latin typeface="Calibri" pitchFamily="34" charset="0"/>
                <a:cs typeface="Calibri" pitchFamily="34" charset="0"/>
              </a:rPr>
              <a:t>Profesi</a:t>
            </a:r>
            <a:r>
              <a:rPr lang="en-US" sz="1400" dirty="0">
                <a:solidFill>
                  <a:schemeClr val="bg2"/>
                </a:solidFill>
                <a:latin typeface="Calibri" pitchFamily="34" charset="0"/>
                <a:cs typeface="Calibri" pitchFamily="34" charset="0"/>
              </a:rPr>
              <a:t> (</a:t>
            </a:r>
            <a:r>
              <a:rPr lang="en-US" sz="1400" baseline="30000" dirty="0">
                <a:solidFill>
                  <a:schemeClr val="bg2"/>
                </a:solidFill>
                <a:latin typeface="Calibri" pitchFamily="34" charset="0"/>
                <a:cs typeface="Calibri" pitchFamily="34" charset="0"/>
              </a:rPr>
              <a:t>#</a:t>
            </a:r>
            <a:r>
              <a:rPr lang="en-US" sz="1400" dirty="0">
                <a:solidFill>
                  <a:schemeClr val="bg2"/>
                </a:solidFill>
                <a:latin typeface="Calibri" pitchFamily="34" charset="0"/>
                <a:cs typeface="Calibri" pitchFamily="34" charset="0"/>
              </a:rPr>
              <a:t>)		</a:t>
            </a:r>
          </a:p>
        </p:txBody>
      </p:sp>
      <p:sp>
        <p:nvSpPr>
          <p:cNvPr id="25605" name="Rectangle 7"/>
          <p:cNvSpPr>
            <a:spLocks noChangeArrowheads="1"/>
          </p:cNvSpPr>
          <p:nvPr/>
        </p:nvSpPr>
        <p:spPr bwMode="auto">
          <a:xfrm>
            <a:off x="7833320" y="926455"/>
            <a:ext cx="106521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a:r>
              <a:rPr lang="en-US" sz="1400" dirty="0">
                <a:solidFill>
                  <a:schemeClr val="bg2"/>
                </a:solidFill>
                <a:cs typeface="Times New Roman" pitchFamily="18" charset="0"/>
              </a:rPr>
              <a:t>W. 1</a:t>
            </a:r>
          </a:p>
        </p:txBody>
      </p:sp>
      <p:sp>
        <p:nvSpPr>
          <p:cNvPr id="216070" name="Rectangle 9"/>
          <p:cNvSpPr>
            <a:spLocks noChangeArrowheads="1"/>
          </p:cNvSpPr>
          <p:nvPr/>
        </p:nvSpPr>
        <p:spPr bwMode="auto">
          <a:xfrm>
            <a:off x="488950" y="6271344"/>
            <a:ext cx="6821488" cy="276999"/>
          </a:xfrm>
          <a:prstGeom prst="rect">
            <a:avLst/>
          </a:prstGeom>
          <a:noFill/>
          <a:ln w="9525">
            <a:noFill/>
            <a:miter lim="800000"/>
            <a:headEnd/>
            <a:tailEnd/>
          </a:ln>
        </p:spPr>
        <p:txBody>
          <a:bodyPr>
            <a:spAutoFit/>
          </a:bodyPr>
          <a:lstStyle/>
          <a:p>
            <a:pPr>
              <a:defRPr/>
            </a:pPr>
            <a:r>
              <a:rPr lang="en-US" sz="1200" dirty="0">
                <a:solidFill>
                  <a:schemeClr val="bg2"/>
                </a:solidFill>
                <a:latin typeface="Calibri" pitchFamily="34" charset="0"/>
                <a:cs typeface="Calibri" pitchFamily="34" charset="0"/>
              </a:rPr>
              <a:t>CATATAN : (</a:t>
            </a:r>
            <a:r>
              <a:rPr lang="en-US" sz="1200" baseline="30000" dirty="0">
                <a:solidFill>
                  <a:schemeClr val="bg2"/>
                </a:solidFill>
                <a:latin typeface="Calibri" pitchFamily="34" charset="0"/>
                <a:cs typeface="Calibri" pitchFamily="34" charset="0"/>
              </a:rPr>
              <a:t>#</a:t>
            </a:r>
            <a:r>
              <a:rPr lang="en-US" sz="1200" dirty="0">
                <a:solidFill>
                  <a:schemeClr val="bg2"/>
                </a:solidFill>
                <a:latin typeface="Calibri" pitchFamily="34" charset="0"/>
                <a:cs typeface="Calibri" pitchFamily="34" charset="0"/>
              </a:rPr>
              <a:t>) </a:t>
            </a:r>
            <a:r>
              <a:rPr lang="en-US" sz="1200" dirty="0" err="1">
                <a:solidFill>
                  <a:schemeClr val="bg2"/>
                </a:solidFill>
                <a:latin typeface="Calibri" pitchFamily="34" charset="0"/>
                <a:cs typeface="Calibri" pitchFamily="34" charset="0"/>
              </a:rPr>
              <a:t>Sekurang-kurangnya</a:t>
            </a:r>
            <a:r>
              <a:rPr lang="en-US" sz="1200" dirty="0">
                <a:solidFill>
                  <a:schemeClr val="bg2"/>
                </a:solidFill>
                <a:latin typeface="Calibri" pitchFamily="34" charset="0"/>
                <a:cs typeface="Calibri" pitchFamily="34" charset="0"/>
              </a:rPr>
              <a:t> 2 (</a:t>
            </a:r>
            <a:r>
              <a:rPr lang="en-US" sz="1200" dirty="0" err="1">
                <a:solidFill>
                  <a:schemeClr val="bg2"/>
                </a:solidFill>
                <a:latin typeface="Calibri" pitchFamily="34" charset="0"/>
                <a:cs typeface="Calibri" pitchFamily="34" charset="0"/>
              </a:rPr>
              <a:t>dua</a:t>
            </a:r>
            <a:r>
              <a:rPr lang="en-US" sz="1200" dirty="0">
                <a:solidFill>
                  <a:schemeClr val="bg2"/>
                </a:solidFill>
                <a:latin typeface="Calibri" pitchFamily="34" charset="0"/>
                <a:cs typeface="Calibri" pitchFamily="34" charset="0"/>
              </a:rPr>
              <a:t>) </a:t>
            </a:r>
            <a:r>
              <a:rPr lang="en-US" sz="1200" dirty="0" err="1">
                <a:solidFill>
                  <a:schemeClr val="bg2"/>
                </a:solidFill>
                <a:latin typeface="Calibri" pitchFamily="34" charset="0"/>
                <a:cs typeface="Calibri" pitchFamily="34" charset="0"/>
              </a:rPr>
              <a:t>orang</a:t>
            </a:r>
            <a:r>
              <a:rPr lang="en-US" sz="1200" dirty="0">
                <a:solidFill>
                  <a:schemeClr val="bg2"/>
                </a:solidFill>
                <a:latin typeface="Calibri" pitchFamily="34" charset="0"/>
                <a:cs typeface="Calibri" pitchFamily="34" charset="0"/>
              </a:rPr>
              <a:t>, </a:t>
            </a:r>
            <a:r>
              <a:rPr lang="en-US" sz="1200" dirty="0" err="1">
                <a:solidFill>
                  <a:schemeClr val="bg2"/>
                </a:solidFill>
                <a:latin typeface="Calibri" pitchFamily="34" charset="0"/>
                <a:cs typeface="Calibri" pitchFamily="34" charset="0"/>
              </a:rPr>
              <a:t>sebanyak-banyaknya</a:t>
            </a:r>
            <a:r>
              <a:rPr lang="en-US" sz="1200" dirty="0">
                <a:solidFill>
                  <a:schemeClr val="bg2"/>
                </a:solidFill>
                <a:latin typeface="Calibri" pitchFamily="34" charset="0"/>
                <a:cs typeface="Calibri" pitchFamily="34" charset="0"/>
              </a:rPr>
              <a:t> 4 (</a:t>
            </a:r>
            <a:r>
              <a:rPr lang="en-US" sz="1200" dirty="0" err="1">
                <a:solidFill>
                  <a:schemeClr val="bg2"/>
                </a:solidFill>
                <a:latin typeface="Calibri" pitchFamily="34" charset="0"/>
                <a:cs typeface="Calibri" pitchFamily="34" charset="0"/>
              </a:rPr>
              <a:t>empat</a:t>
            </a:r>
            <a:r>
              <a:rPr lang="en-US" sz="1200" dirty="0">
                <a:solidFill>
                  <a:schemeClr val="bg2"/>
                </a:solidFill>
                <a:latin typeface="Calibri" pitchFamily="34" charset="0"/>
                <a:cs typeface="Calibri" pitchFamily="34" charset="0"/>
              </a:rPr>
              <a:t>) </a:t>
            </a:r>
            <a:r>
              <a:rPr lang="en-US" sz="1200" dirty="0" err="1">
                <a:solidFill>
                  <a:schemeClr val="bg2"/>
                </a:solidFill>
                <a:latin typeface="Calibri" pitchFamily="34" charset="0"/>
                <a:cs typeface="Calibri" pitchFamily="34" charset="0"/>
              </a:rPr>
              <a:t>orang</a:t>
            </a:r>
            <a:r>
              <a:rPr lang="en-US" sz="1200" dirty="0">
                <a:solidFill>
                  <a:schemeClr val="bg2"/>
                </a:solidFill>
                <a:latin typeface="Calibri" pitchFamily="34" charset="0"/>
                <a:cs typeface="Calibri" pitchFamily="34" charset="0"/>
              </a:rPr>
              <a:t>.</a:t>
            </a:r>
          </a:p>
        </p:txBody>
      </p:sp>
      <p:sp>
        <p:nvSpPr>
          <p:cNvPr id="25607" name="Rectangle 6"/>
          <p:cNvSpPr>
            <a:spLocks noChangeArrowheads="1"/>
          </p:cNvSpPr>
          <p:nvPr/>
        </p:nvSpPr>
        <p:spPr bwMode="auto">
          <a:xfrm>
            <a:off x="-46038" y="-25062"/>
            <a:ext cx="9952037"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731607" tIns="0" rIns="0" bIns="0" anchor="ctr">
            <a:spAutoFit/>
          </a:bodyPr>
          <a:lstStyle/>
          <a:p>
            <a:pPr marL="571500" indent="-571500">
              <a:buAutoNum type="romanUcPeriod" startAt="2"/>
              <a:tabLst>
                <a:tab pos="171450" algn="l"/>
                <a:tab pos="447675" algn="l"/>
              </a:tabLst>
            </a:pPr>
            <a:r>
              <a:rPr lang="en-US" sz="2800" dirty="0" smtClean="0">
                <a:solidFill>
                  <a:srgbClr val="FFFF00"/>
                </a:solidFill>
                <a:effectLst>
                  <a:outerShdw blurRad="38100" dist="38100" dir="2700000" algn="tl">
                    <a:srgbClr val="000000">
                      <a:alpha val="43137"/>
                    </a:srgbClr>
                  </a:outerShdw>
                </a:effectLst>
                <a:latin typeface="Calibri" pitchFamily="34" charset="0"/>
                <a:cs typeface="Calibri" pitchFamily="34" charset="0"/>
              </a:rPr>
              <a:t>KUALIFIKASI </a:t>
            </a:r>
            <a:r>
              <a:rPr lang="en-US" sz="2800" dirty="0">
                <a:solidFill>
                  <a:srgbClr val="FFFF00"/>
                </a:solidFill>
                <a:effectLst>
                  <a:outerShdw blurRad="38100" dist="38100" dir="2700000" algn="tl">
                    <a:srgbClr val="000000">
                      <a:alpha val="43137"/>
                    </a:srgbClr>
                  </a:outerShdw>
                </a:effectLst>
                <a:latin typeface="Calibri" pitchFamily="34" charset="0"/>
                <a:cs typeface="Calibri" pitchFamily="34" charset="0"/>
              </a:rPr>
              <a:t>KODE ETIK INSINYUR INDONESIA  </a:t>
            </a:r>
            <a:endParaRPr lang="en-US" sz="2800" dirty="0" smtClean="0">
              <a:solidFill>
                <a:srgbClr val="FFFF00"/>
              </a:solidFill>
              <a:effectLst>
                <a:outerShdw blurRad="38100" dist="38100" dir="2700000" algn="tl">
                  <a:srgbClr val="000000">
                    <a:alpha val="43137"/>
                  </a:srgbClr>
                </a:outerShdw>
              </a:effectLst>
              <a:latin typeface="Calibri" pitchFamily="34" charset="0"/>
              <a:cs typeface="Calibri" pitchFamily="34" charset="0"/>
            </a:endParaRPr>
          </a:p>
          <a:p>
            <a:pPr>
              <a:tabLst>
                <a:tab pos="171450" algn="l"/>
                <a:tab pos="447675" algn="l"/>
              </a:tabLst>
            </a:pPr>
            <a:r>
              <a:rPr lang="en-US" sz="2800" dirty="0">
                <a:solidFill>
                  <a:srgbClr val="FFFF00"/>
                </a:solidFill>
                <a:effectLst>
                  <a:outerShdw blurRad="38100" dist="38100" dir="2700000" algn="tl">
                    <a:srgbClr val="000000">
                      <a:alpha val="43137"/>
                    </a:srgbClr>
                  </a:outerShdw>
                </a:effectLst>
                <a:latin typeface="Calibri" pitchFamily="34" charset="0"/>
                <a:cs typeface="Calibri" pitchFamily="34" charset="0"/>
              </a:rPr>
              <a:t> </a:t>
            </a:r>
            <a:r>
              <a:rPr lang="en-US" sz="2800" dirty="0" smtClean="0">
                <a:solidFill>
                  <a:srgbClr val="FFFF00"/>
                </a:solidFill>
                <a:effectLst>
                  <a:outerShdw blurRad="38100" dist="38100" dir="2700000" algn="tl">
                    <a:srgbClr val="000000">
                      <a:alpha val="43137"/>
                    </a:srgbClr>
                  </a:outerShdw>
                </a:effectLst>
                <a:latin typeface="Calibri" pitchFamily="34" charset="0"/>
                <a:cs typeface="Calibri" pitchFamily="34" charset="0"/>
              </a:rPr>
              <a:t>      </a:t>
            </a:r>
            <a:r>
              <a:rPr lang="en-US" sz="2800" dirty="0" err="1" smtClean="0">
                <a:solidFill>
                  <a:srgbClr val="FFFF00"/>
                </a:solidFill>
                <a:effectLst>
                  <a:outerShdw blurRad="38100" dist="38100" dir="2700000" algn="tl">
                    <a:srgbClr val="000000">
                      <a:alpha val="43137"/>
                    </a:srgbClr>
                  </a:outerShdw>
                </a:effectLst>
                <a:latin typeface="Calibri" pitchFamily="34" charset="0"/>
                <a:cs typeface="Calibri" pitchFamily="34" charset="0"/>
              </a:rPr>
              <a:t>dan</a:t>
            </a:r>
            <a:r>
              <a:rPr lang="en-US" sz="2800" dirty="0" smtClean="0">
                <a:solidFill>
                  <a:srgbClr val="FFFF00"/>
                </a:solidFill>
                <a:effectLst>
                  <a:outerShdw blurRad="38100" dist="38100" dir="2700000" algn="tl">
                    <a:srgbClr val="000000">
                      <a:alpha val="43137"/>
                    </a:srgbClr>
                  </a:outerShdw>
                </a:effectLst>
                <a:latin typeface="Calibri" pitchFamily="34" charset="0"/>
                <a:cs typeface="Calibri" pitchFamily="34" charset="0"/>
              </a:rPr>
              <a:t> </a:t>
            </a:r>
            <a:r>
              <a:rPr lang="en-US" sz="2800" dirty="0">
                <a:solidFill>
                  <a:srgbClr val="FFFF00"/>
                </a:solidFill>
                <a:effectLst>
                  <a:outerShdw blurRad="38100" dist="38100" dir="2700000" algn="tl">
                    <a:srgbClr val="000000">
                      <a:alpha val="43137"/>
                    </a:srgbClr>
                  </a:outerShdw>
                </a:effectLst>
                <a:latin typeface="Calibri" pitchFamily="34" charset="0"/>
                <a:cs typeface="Calibri" pitchFamily="34" charset="0"/>
              </a:rPr>
              <a:t>ETIKA PROFESIONAL</a:t>
            </a:r>
          </a:p>
        </p:txBody>
      </p:sp>
      <p:graphicFrame>
        <p:nvGraphicFramePr>
          <p:cNvPr id="3" name="Table 2"/>
          <p:cNvGraphicFramePr>
            <a:graphicFrameLocks noGrp="1"/>
          </p:cNvGraphicFramePr>
          <p:nvPr>
            <p:extLst>
              <p:ext uri="{D42A27DB-BD31-4B8C-83A1-F6EECF244321}">
                <p14:modId xmlns:p14="http://schemas.microsoft.com/office/powerpoint/2010/main" val="1004453065"/>
              </p:ext>
            </p:extLst>
          </p:nvPr>
        </p:nvGraphicFramePr>
        <p:xfrm>
          <a:off x="488950" y="1211982"/>
          <a:ext cx="8928099" cy="4960938"/>
        </p:xfrm>
        <a:graphic>
          <a:graphicData uri="http://schemas.openxmlformats.org/drawingml/2006/table">
            <a:tbl>
              <a:tblPr>
                <a:tableStyleId>{5C22544A-7EE6-4342-B048-85BDC9FD1C3A}</a:tableStyleId>
              </a:tblPr>
              <a:tblGrid>
                <a:gridCol w="345497"/>
                <a:gridCol w="2159513"/>
                <a:gridCol w="3541504"/>
                <a:gridCol w="2881585"/>
              </a:tblGrid>
              <a:tr h="228617">
                <a:tc>
                  <a:txBody>
                    <a:bodyPr/>
                    <a:lstStyle/>
                    <a:p>
                      <a:pPr marL="0" marR="0" algn="ctr">
                        <a:lnSpc>
                          <a:spcPts val="1800"/>
                        </a:lnSpc>
                        <a:spcBef>
                          <a:spcPts val="0"/>
                        </a:spcBef>
                        <a:spcAft>
                          <a:spcPts val="0"/>
                        </a:spcAft>
                        <a:tabLst>
                          <a:tab pos="514350" algn="l"/>
                          <a:tab pos="685800" algn="l"/>
                        </a:tabLst>
                      </a:pPr>
                      <a:r>
                        <a:rPr lang="en-US" sz="1200" b="0" dirty="0">
                          <a:solidFill>
                            <a:srgbClr val="000000"/>
                          </a:solidFill>
                          <a:effectLst/>
                          <a:latin typeface="Calibri" pitchFamily="34" charset="0"/>
                          <a:cs typeface="Calibri" pitchFamily="34" charset="0"/>
                        </a:rPr>
                        <a:t>NO</a:t>
                      </a:r>
                      <a:endParaRPr lang="en-US" sz="1200" b="0" dirty="0">
                        <a:solidFill>
                          <a:srgbClr val="000000"/>
                        </a:solidFill>
                        <a:effectLst/>
                        <a:latin typeface="Calibri" pitchFamily="34" charset="0"/>
                        <a:ea typeface="Times New Roman"/>
                        <a:cs typeface="Calibri" pitchFamily="34" charset="0"/>
                      </a:endParaRPr>
                    </a:p>
                  </a:txBody>
                  <a:tcPr marL="61712" marR="61712" marT="0" marB="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rgbClr val="FFFF99"/>
                    </a:solidFill>
                  </a:tcPr>
                </a:tc>
                <a:tc>
                  <a:txBody>
                    <a:bodyPr/>
                    <a:lstStyle/>
                    <a:p>
                      <a:pPr marL="0" marR="0" algn="ctr">
                        <a:lnSpc>
                          <a:spcPts val="1800"/>
                        </a:lnSpc>
                        <a:spcBef>
                          <a:spcPts val="0"/>
                        </a:spcBef>
                        <a:spcAft>
                          <a:spcPts val="0"/>
                        </a:spcAft>
                        <a:tabLst>
                          <a:tab pos="514350" algn="l"/>
                          <a:tab pos="685800" algn="l"/>
                        </a:tabLst>
                      </a:pPr>
                      <a:r>
                        <a:rPr lang="en-US" sz="1200" b="0" dirty="0">
                          <a:solidFill>
                            <a:srgbClr val="000000"/>
                          </a:solidFill>
                          <a:effectLst/>
                          <a:latin typeface="Calibri" pitchFamily="34" charset="0"/>
                          <a:cs typeface="Calibri" pitchFamily="34" charset="0"/>
                        </a:rPr>
                        <a:t>NAMA</a:t>
                      </a:r>
                      <a:endParaRPr lang="en-US" sz="1200" b="0" dirty="0">
                        <a:solidFill>
                          <a:srgbClr val="000000"/>
                        </a:solidFill>
                        <a:effectLst/>
                        <a:latin typeface="Calibri" pitchFamily="34" charset="0"/>
                        <a:ea typeface="Times New Roman"/>
                        <a:cs typeface="Calibri" pitchFamily="34" charset="0"/>
                      </a:endParaRPr>
                    </a:p>
                  </a:txBody>
                  <a:tcPr marL="61712" marR="61712" marT="0" marB="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rgbClr val="FFFF99"/>
                    </a:solidFill>
                  </a:tcPr>
                </a:tc>
                <a:tc>
                  <a:txBody>
                    <a:bodyPr/>
                    <a:lstStyle/>
                    <a:p>
                      <a:pPr marL="0" marR="0" algn="ctr">
                        <a:lnSpc>
                          <a:spcPts val="1800"/>
                        </a:lnSpc>
                        <a:spcBef>
                          <a:spcPts val="0"/>
                        </a:spcBef>
                        <a:spcAft>
                          <a:spcPts val="0"/>
                        </a:spcAft>
                        <a:tabLst>
                          <a:tab pos="514350" algn="l"/>
                          <a:tab pos="685800" algn="l"/>
                        </a:tabLst>
                      </a:pPr>
                      <a:r>
                        <a:rPr lang="en-US" sz="1200" b="0" dirty="0">
                          <a:solidFill>
                            <a:srgbClr val="000000"/>
                          </a:solidFill>
                          <a:effectLst/>
                          <a:latin typeface="Calibri" pitchFamily="34" charset="0"/>
                          <a:cs typeface="Calibri" pitchFamily="34" charset="0"/>
                        </a:rPr>
                        <a:t>ALAMAT &amp;  NO. TELEPON</a:t>
                      </a:r>
                      <a:endParaRPr lang="en-US" sz="1200" b="0" dirty="0">
                        <a:solidFill>
                          <a:srgbClr val="000000"/>
                        </a:solidFill>
                        <a:effectLst/>
                        <a:latin typeface="Calibri" pitchFamily="34" charset="0"/>
                        <a:ea typeface="Times New Roman"/>
                        <a:cs typeface="Calibri" pitchFamily="34" charset="0"/>
                      </a:endParaRPr>
                    </a:p>
                  </a:txBody>
                  <a:tcPr marL="61712" marR="61712" marT="0" marB="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rgbClr val="FFFF99"/>
                    </a:solidFill>
                  </a:tcPr>
                </a:tc>
                <a:tc>
                  <a:txBody>
                    <a:bodyPr/>
                    <a:lstStyle/>
                    <a:p>
                      <a:pPr marL="0" marR="0" algn="ctr">
                        <a:lnSpc>
                          <a:spcPts val="1800"/>
                        </a:lnSpc>
                        <a:spcBef>
                          <a:spcPts val="0"/>
                        </a:spcBef>
                        <a:spcAft>
                          <a:spcPts val="0"/>
                        </a:spcAft>
                        <a:tabLst>
                          <a:tab pos="514350" algn="l"/>
                          <a:tab pos="685800" algn="l"/>
                        </a:tabLst>
                      </a:pPr>
                      <a:r>
                        <a:rPr lang="en-US" sz="1200" b="0" dirty="0">
                          <a:solidFill>
                            <a:srgbClr val="000000"/>
                          </a:solidFill>
                          <a:effectLst/>
                          <a:latin typeface="Calibri" pitchFamily="34" charset="0"/>
                          <a:cs typeface="Calibri" pitchFamily="34" charset="0"/>
                        </a:rPr>
                        <a:t>HUBUNGAN</a:t>
                      </a:r>
                      <a:endParaRPr lang="en-US" sz="1200" b="0" dirty="0">
                        <a:solidFill>
                          <a:srgbClr val="000000"/>
                        </a:solidFill>
                        <a:effectLst/>
                        <a:latin typeface="Calibri" pitchFamily="34" charset="0"/>
                        <a:ea typeface="Times New Roman"/>
                        <a:cs typeface="Calibri" pitchFamily="34" charset="0"/>
                      </a:endParaRPr>
                    </a:p>
                  </a:txBody>
                  <a:tcPr marL="61712" marR="61712" marT="0" marB="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rgbClr val="FFFF99"/>
                    </a:solidFill>
                  </a:tcPr>
                </a:tc>
              </a:tr>
              <a:tr h="1143083">
                <a:tc>
                  <a:txBody>
                    <a:bodyPr/>
                    <a:lstStyle/>
                    <a:p>
                      <a:pPr marL="0" marR="0">
                        <a:lnSpc>
                          <a:spcPts val="1800"/>
                        </a:lnSpc>
                        <a:spcBef>
                          <a:spcPts val="0"/>
                        </a:spcBef>
                        <a:spcAft>
                          <a:spcPts val="0"/>
                        </a:spcAft>
                        <a:tabLst>
                          <a:tab pos="514350" algn="l"/>
                          <a:tab pos="685800" algn="l"/>
                        </a:tabLst>
                      </a:pPr>
                      <a:r>
                        <a:rPr lang="id-ID" sz="1200" dirty="0">
                          <a:solidFill>
                            <a:srgbClr val="000000"/>
                          </a:solidFill>
                          <a:effectLst/>
                          <a:latin typeface="Calibri" pitchFamily="34" charset="0"/>
                          <a:cs typeface="Calibri" pitchFamily="34" charset="0"/>
                        </a:rPr>
                        <a:t>1.</a:t>
                      </a:r>
                      <a:endParaRPr lang="en-US" sz="1200" dirty="0">
                        <a:solidFill>
                          <a:srgbClr val="000000"/>
                        </a:solidFill>
                        <a:effectLst/>
                        <a:latin typeface="Calibri" pitchFamily="34" charset="0"/>
                        <a:ea typeface="Times New Roman"/>
                        <a:cs typeface="Calibri" pitchFamily="34" charset="0"/>
                      </a:endParaRPr>
                    </a:p>
                  </a:txBody>
                  <a:tcPr marL="61712" marR="61712" marT="0" marB="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rgbClr val="FFFF99"/>
                    </a:solidFill>
                  </a:tcPr>
                </a:tc>
                <a:tc>
                  <a:txBody>
                    <a:bodyPr/>
                    <a:lstStyle/>
                    <a:p>
                      <a:pPr marL="0" marR="0">
                        <a:lnSpc>
                          <a:spcPts val="1800"/>
                        </a:lnSpc>
                        <a:spcBef>
                          <a:spcPts val="0"/>
                        </a:spcBef>
                        <a:spcAft>
                          <a:spcPts val="0"/>
                        </a:spcAft>
                        <a:tabLst>
                          <a:tab pos="514350" algn="l"/>
                          <a:tab pos="685800" algn="l"/>
                        </a:tabLst>
                      </a:pPr>
                      <a:r>
                        <a:rPr lang="id-ID" sz="1200" dirty="0">
                          <a:solidFill>
                            <a:srgbClr val="000000"/>
                          </a:solidFill>
                          <a:effectLst/>
                          <a:latin typeface="Calibri" pitchFamily="34" charset="0"/>
                          <a:cs typeface="Calibri" pitchFamily="34" charset="0"/>
                        </a:rPr>
                        <a:t>Prof. D</a:t>
                      </a:r>
                      <a:r>
                        <a:rPr lang="en-US" sz="1200" dirty="0">
                          <a:solidFill>
                            <a:srgbClr val="000000"/>
                          </a:solidFill>
                          <a:effectLst/>
                          <a:latin typeface="Calibri" pitchFamily="34" charset="0"/>
                          <a:cs typeface="Calibri" pitchFamily="34" charset="0"/>
                        </a:rPr>
                        <a:t>r</a:t>
                      </a:r>
                      <a:r>
                        <a:rPr lang="id-ID" sz="1200" dirty="0">
                          <a:solidFill>
                            <a:srgbClr val="000000"/>
                          </a:solidFill>
                          <a:effectLst/>
                          <a:latin typeface="Calibri" pitchFamily="34" charset="0"/>
                          <a:cs typeface="Calibri" pitchFamily="34" charset="0"/>
                        </a:rPr>
                        <a:t>. Ir. Burhanuddin, IPU</a:t>
                      </a:r>
                      <a:endParaRPr lang="en-US" sz="1200" dirty="0">
                        <a:solidFill>
                          <a:srgbClr val="000000"/>
                        </a:solidFill>
                        <a:effectLst/>
                        <a:latin typeface="Calibri" pitchFamily="34" charset="0"/>
                        <a:ea typeface="Times New Roman"/>
                        <a:cs typeface="Calibri" pitchFamily="34" charset="0"/>
                      </a:endParaRPr>
                    </a:p>
                  </a:txBody>
                  <a:tcPr marL="61712" marR="61712" marT="0" marB="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rgbClr val="FFFF99"/>
                    </a:solidFill>
                  </a:tcPr>
                </a:tc>
                <a:tc>
                  <a:txBody>
                    <a:bodyPr/>
                    <a:lstStyle/>
                    <a:p>
                      <a:pPr marL="0" marR="0">
                        <a:lnSpc>
                          <a:spcPts val="1800"/>
                        </a:lnSpc>
                        <a:spcBef>
                          <a:spcPts val="0"/>
                        </a:spcBef>
                        <a:spcAft>
                          <a:spcPts val="0"/>
                        </a:spcAft>
                        <a:tabLst>
                          <a:tab pos="514350" algn="l"/>
                          <a:tab pos="685800" algn="l"/>
                        </a:tabLst>
                      </a:pPr>
                      <a:r>
                        <a:rPr lang="id-ID" sz="1200" dirty="0">
                          <a:solidFill>
                            <a:srgbClr val="000000"/>
                          </a:solidFill>
                          <a:effectLst/>
                          <a:latin typeface="Calibri" pitchFamily="34" charset="0"/>
                          <a:cs typeface="Calibri" pitchFamily="34" charset="0"/>
                        </a:rPr>
                        <a:t>ITB</a:t>
                      </a:r>
                      <a:endParaRPr lang="en-US" sz="1200" dirty="0">
                        <a:solidFill>
                          <a:srgbClr val="000000"/>
                        </a:solidFill>
                        <a:effectLst/>
                        <a:latin typeface="Calibri" pitchFamily="34" charset="0"/>
                        <a:cs typeface="Calibri" pitchFamily="34" charset="0"/>
                      </a:endParaRPr>
                    </a:p>
                    <a:p>
                      <a:pPr marL="0" marR="0">
                        <a:lnSpc>
                          <a:spcPts val="1800"/>
                        </a:lnSpc>
                        <a:spcBef>
                          <a:spcPts val="0"/>
                        </a:spcBef>
                        <a:spcAft>
                          <a:spcPts val="0"/>
                        </a:spcAft>
                        <a:tabLst>
                          <a:tab pos="514350" algn="l"/>
                          <a:tab pos="685800" algn="l"/>
                        </a:tabLst>
                      </a:pPr>
                      <a:r>
                        <a:rPr lang="id-ID" sz="1200" dirty="0">
                          <a:solidFill>
                            <a:srgbClr val="000000"/>
                          </a:solidFill>
                          <a:effectLst/>
                          <a:latin typeface="Calibri" pitchFamily="34" charset="0"/>
                          <a:cs typeface="Calibri" pitchFamily="34" charset="0"/>
                        </a:rPr>
                        <a:t>Fakultas Teknik Elektro</a:t>
                      </a:r>
                      <a:endParaRPr lang="en-US" sz="1200" dirty="0">
                        <a:solidFill>
                          <a:srgbClr val="000000"/>
                        </a:solidFill>
                        <a:effectLst/>
                        <a:latin typeface="Calibri" pitchFamily="34" charset="0"/>
                        <a:cs typeface="Calibri" pitchFamily="34" charset="0"/>
                      </a:endParaRPr>
                    </a:p>
                    <a:p>
                      <a:pPr marL="0" marR="0">
                        <a:lnSpc>
                          <a:spcPts val="1800"/>
                        </a:lnSpc>
                        <a:spcBef>
                          <a:spcPts val="0"/>
                        </a:spcBef>
                        <a:spcAft>
                          <a:spcPts val="0"/>
                        </a:spcAft>
                        <a:tabLst>
                          <a:tab pos="514350" algn="l"/>
                          <a:tab pos="685800" algn="l"/>
                        </a:tabLst>
                      </a:pPr>
                      <a:r>
                        <a:rPr lang="id-ID" sz="1200" dirty="0">
                          <a:solidFill>
                            <a:srgbClr val="000000"/>
                          </a:solidFill>
                          <a:effectLst/>
                          <a:latin typeface="Calibri" pitchFamily="34" charset="0"/>
                          <a:cs typeface="Calibri" pitchFamily="34" charset="0"/>
                        </a:rPr>
                        <a:t>Jl. Ganesha Bandung</a:t>
                      </a:r>
                      <a:endParaRPr lang="en-US" sz="1200" dirty="0">
                        <a:solidFill>
                          <a:srgbClr val="000000"/>
                        </a:solidFill>
                        <a:effectLst/>
                        <a:latin typeface="Calibri" pitchFamily="34" charset="0"/>
                        <a:cs typeface="Calibri" pitchFamily="34" charset="0"/>
                      </a:endParaRPr>
                    </a:p>
                    <a:p>
                      <a:pPr marL="0" marR="0">
                        <a:lnSpc>
                          <a:spcPts val="1800"/>
                        </a:lnSpc>
                        <a:spcBef>
                          <a:spcPts val="0"/>
                        </a:spcBef>
                        <a:spcAft>
                          <a:spcPts val="0"/>
                        </a:spcAft>
                        <a:tabLst>
                          <a:tab pos="514350" algn="l"/>
                          <a:tab pos="685800" algn="l"/>
                        </a:tabLst>
                      </a:pPr>
                      <a:r>
                        <a:rPr lang="id-ID" sz="1200" dirty="0">
                          <a:solidFill>
                            <a:srgbClr val="000000"/>
                          </a:solidFill>
                          <a:effectLst/>
                          <a:latin typeface="Calibri" pitchFamily="34" charset="0"/>
                          <a:cs typeface="Calibri" pitchFamily="34" charset="0"/>
                        </a:rPr>
                        <a:t>No.Tilpon : 021-88547894   </a:t>
                      </a:r>
                      <a:endParaRPr lang="en-US" sz="1200" dirty="0">
                        <a:solidFill>
                          <a:srgbClr val="000000"/>
                        </a:solidFill>
                        <a:effectLst/>
                        <a:latin typeface="Calibri" pitchFamily="34" charset="0"/>
                        <a:cs typeface="Calibri" pitchFamily="34" charset="0"/>
                      </a:endParaRPr>
                    </a:p>
                    <a:p>
                      <a:pPr marL="0" marR="0">
                        <a:lnSpc>
                          <a:spcPts val="1800"/>
                        </a:lnSpc>
                        <a:spcBef>
                          <a:spcPts val="0"/>
                        </a:spcBef>
                        <a:spcAft>
                          <a:spcPts val="0"/>
                        </a:spcAft>
                        <a:tabLst>
                          <a:tab pos="514350" algn="l"/>
                          <a:tab pos="685800" algn="l"/>
                        </a:tabLst>
                      </a:pPr>
                      <a:r>
                        <a:rPr lang="id-ID" sz="1200" dirty="0">
                          <a:solidFill>
                            <a:srgbClr val="000000"/>
                          </a:solidFill>
                          <a:effectLst/>
                          <a:latin typeface="Calibri" pitchFamily="34" charset="0"/>
                          <a:cs typeface="Calibri" pitchFamily="34" charset="0"/>
                        </a:rPr>
                        <a:t>No.HP : 0812345668</a:t>
                      </a:r>
                      <a:endParaRPr lang="en-US" sz="1200" dirty="0">
                        <a:solidFill>
                          <a:srgbClr val="000000"/>
                        </a:solidFill>
                        <a:effectLst/>
                        <a:latin typeface="Calibri" pitchFamily="34" charset="0"/>
                        <a:ea typeface="Times New Roman"/>
                        <a:cs typeface="Calibri" pitchFamily="34" charset="0"/>
                      </a:endParaRPr>
                    </a:p>
                  </a:txBody>
                  <a:tcPr marL="61712" marR="61712" marT="0" marB="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rgbClr val="FFFF99"/>
                    </a:solidFill>
                  </a:tcPr>
                </a:tc>
                <a:tc>
                  <a:txBody>
                    <a:bodyPr/>
                    <a:lstStyle/>
                    <a:p>
                      <a:pPr marL="0" marR="0">
                        <a:lnSpc>
                          <a:spcPts val="1800"/>
                        </a:lnSpc>
                        <a:spcBef>
                          <a:spcPts val="0"/>
                        </a:spcBef>
                        <a:spcAft>
                          <a:spcPts val="0"/>
                        </a:spcAft>
                        <a:tabLst>
                          <a:tab pos="514350" algn="l"/>
                          <a:tab pos="685800" algn="l"/>
                        </a:tabLst>
                      </a:pPr>
                      <a:r>
                        <a:rPr lang="en-US" sz="1200">
                          <a:solidFill>
                            <a:srgbClr val="000000"/>
                          </a:solidFill>
                          <a:effectLst/>
                          <a:latin typeface="Calibri" pitchFamily="34" charset="0"/>
                          <a:cs typeface="Calibri" pitchFamily="34" charset="0"/>
                        </a:rPr>
                        <a:t>Dosen</a:t>
                      </a:r>
                      <a:endParaRPr lang="en-US" sz="1200">
                        <a:solidFill>
                          <a:srgbClr val="000000"/>
                        </a:solidFill>
                        <a:effectLst/>
                        <a:latin typeface="Calibri" pitchFamily="34" charset="0"/>
                        <a:ea typeface="Times New Roman"/>
                        <a:cs typeface="Calibri" pitchFamily="34" charset="0"/>
                      </a:endParaRPr>
                    </a:p>
                  </a:txBody>
                  <a:tcPr marL="61712" marR="61712" marT="0" marB="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rgbClr val="FFFF99"/>
                    </a:solidFill>
                  </a:tcPr>
                </a:tc>
              </a:tr>
              <a:tr h="1371700">
                <a:tc>
                  <a:txBody>
                    <a:bodyPr/>
                    <a:lstStyle/>
                    <a:p>
                      <a:pPr marL="0" marR="0">
                        <a:lnSpc>
                          <a:spcPts val="1800"/>
                        </a:lnSpc>
                        <a:spcBef>
                          <a:spcPts val="0"/>
                        </a:spcBef>
                        <a:spcAft>
                          <a:spcPts val="0"/>
                        </a:spcAft>
                        <a:tabLst>
                          <a:tab pos="514350" algn="l"/>
                          <a:tab pos="685800" algn="l"/>
                        </a:tabLst>
                      </a:pPr>
                      <a:r>
                        <a:rPr lang="id-ID" sz="1200">
                          <a:solidFill>
                            <a:srgbClr val="000000"/>
                          </a:solidFill>
                          <a:effectLst/>
                          <a:latin typeface="Calibri" pitchFamily="34" charset="0"/>
                          <a:cs typeface="Calibri" pitchFamily="34" charset="0"/>
                        </a:rPr>
                        <a:t>2.</a:t>
                      </a:r>
                      <a:endParaRPr lang="en-US" sz="1200">
                        <a:solidFill>
                          <a:srgbClr val="000000"/>
                        </a:solidFill>
                        <a:effectLst/>
                        <a:latin typeface="Calibri" pitchFamily="34" charset="0"/>
                        <a:ea typeface="Times New Roman"/>
                        <a:cs typeface="Calibri" pitchFamily="34" charset="0"/>
                      </a:endParaRPr>
                    </a:p>
                  </a:txBody>
                  <a:tcPr marL="61712" marR="61712" marT="0" marB="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rgbClr val="FFFF99"/>
                    </a:solidFill>
                  </a:tcPr>
                </a:tc>
                <a:tc>
                  <a:txBody>
                    <a:bodyPr/>
                    <a:lstStyle/>
                    <a:p>
                      <a:pPr marL="0" marR="0">
                        <a:lnSpc>
                          <a:spcPts val="1800"/>
                        </a:lnSpc>
                        <a:spcBef>
                          <a:spcPts val="0"/>
                        </a:spcBef>
                        <a:spcAft>
                          <a:spcPts val="0"/>
                        </a:spcAft>
                        <a:tabLst>
                          <a:tab pos="514350" algn="l"/>
                          <a:tab pos="685800" algn="l"/>
                        </a:tabLst>
                      </a:pPr>
                      <a:r>
                        <a:rPr lang="id-ID" sz="1200" dirty="0">
                          <a:solidFill>
                            <a:srgbClr val="000000"/>
                          </a:solidFill>
                          <a:effectLst/>
                          <a:latin typeface="Calibri" pitchFamily="34" charset="0"/>
                          <a:cs typeface="Calibri" pitchFamily="34" charset="0"/>
                        </a:rPr>
                        <a:t>Ir. Arifin, MT, IPM</a:t>
                      </a:r>
                      <a:endParaRPr lang="en-US" sz="1200" dirty="0">
                        <a:solidFill>
                          <a:srgbClr val="000000"/>
                        </a:solidFill>
                        <a:effectLst/>
                        <a:latin typeface="Calibri" pitchFamily="34" charset="0"/>
                        <a:ea typeface="Times New Roman"/>
                        <a:cs typeface="Calibri" pitchFamily="34" charset="0"/>
                      </a:endParaRPr>
                    </a:p>
                  </a:txBody>
                  <a:tcPr marL="61712" marR="61712" marT="0" marB="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rgbClr val="FFFF99"/>
                    </a:solidFill>
                  </a:tcPr>
                </a:tc>
                <a:tc>
                  <a:txBody>
                    <a:bodyPr/>
                    <a:lstStyle/>
                    <a:p>
                      <a:pPr marL="0" marR="0">
                        <a:lnSpc>
                          <a:spcPts val="1800"/>
                        </a:lnSpc>
                        <a:spcBef>
                          <a:spcPts val="0"/>
                        </a:spcBef>
                        <a:spcAft>
                          <a:spcPts val="0"/>
                        </a:spcAft>
                        <a:tabLst>
                          <a:tab pos="514350" algn="l"/>
                          <a:tab pos="685800" algn="l"/>
                        </a:tabLst>
                      </a:pPr>
                      <a:r>
                        <a:rPr lang="id-ID" sz="1200" dirty="0">
                          <a:solidFill>
                            <a:srgbClr val="000000"/>
                          </a:solidFill>
                          <a:effectLst/>
                          <a:latin typeface="Calibri" pitchFamily="34" charset="0"/>
                          <a:cs typeface="Calibri" pitchFamily="34" charset="0"/>
                        </a:rPr>
                        <a:t> PT. BUNTOLO GIRI MAS</a:t>
                      </a:r>
                      <a:endParaRPr lang="en-US" sz="1200" dirty="0">
                        <a:solidFill>
                          <a:srgbClr val="000000"/>
                        </a:solidFill>
                        <a:effectLst/>
                        <a:latin typeface="Calibri" pitchFamily="34" charset="0"/>
                        <a:cs typeface="Calibri" pitchFamily="34" charset="0"/>
                      </a:endParaRPr>
                    </a:p>
                    <a:p>
                      <a:pPr marL="0" marR="0">
                        <a:lnSpc>
                          <a:spcPts val="1800"/>
                        </a:lnSpc>
                        <a:spcBef>
                          <a:spcPts val="0"/>
                        </a:spcBef>
                        <a:spcAft>
                          <a:spcPts val="0"/>
                        </a:spcAft>
                        <a:tabLst>
                          <a:tab pos="514350" algn="l"/>
                          <a:tab pos="685800" algn="l"/>
                        </a:tabLst>
                      </a:pPr>
                      <a:r>
                        <a:rPr lang="id-ID" sz="1200" dirty="0">
                          <a:solidFill>
                            <a:srgbClr val="000000"/>
                          </a:solidFill>
                          <a:effectLst/>
                          <a:latin typeface="Calibri" pitchFamily="34" charset="0"/>
                          <a:cs typeface="Calibri" pitchFamily="34" charset="0"/>
                        </a:rPr>
                        <a:t>Epiwalk Office, Lantai 3, Unit B-310</a:t>
                      </a:r>
                      <a:endParaRPr lang="en-US" sz="1200" dirty="0">
                        <a:solidFill>
                          <a:srgbClr val="000000"/>
                        </a:solidFill>
                        <a:effectLst/>
                        <a:latin typeface="Calibri" pitchFamily="34" charset="0"/>
                        <a:cs typeface="Calibri" pitchFamily="34" charset="0"/>
                      </a:endParaRPr>
                    </a:p>
                    <a:p>
                      <a:pPr marL="0" marR="0">
                        <a:lnSpc>
                          <a:spcPts val="1800"/>
                        </a:lnSpc>
                        <a:spcBef>
                          <a:spcPts val="0"/>
                        </a:spcBef>
                        <a:spcAft>
                          <a:spcPts val="0"/>
                        </a:spcAft>
                        <a:tabLst>
                          <a:tab pos="514350" algn="l"/>
                          <a:tab pos="685800" algn="l"/>
                        </a:tabLst>
                      </a:pPr>
                      <a:r>
                        <a:rPr lang="id-ID" sz="1200" dirty="0">
                          <a:solidFill>
                            <a:srgbClr val="000000"/>
                          </a:solidFill>
                          <a:effectLst/>
                          <a:latin typeface="Calibri" pitchFamily="34" charset="0"/>
                          <a:cs typeface="Calibri" pitchFamily="34" charset="0"/>
                        </a:rPr>
                        <a:t>Rasuna Epicentrum, Kuningan</a:t>
                      </a:r>
                      <a:endParaRPr lang="en-US" sz="1200" dirty="0">
                        <a:solidFill>
                          <a:srgbClr val="000000"/>
                        </a:solidFill>
                        <a:effectLst/>
                        <a:latin typeface="Calibri" pitchFamily="34" charset="0"/>
                        <a:cs typeface="Calibri" pitchFamily="34" charset="0"/>
                      </a:endParaRPr>
                    </a:p>
                    <a:p>
                      <a:pPr marL="0" marR="0">
                        <a:lnSpc>
                          <a:spcPts val="1800"/>
                        </a:lnSpc>
                        <a:spcBef>
                          <a:spcPts val="0"/>
                        </a:spcBef>
                        <a:spcAft>
                          <a:spcPts val="0"/>
                        </a:spcAft>
                        <a:tabLst>
                          <a:tab pos="514350" algn="l"/>
                          <a:tab pos="685800" algn="l"/>
                        </a:tabLst>
                      </a:pPr>
                      <a:r>
                        <a:rPr lang="id-ID" sz="1200" dirty="0">
                          <a:solidFill>
                            <a:srgbClr val="000000"/>
                          </a:solidFill>
                          <a:effectLst/>
                          <a:latin typeface="Calibri" pitchFamily="34" charset="0"/>
                          <a:cs typeface="Calibri" pitchFamily="34" charset="0"/>
                        </a:rPr>
                        <a:t> </a:t>
                      </a:r>
                      <a:endParaRPr lang="en-US" sz="1200" dirty="0">
                        <a:solidFill>
                          <a:srgbClr val="000000"/>
                        </a:solidFill>
                        <a:effectLst/>
                        <a:latin typeface="Calibri" pitchFamily="34" charset="0"/>
                        <a:cs typeface="Calibri" pitchFamily="34" charset="0"/>
                      </a:endParaRPr>
                    </a:p>
                    <a:p>
                      <a:pPr marL="0" marR="0">
                        <a:lnSpc>
                          <a:spcPts val="1800"/>
                        </a:lnSpc>
                        <a:spcBef>
                          <a:spcPts val="0"/>
                        </a:spcBef>
                        <a:spcAft>
                          <a:spcPts val="0"/>
                        </a:spcAft>
                        <a:tabLst>
                          <a:tab pos="514350" algn="l"/>
                          <a:tab pos="685800" algn="l"/>
                        </a:tabLst>
                      </a:pPr>
                      <a:r>
                        <a:rPr lang="id-ID" sz="1200" dirty="0">
                          <a:solidFill>
                            <a:srgbClr val="000000"/>
                          </a:solidFill>
                          <a:effectLst/>
                          <a:latin typeface="Calibri" pitchFamily="34" charset="0"/>
                          <a:cs typeface="Calibri" pitchFamily="34" charset="0"/>
                        </a:rPr>
                        <a:t>No.Tilpon : 021-62348765   </a:t>
                      </a:r>
                      <a:endParaRPr lang="en-US" sz="1200" dirty="0">
                        <a:solidFill>
                          <a:srgbClr val="000000"/>
                        </a:solidFill>
                        <a:effectLst/>
                        <a:latin typeface="Calibri" pitchFamily="34" charset="0"/>
                        <a:cs typeface="Calibri" pitchFamily="34" charset="0"/>
                      </a:endParaRPr>
                    </a:p>
                    <a:p>
                      <a:pPr marL="0" marR="0">
                        <a:lnSpc>
                          <a:spcPts val="1800"/>
                        </a:lnSpc>
                        <a:spcBef>
                          <a:spcPts val="0"/>
                        </a:spcBef>
                        <a:spcAft>
                          <a:spcPts val="0"/>
                        </a:spcAft>
                        <a:tabLst>
                          <a:tab pos="514350" algn="l"/>
                          <a:tab pos="685800" algn="l"/>
                        </a:tabLst>
                      </a:pPr>
                      <a:r>
                        <a:rPr lang="id-ID" sz="1200" dirty="0">
                          <a:solidFill>
                            <a:srgbClr val="000000"/>
                          </a:solidFill>
                          <a:effectLst/>
                          <a:latin typeface="Calibri" pitchFamily="34" charset="0"/>
                          <a:cs typeface="Calibri" pitchFamily="34" charset="0"/>
                        </a:rPr>
                        <a:t>No.HP : 08152364589</a:t>
                      </a:r>
                      <a:endParaRPr lang="en-US" sz="1200" dirty="0">
                        <a:solidFill>
                          <a:srgbClr val="000000"/>
                        </a:solidFill>
                        <a:effectLst/>
                        <a:latin typeface="Calibri" pitchFamily="34" charset="0"/>
                        <a:ea typeface="Times New Roman"/>
                        <a:cs typeface="Calibri" pitchFamily="34" charset="0"/>
                      </a:endParaRPr>
                    </a:p>
                  </a:txBody>
                  <a:tcPr marL="61712" marR="61712" marT="0" marB="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rgbClr val="FFFF99"/>
                    </a:solidFill>
                  </a:tcPr>
                </a:tc>
                <a:tc>
                  <a:txBody>
                    <a:bodyPr/>
                    <a:lstStyle/>
                    <a:p>
                      <a:pPr marL="0" marR="0">
                        <a:lnSpc>
                          <a:spcPts val="1800"/>
                        </a:lnSpc>
                        <a:spcBef>
                          <a:spcPts val="0"/>
                        </a:spcBef>
                        <a:spcAft>
                          <a:spcPts val="0"/>
                        </a:spcAft>
                        <a:tabLst>
                          <a:tab pos="514350" algn="l"/>
                          <a:tab pos="685800" algn="l"/>
                        </a:tabLst>
                      </a:pPr>
                      <a:r>
                        <a:rPr lang="id-ID" sz="1200">
                          <a:solidFill>
                            <a:srgbClr val="000000"/>
                          </a:solidFill>
                          <a:effectLst/>
                          <a:latin typeface="Calibri" pitchFamily="34" charset="0"/>
                          <a:cs typeface="Calibri" pitchFamily="34" charset="0"/>
                        </a:rPr>
                        <a:t>Ex. Supervisor di Proyek (Project Manager/ Indonesia Offshore Operation Regional Manager – Swiber Group Projects)</a:t>
                      </a:r>
                      <a:endParaRPr lang="en-US" sz="1200">
                        <a:solidFill>
                          <a:srgbClr val="000000"/>
                        </a:solidFill>
                        <a:effectLst/>
                        <a:latin typeface="Calibri" pitchFamily="34" charset="0"/>
                        <a:cs typeface="Calibri" pitchFamily="34" charset="0"/>
                      </a:endParaRPr>
                    </a:p>
                    <a:p>
                      <a:pPr marL="0" marR="0">
                        <a:lnSpc>
                          <a:spcPts val="1800"/>
                        </a:lnSpc>
                        <a:spcBef>
                          <a:spcPts val="0"/>
                        </a:spcBef>
                        <a:spcAft>
                          <a:spcPts val="0"/>
                        </a:spcAft>
                        <a:tabLst>
                          <a:tab pos="514350" algn="l"/>
                          <a:tab pos="685800" algn="l"/>
                        </a:tabLst>
                      </a:pPr>
                      <a:r>
                        <a:rPr lang="id-ID" sz="1200">
                          <a:solidFill>
                            <a:srgbClr val="000000"/>
                          </a:solidFill>
                          <a:effectLst/>
                          <a:latin typeface="Calibri" pitchFamily="34" charset="0"/>
                          <a:cs typeface="Calibri" pitchFamily="34" charset="0"/>
                        </a:rPr>
                        <a:t>Jan 2013 – April 2014</a:t>
                      </a:r>
                      <a:endParaRPr lang="en-US" sz="1200">
                        <a:solidFill>
                          <a:srgbClr val="000000"/>
                        </a:solidFill>
                        <a:effectLst/>
                        <a:latin typeface="Calibri" pitchFamily="34" charset="0"/>
                        <a:ea typeface="Times New Roman"/>
                        <a:cs typeface="Calibri" pitchFamily="34" charset="0"/>
                      </a:endParaRPr>
                    </a:p>
                  </a:txBody>
                  <a:tcPr marL="61712" marR="61712" marT="0" marB="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rgbClr val="FFFF99"/>
                    </a:solidFill>
                  </a:tcPr>
                </a:tc>
              </a:tr>
              <a:tr h="914466">
                <a:tc>
                  <a:txBody>
                    <a:bodyPr/>
                    <a:lstStyle/>
                    <a:p>
                      <a:pPr marL="0" marR="0">
                        <a:lnSpc>
                          <a:spcPts val="1800"/>
                        </a:lnSpc>
                        <a:spcBef>
                          <a:spcPts val="0"/>
                        </a:spcBef>
                        <a:spcAft>
                          <a:spcPts val="0"/>
                        </a:spcAft>
                        <a:tabLst>
                          <a:tab pos="514350" algn="l"/>
                          <a:tab pos="685800" algn="l"/>
                        </a:tabLst>
                      </a:pPr>
                      <a:r>
                        <a:rPr lang="id-ID" sz="1200">
                          <a:solidFill>
                            <a:srgbClr val="000000"/>
                          </a:solidFill>
                          <a:effectLst/>
                          <a:latin typeface="Calibri" pitchFamily="34" charset="0"/>
                          <a:cs typeface="Calibri" pitchFamily="34" charset="0"/>
                        </a:rPr>
                        <a:t>3</a:t>
                      </a:r>
                      <a:endParaRPr lang="en-US" sz="1200">
                        <a:solidFill>
                          <a:srgbClr val="000000"/>
                        </a:solidFill>
                        <a:effectLst/>
                        <a:latin typeface="Calibri" pitchFamily="34" charset="0"/>
                        <a:ea typeface="Times New Roman"/>
                        <a:cs typeface="Calibri" pitchFamily="34" charset="0"/>
                      </a:endParaRPr>
                    </a:p>
                  </a:txBody>
                  <a:tcPr marL="61712" marR="61712" marT="0" marB="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rgbClr val="FFFF99"/>
                    </a:solidFill>
                  </a:tcPr>
                </a:tc>
                <a:tc>
                  <a:txBody>
                    <a:bodyPr/>
                    <a:lstStyle/>
                    <a:p>
                      <a:pPr marL="0" marR="0">
                        <a:lnSpc>
                          <a:spcPts val="1800"/>
                        </a:lnSpc>
                        <a:spcBef>
                          <a:spcPts val="0"/>
                        </a:spcBef>
                        <a:spcAft>
                          <a:spcPts val="0"/>
                        </a:spcAft>
                        <a:tabLst>
                          <a:tab pos="514350" algn="l"/>
                          <a:tab pos="685800" algn="l"/>
                        </a:tabLst>
                      </a:pPr>
                      <a:r>
                        <a:rPr lang="id-ID" sz="1200">
                          <a:solidFill>
                            <a:srgbClr val="000000"/>
                          </a:solidFill>
                          <a:effectLst/>
                          <a:latin typeface="Calibri" pitchFamily="34" charset="0"/>
                          <a:cs typeface="Calibri" pitchFamily="34" charset="0"/>
                        </a:rPr>
                        <a:t>Dr. Ir. Hasudungan, IPM</a:t>
                      </a:r>
                      <a:endParaRPr lang="en-US" sz="1200">
                        <a:solidFill>
                          <a:srgbClr val="000000"/>
                        </a:solidFill>
                        <a:effectLst/>
                        <a:latin typeface="Calibri" pitchFamily="34" charset="0"/>
                        <a:ea typeface="Times New Roman"/>
                        <a:cs typeface="Calibri" pitchFamily="34" charset="0"/>
                      </a:endParaRPr>
                    </a:p>
                  </a:txBody>
                  <a:tcPr marL="61712" marR="61712" marT="0" marB="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rgbClr val="FFFF99"/>
                    </a:solidFill>
                  </a:tcPr>
                </a:tc>
                <a:tc>
                  <a:txBody>
                    <a:bodyPr/>
                    <a:lstStyle/>
                    <a:p>
                      <a:pPr marL="0" marR="0">
                        <a:lnSpc>
                          <a:spcPts val="1800"/>
                        </a:lnSpc>
                        <a:spcBef>
                          <a:spcPts val="0"/>
                        </a:spcBef>
                        <a:spcAft>
                          <a:spcPts val="0"/>
                        </a:spcAft>
                        <a:tabLst>
                          <a:tab pos="514350" algn="l"/>
                          <a:tab pos="685800" algn="l"/>
                        </a:tabLst>
                      </a:pPr>
                      <a:r>
                        <a:rPr lang="id-ID" sz="1200" dirty="0">
                          <a:solidFill>
                            <a:srgbClr val="000000"/>
                          </a:solidFill>
                          <a:effectLst/>
                          <a:latin typeface="Calibri" pitchFamily="34" charset="0"/>
                          <a:cs typeface="Calibri" pitchFamily="34" charset="0"/>
                        </a:rPr>
                        <a:t>PT. Tripatra Engineering </a:t>
                      </a:r>
                      <a:endParaRPr lang="en-US" sz="1200" dirty="0">
                        <a:solidFill>
                          <a:srgbClr val="000000"/>
                        </a:solidFill>
                        <a:effectLst/>
                        <a:latin typeface="Calibri" pitchFamily="34" charset="0"/>
                        <a:cs typeface="Calibri" pitchFamily="34" charset="0"/>
                      </a:endParaRPr>
                    </a:p>
                    <a:p>
                      <a:pPr marL="0" marR="0">
                        <a:lnSpc>
                          <a:spcPts val="1800"/>
                        </a:lnSpc>
                        <a:spcBef>
                          <a:spcPts val="0"/>
                        </a:spcBef>
                        <a:spcAft>
                          <a:spcPts val="0"/>
                        </a:spcAft>
                        <a:tabLst>
                          <a:tab pos="514350" algn="l"/>
                          <a:tab pos="685800" algn="l"/>
                        </a:tabLst>
                      </a:pPr>
                      <a:r>
                        <a:rPr lang="id-ID" sz="1200" dirty="0">
                          <a:solidFill>
                            <a:srgbClr val="000000"/>
                          </a:solidFill>
                          <a:effectLst/>
                          <a:latin typeface="Calibri" pitchFamily="34" charset="0"/>
                          <a:cs typeface="Calibri" pitchFamily="34" charset="0"/>
                        </a:rPr>
                        <a:t>Jl. RA Kartini, Jakarta</a:t>
                      </a:r>
                      <a:endParaRPr lang="en-US" sz="1200" dirty="0">
                        <a:solidFill>
                          <a:srgbClr val="000000"/>
                        </a:solidFill>
                        <a:effectLst/>
                        <a:latin typeface="Calibri" pitchFamily="34" charset="0"/>
                        <a:cs typeface="Calibri" pitchFamily="34" charset="0"/>
                      </a:endParaRPr>
                    </a:p>
                    <a:p>
                      <a:pPr marL="0" marR="0">
                        <a:lnSpc>
                          <a:spcPts val="1800"/>
                        </a:lnSpc>
                        <a:spcBef>
                          <a:spcPts val="0"/>
                        </a:spcBef>
                        <a:spcAft>
                          <a:spcPts val="0"/>
                        </a:spcAft>
                        <a:tabLst>
                          <a:tab pos="514350" algn="l"/>
                          <a:tab pos="685800" algn="l"/>
                        </a:tabLst>
                      </a:pPr>
                      <a:r>
                        <a:rPr lang="id-ID" sz="1200" dirty="0">
                          <a:solidFill>
                            <a:srgbClr val="000000"/>
                          </a:solidFill>
                          <a:effectLst/>
                          <a:latin typeface="Calibri" pitchFamily="34" charset="0"/>
                          <a:cs typeface="Calibri" pitchFamily="34" charset="0"/>
                        </a:rPr>
                        <a:t>No.Tilpon : 021-62348765   </a:t>
                      </a:r>
                      <a:endParaRPr lang="en-US" sz="1200" dirty="0">
                        <a:solidFill>
                          <a:srgbClr val="000000"/>
                        </a:solidFill>
                        <a:effectLst/>
                        <a:latin typeface="Calibri" pitchFamily="34" charset="0"/>
                        <a:cs typeface="Calibri" pitchFamily="34" charset="0"/>
                      </a:endParaRPr>
                    </a:p>
                    <a:p>
                      <a:pPr marL="0" marR="0">
                        <a:lnSpc>
                          <a:spcPts val="1800"/>
                        </a:lnSpc>
                        <a:spcBef>
                          <a:spcPts val="0"/>
                        </a:spcBef>
                        <a:spcAft>
                          <a:spcPts val="0"/>
                        </a:spcAft>
                        <a:tabLst>
                          <a:tab pos="514350" algn="l"/>
                          <a:tab pos="685800" algn="l"/>
                        </a:tabLst>
                      </a:pPr>
                      <a:r>
                        <a:rPr lang="id-ID" sz="1200" dirty="0">
                          <a:solidFill>
                            <a:srgbClr val="000000"/>
                          </a:solidFill>
                          <a:effectLst/>
                          <a:latin typeface="Calibri" pitchFamily="34" charset="0"/>
                          <a:cs typeface="Calibri" pitchFamily="34" charset="0"/>
                        </a:rPr>
                        <a:t>No.HP : 0888765478</a:t>
                      </a:r>
                      <a:endParaRPr lang="en-US" sz="1200" dirty="0">
                        <a:solidFill>
                          <a:srgbClr val="000000"/>
                        </a:solidFill>
                        <a:effectLst/>
                        <a:latin typeface="Calibri" pitchFamily="34" charset="0"/>
                        <a:ea typeface="Times New Roman"/>
                        <a:cs typeface="Calibri" pitchFamily="34" charset="0"/>
                      </a:endParaRPr>
                    </a:p>
                  </a:txBody>
                  <a:tcPr marL="61712" marR="61712" marT="0" marB="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rgbClr val="FFFF99"/>
                    </a:solidFill>
                  </a:tcPr>
                </a:tc>
                <a:tc>
                  <a:txBody>
                    <a:bodyPr/>
                    <a:lstStyle/>
                    <a:p>
                      <a:pPr marL="0" marR="0">
                        <a:lnSpc>
                          <a:spcPts val="1800"/>
                        </a:lnSpc>
                        <a:spcBef>
                          <a:spcPts val="0"/>
                        </a:spcBef>
                        <a:spcAft>
                          <a:spcPts val="0"/>
                        </a:spcAft>
                        <a:tabLst>
                          <a:tab pos="514350" algn="l"/>
                          <a:tab pos="685800" algn="l"/>
                        </a:tabLst>
                      </a:pPr>
                      <a:r>
                        <a:rPr lang="id-ID" sz="1200" dirty="0">
                          <a:solidFill>
                            <a:srgbClr val="000000"/>
                          </a:solidFill>
                          <a:effectLst/>
                          <a:latin typeface="Calibri" pitchFamily="34" charset="0"/>
                          <a:cs typeface="Calibri" pitchFamily="34" charset="0"/>
                        </a:rPr>
                        <a:t>Ex. Supervisor di Proyek  (PT. Tripatra Engineering-Project Manager), Agust 2001 – Mar 2004</a:t>
                      </a:r>
                      <a:endParaRPr lang="en-US" sz="1200" dirty="0">
                        <a:solidFill>
                          <a:srgbClr val="000000"/>
                        </a:solidFill>
                        <a:effectLst/>
                        <a:latin typeface="Calibri" pitchFamily="34" charset="0"/>
                        <a:cs typeface="Calibri" pitchFamily="34" charset="0"/>
                      </a:endParaRPr>
                    </a:p>
                    <a:p>
                      <a:pPr marL="0" marR="0" algn="ctr">
                        <a:lnSpc>
                          <a:spcPts val="1800"/>
                        </a:lnSpc>
                        <a:spcBef>
                          <a:spcPts val="0"/>
                        </a:spcBef>
                        <a:spcAft>
                          <a:spcPts val="0"/>
                        </a:spcAft>
                        <a:tabLst>
                          <a:tab pos="514350" algn="l"/>
                          <a:tab pos="685800" algn="l"/>
                        </a:tabLst>
                      </a:pPr>
                      <a:r>
                        <a:rPr lang="id-ID" sz="1200" dirty="0">
                          <a:solidFill>
                            <a:srgbClr val="000000"/>
                          </a:solidFill>
                          <a:effectLst/>
                          <a:latin typeface="Calibri" pitchFamily="34" charset="0"/>
                          <a:cs typeface="Calibri" pitchFamily="34" charset="0"/>
                        </a:rPr>
                        <a:t> </a:t>
                      </a:r>
                      <a:endParaRPr lang="en-US" sz="1200" dirty="0">
                        <a:solidFill>
                          <a:srgbClr val="000000"/>
                        </a:solidFill>
                        <a:effectLst/>
                        <a:latin typeface="Calibri" pitchFamily="34" charset="0"/>
                        <a:ea typeface="Times New Roman"/>
                        <a:cs typeface="Calibri" pitchFamily="34" charset="0"/>
                      </a:endParaRPr>
                    </a:p>
                  </a:txBody>
                  <a:tcPr marL="61712" marR="61712" marT="0" marB="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rgbClr val="FFFF99"/>
                    </a:solidFill>
                  </a:tcPr>
                </a:tc>
              </a:tr>
              <a:tr h="685850">
                <a:tc>
                  <a:txBody>
                    <a:bodyPr/>
                    <a:lstStyle/>
                    <a:p>
                      <a:pPr marL="0" marR="0">
                        <a:lnSpc>
                          <a:spcPts val="1800"/>
                        </a:lnSpc>
                        <a:spcBef>
                          <a:spcPts val="0"/>
                        </a:spcBef>
                        <a:spcAft>
                          <a:spcPts val="0"/>
                        </a:spcAft>
                        <a:tabLst>
                          <a:tab pos="514350" algn="l"/>
                          <a:tab pos="685800" algn="l"/>
                        </a:tabLst>
                      </a:pPr>
                      <a:r>
                        <a:rPr lang="id-ID" sz="1200">
                          <a:solidFill>
                            <a:srgbClr val="000000"/>
                          </a:solidFill>
                          <a:effectLst/>
                          <a:latin typeface="Calibri" pitchFamily="34" charset="0"/>
                          <a:cs typeface="Calibri" pitchFamily="34" charset="0"/>
                        </a:rPr>
                        <a:t>4</a:t>
                      </a:r>
                      <a:endParaRPr lang="en-US" sz="1200">
                        <a:solidFill>
                          <a:srgbClr val="000000"/>
                        </a:solidFill>
                        <a:effectLst/>
                        <a:latin typeface="Calibri" pitchFamily="34" charset="0"/>
                        <a:ea typeface="Times New Roman"/>
                        <a:cs typeface="Calibri" pitchFamily="34" charset="0"/>
                      </a:endParaRPr>
                    </a:p>
                  </a:txBody>
                  <a:tcPr marL="61712" marR="61712" marT="0" marB="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rgbClr val="FFFF99"/>
                    </a:solidFill>
                  </a:tcPr>
                </a:tc>
                <a:tc>
                  <a:txBody>
                    <a:bodyPr/>
                    <a:lstStyle/>
                    <a:p>
                      <a:pPr marL="0" marR="0">
                        <a:lnSpc>
                          <a:spcPts val="1800"/>
                        </a:lnSpc>
                        <a:spcBef>
                          <a:spcPts val="0"/>
                        </a:spcBef>
                        <a:spcAft>
                          <a:spcPts val="0"/>
                        </a:spcAft>
                        <a:tabLst>
                          <a:tab pos="514350" algn="l"/>
                          <a:tab pos="685800" algn="l"/>
                        </a:tabLst>
                      </a:pPr>
                      <a:r>
                        <a:rPr lang="id-ID" sz="1200">
                          <a:solidFill>
                            <a:srgbClr val="000000"/>
                          </a:solidFill>
                          <a:effectLst/>
                          <a:latin typeface="Calibri" pitchFamily="34" charset="0"/>
                          <a:cs typeface="Calibri" pitchFamily="34" charset="0"/>
                        </a:rPr>
                        <a:t>Ir. Sumarno, MM, IPM</a:t>
                      </a:r>
                      <a:endParaRPr lang="en-US" sz="1200">
                        <a:solidFill>
                          <a:srgbClr val="000000"/>
                        </a:solidFill>
                        <a:effectLst/>
                        <a:latin typeface="Calibri" pitchFamily="34" charset="0"/>
                        <a:ea typeface="Times New Roman"/>
                        <a:cs typeface="Calibri" pitchFamily="34" charset="0"/>
                      </a:endParaRPr>
                    </a:p>
                  </a:txBody>
                  <a:tcPr marL="61712" marR="61712" marT="0" marB="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rgbClr val="FFFF99"/>
                    </a:solidFill>
                  </a:tcPr>
                </a:tc>
                <a:tc>
                  <a:txBody>
                    <a:bodyPr/>
                    <a:lstStyle/>
                    <a:p>
                      <a:pPr marL="0" marR="0">
                        <a:lnSpc>
                          <a:spcPts val="1800"/>
                        </a:lnSpc>
                        <a:spcBef>
                          <a:spcPts val="0"/>
                        </a:spcBef>
                        <a:spcAft>
                          <a:spcPts val="0"/>
                        </a:spcAft>
                        <a:tabLst>
                          <a:tab pos="514350" algn="l"/>
                          <a:tab pos="685800" algn="l"/>
                        </a:tabLst>
                      </a:pPr>
                      <a:r>
                        <a:rPr lang="en-US" sz="1200" dirty="0">
                          <a:solidFill>
                            <a:srgbClr val="000000"/>
                          </a:solidFill>
                          <a:effectLst/>
                          <a:latin typeface="Calibri" pitchFamily="34" charset="0"/>
                          <a:cs typeface="Calibri" pitchFamily="34" charset="0"/>
                        </a:rPr>
                        <a:t>E-Trade Building, 2nd Fl., </a:t>
                      </a:r>
                      <a:r>
                        <a:rPr lang="en-US" sz="1200" dirty="0" err="1">
                          <a:solidFill>
                            <a:srgbClr val="000000"/>
                          </a:solidFill>
                          <a:effectLst/>
                          <a:latin typeface="Calibri" pitchFamily="34" charset="0"/>
                          <a:cs typeface="Calibri" pitchFamily="34" charset="0"/>
                        </a:rPr>
                        <a:t>Jl</a:t>
                      </a:r>
                      <a:r>
                        <a:rPr lang="en-US" sz="1200" dirty="0">
                          <a:solidFill>
                            <a:srgbClr val="000000"/>
                          </a:solidFill>
                          <a:effectLst/>
                          <a:latin typeface="Calibri" pitchFamily="34" charset="0"/>
                          <a:cs typeface="Calibri" pitchFamily="34" charset="0"/>
                        </a:rPr>
                        <a:t> KH. </a:t>
                      </a:r>
                      <a:r>
                        <a:rPr lang="en-US" sz="1200" dirty="0" err="1">
                          <a:solidFill>
                            <a:srgbClr val="000000"/>
                          </a:solidFill>
                          <a:effectLst/>
                          <a:latin typeface="Calibri" pitchFamily="34" charset="0"/>
                          <a:cs typeface="Calibri" pitchFamily="34" charset="0"/>
                        </a:rPr>
                        <a:t>Hasyim</a:t>
                      </a:r>
                      <a:r>
                        <a:rPr lang="en-US" sz="1200" dirty="0">
                          <a:solidFill>
                            <a:srgbClr val="000000"/>
                          </a:solidFill>
                          <a:effectLst/>
                          <a:latin typeface="Calibri" pitchFamily="34" charset="0"/>
                          <a:cs typeface="Calibri" pitchFamily="34" charset="0"/>
                        </a:rPr>
                        <a:t> </a:t>
                      </a:r>
                      <a:r>
                        <a:rPr lang="en-US" sz="1200" dirty="0" err="1">
                          <a:solidFill>
                            <a:srgbClr val="000000"/>
                          </a:solidFill>
                          <a:effectLst/>
                          <a:latin typeface="Calibri" pitchFamily="34" charset="0"/>
                          <a:cs typeface="Calibri" pitchFamily="34" charset="0"/>
                        </a:rPr>
                        <a:t>Ashari</a:t>
                      </a:r>
                      <a:r>
                        <a:rPr lang="en-US" sz="1200" dirty="0">
                          <a:solidFill>
                            <a:srgbClr val="000000"/>
                          </a:solidFill>
                          <a:effectLst/>
                          <a:latin typeface="Calibri" pitchFamily="34" charset="0"/>
                          <a:cs typeface="Calibri" pitchFamily="34" charset="0"/>
                        </a:rPr>
                        <a:t> No 55, Jakarta </a:t>
                      </a:r>
                      <a:r>
                        <a:rPr lang="en-US" sz="1200" dirty="0" err="1">
                          <a:solidFill>
                            <a:srgbClr val="000000"/>
                          </a:solidFill>
                          <a:effectLst/>
                          <a:latin typeface="Calibri" pitchFamily="34" charset="0"/>
                          <a:cs typeface="Calibri" pitchFamily="34" charset="0"/>
                        </a:rPr>
                        <a:t>Pusat</a:t>
                      </a:r>
                      <a:r>
                        <a:rPr lang="en-US" sz="1200" dirty="0">
                          <a:solidFill>
                            <a:srgbClr val="000000"/>
                          </a:solidFill>
                          <a:effectLst/>
                          <a:latin typeface="Calibri" pitchFamily="34" charset="0"/>
                          <a:cs typeface="Calibri" pitchFamily="34" charset="0"/>
                        </a:rPr>
                        <a:t>, 10340. </a:t>
                      </a:r>
                      <a:r>
                        <a:rPr lang="en-US" sz="1200" dirty="0" err="1">
                          <a:solidFill>
                            <a:srgbClr val="000000"/>
                          </a:solidFill>
                          <a:effectLst/>
                          <a:latin typeface="Calibri" pitchFamily="34" charset="0"/>
                          <a:cs typeface="Calibri" pitchFamily="34" charset="0"/>
                        </a:rPr>
                        <a:t>Telp</a:t>
                      </a:r>
                      <a:r>
                        <a:rPr lang="en-US" sz="1200" dirty="0">
                          <a:solidFill>
                            <a:srgbClr val="000000"/>
                          </a:solidFill>
                          <a:effectLst/>
                          <a:latin typeface="Calibri" pitchFamily="34" charset="0"/>
                          <a:cs typeface="Calibri" pitchFamily="34" charset="0"/>
                        </a:rPr>
                        <a:t>. No 3903345</a:t>
                      </a:r>
                      <a:r>
                        <a:rPr lang="id-ID" sz="1200" dirty="0">
                          <a:solidFill>
                            <a:srgbClr val="000000"/>
                          </a:solidFill>
                          <a:effectLst/>
                          <a:latin typeface="Calibri" pitchFamily="34" charset="0"/>
                          <a:cs typeface="Calibri" pitchFamily="34" charset="0"/>
                        </a:rPr>
                        <a:t>  </a:t>
                      </a:r>
                      <a:endParaRPr lang="en-US" sz="1200" dirty="0">
                        <a:solidFill>
                          <a:srgbClr val="000000"/>
                        </a:solidFill>
                        <a:effectLst/>
                        <a:latin typeface="Calibri" pitchFamily="34" charset="0"/>
                        <a:cs typeface="Calibri" pitchFamily="34" charset="0"/>
                      </a:endParaRPr>
                    </a:p>
                    <a:p>
                      <a:pPr marL="0" marR="0">
                        <a:lnSpc>
                          <a:spcPts val="1800"/>
                        </a:lnSpc>
                        <a:spcBef>
                          <a:spcPts val="0"/>
                        </a:spcBef>
                        <a:spcAft>
                          <a:spcPts val="0"/>
                        </a:spcAft>
                        <a:tabLst>
                          <a:tab pos="514350" algn="l"/>
                          <a:tab pos="685800" algn="l"/>
                        </a:tabLst>
                      </a:pPr>
                      <a:r>
                        <a:rPr lang="id-ID" sz="1200" dirty="0">
                          <a:solidFill>
                            <a:srgbClr val="000000"/>
                          </a:solidFill>
                          <a:effectLst/>
                          <a:latin typeface="Calibri" pitchFamily="34" charset="0"/>
                          <a:cs typeface="Calibri" pitchFamily="34" charset="0"/>
                        </a:rPr>
                        <a:t>No.HP : 081355668877</a:t>
                      </a:r>
                      <a:endParaRPr lang="en-US" sz="1200" dirty="0">
                        <a:solidFill>
                          <a:srgbClr val="000000"/>
                        </a:solidFill>
                        <a:effectLst/>
                        <a:latin typeface="Calibri" pitchFamily="34" charset="0"/>
                        <a:ea typeface="Times New Roman"/>
                        <a:cs typeface="Calibri" pitchFamily="34" charset="0"/>
                      </a:endParaRPr>
                    </a:p>
                  </a:txBody>
                  <a:tcPr marL="61712" marR="61712" marT="0" marB="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rgbClr val="FFFF99"/>
                    </a:solidFill>
                  </a:tcPr>
                </a:tc>
                <a:tc>
                  <a:txBody>
                    <a:bodyPr/>
                    <a:lstStyle/>
                    <a:p>
                      <a:pPr marL="0" marR="0">
                        <a:lnSpc>
                          <a:spcPts val="1800"/>
                        </a:lnSpc>
                        <a:spcBef>
                          <a:spcPts val="0"/>
                        </a:spcBef>
                        <a:spcAft>
                          <a:spcPts val="0"/>
                        </a:spcAft>
                        <a:tabLst>
                          <a:tab pos="514350" algn="l"/>
                          <a:tab pos="685800" algn="l"/>
                        </a:tabLst>
                      </a:pPr>
                      <a:r>
                        <a:rPr lang="id-ID" sz="1200" dirty="0">
                          <a:solidFill>
                            <a:srgbClr val="000000"/>
                          </a:solidFill>
                          <a:effectLst/>
                          <a:latin typeface="Calibri" pitchFamily="34" charset="0"/>
                          <a:cs typeface="Calibri" pitchFamily="34" charset="0"/>
                        </a:rPr>
                        <a:t>Rekan Seprofesi</a:t>
                      </a:r>
                      <a:endParaRPr lang="en-US" sz="1200" dirty="0">
                        <a:solidFill>
                          <a:srgbClr val="000000"/>
                        </a:solidFill>
                        <a:effectLst/>
                        <a:latin typeface="Calibri" pitchFamily="34" charset="0"/>
                        <a:ea typeface="Times New Roman"/>
                        <a:cs typeface="Calibri" pitchFamily="34" charset="0"/>
                      </a:endParaRPr>
                    </a:p>
                  </a:txBody>
                  <a:tcPr marL="61712" marR="61712" marT="0" marB="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rgbClr val="FFFF99"/>
                    </a:solidFill>
                  </a:tcPr>
                </a:tc>
              </a:tr>
              <a:tr h="617222">
                <a:tc>
                  <a:txBody>
                    <a:bodyPr/>
                    <a:lstStyle/>
                    <a:p>
                      <a:pPr marL="0" marR="0">
                        <a:lnSpc>
                          <a:spcPts val="1800"/>
                        </a:lnSpc>
                        <a:spcBef>
                          <a:spcPts val="0"/>
                        </a:spcBef>
                        <a:spcAft>
                          <a:spcPts val="0"/>
                        </a:spcAft>
                        <a:tabLst>
                          <a:tab pos="514350" algn="l"/>
                          <a:tab pos="685800" algn="l"/>
                        </a:tabLst>
                      </a:pPr>
                      <a:r>
                        <a:rPr lang="en-US" sz="1200">
                          <a:solidFill>
                            <a:srgbClr val="000000"/>
                          </a:solidFill>
                          <a:effectLst/>
                          <a:latin typeface="Calibri" pitchFamily="34" charset="0"/>
                          <a:cs typeface="Calibri" pitchFamily="34" charset="0"/>
                        </a:rPr>
                        <a:t> </a:t>
                      </a:r>
                      <a:endParaRPr lang="en-US" sz="1200">
                        <a:solidFill>
                          <a:srgbClr val="000000"/>
                        </a:solidFill>
                        <a:effectLst/>
                        <a:latin typeface="Calibri" pitchFamily="34" charset="0"/>
                        <a:ea typeface="Times New Roman"/>
                        <a:cs typeface="Calibri" pitchFamily="34" charset="0"/>
                      </a:endParaRPr>
                    </a:p>
                  </a:txBody>
                  <a:tcPr marL="61712" marR="61712" marT="0" marB="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rgbClr val="FFFF99"/>
                    </a:solidFill>
                  </a:tcPr>
                </a:tc>
                <a:tc>
                  <a:txBody>
                    <a:bodyPr/>
                    <a:lstStyle/>
                    <a:p>
                      <a:pPr marL="0" marR="0">
                        <a:lnSpc>
                          <a:spcPts val="1800"/>
                        </a:lnSpc>
                        <a:spcBef>
                          <a:spcPts val="0"/>
                        </a:spcBef>
                        <a:spcAft>
                          <a:spcPts val="0"/>
                        </a:spcAft>
                        <a:tabLst>
                          <a:tab pos="514350" algn="l"/>
                          <a:tab pos="685800" algn="l"/>
                        </a:tabLst>
                      </a:pPr>
                      <a:r>
                        <a:rPr lang="en-US" sz="1200" dirty="0">
                          <a:solidFill>
                            <a:srgbClr val="000000"/>
                          </a:solidFill>
                          <a:effectLst/>
                          <a:latin typeface="Calibri" pitchFamily="34" charset="0"/>
                          <a:cs typeface="Calibri" pitchFamily="34" charset="0"/>
                        </a:rPr>
                        <a:t> </a:t>
                      </a:r>
                      <a:endParaRPr lang="en-US" sz="1200" dirty="0">
                        <a:solidFill>
                          <a:srgbClr val="000000"/>
                        </a:solidFill>
                        <a:effectLst/>
                        <a:latin typeface="Calibri" pitchFamily="34" charset="0"/>
                        <a:ea typeface="Times New Roman"/>
                        <a:cs typeface="Calibri" pitchFamily="34" charset="0"/>
                      </a:endParaRPr>
                    </a:p>
                  </a:txBody>
                  <a:tcPr marL="61712" marR="61712" marT="0" marB="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rgbClr val="FFFF99"/>
                    </a:solidFill>
                  </a:tcPr>
                </a:tc>
                <a:tc>
                  <a:txBody>
                    <a:bodyPr/>
                    <a:lstStyle/>
                    <a:p>
                      <a:pPr marL="0" marR="0" algn="ctr">
                        <a:lnSpc>
                          <a:spcPts val="1800"/>
                        </a:lnSpc>
                        <a:spcBef>
                          <a:spcPts val="0"/>
                        </a:spcBef>
                        <a:spcAft>
                          <a:spcPts val="0"/>
                        </a:spcAft>
                        <a:tabLst>
                          <a:tab pos="514350" algn="l"/>
                          <a:tab pos="685800" algn="l"/>
                        </a:tabLst>
                      </a:pPr>
                      <a:r>
                        <a:rPr lang="fi-FI" sz="1200" b="1" dirty="0">
                          <a:solidFill>
                            <a:srgbClr val="FF0000"/>
                          </a:solidFill>
                          <a:effectLst/>
                          <a:latin typeface="Calibri" pitchFamily="34" charset="0"/>
                          <a:cs typeface="Calibri" pitchFamily="34" charset="0"/>
                        </a:rPr>
                        <a:t>CANTUMKAN TELP / HP</a:t>
                      </a:r>
                      <a:endParaRPr lang="en-US" sz="1200" b="1" dirty="0">
                        <a:solidFill>
                          <a:srgbClr val="FF0000"/>
                        </a:solidFill>
                        <a:effectLst/>
                        <a:latin typeface="Calibri" pitchFamily="34" charset="0"/>
                        <a:cs typeface="Calibri" pitchFamily="34" charset="0"/>
                      </a:endParaRPr>
                    </a:p>
                    <a:p>
                      <a:pPr marL="0" marR="0" algn="ctr">
                        <a:lnSpc>
                          <a:spcPts val="1800"/>
                        </a:lnSpc>
                        <a:spcBef>
                          <a:spcPts val="0"/>
                        </a:spcBef>
                        <a:spcAft>
                          <a:spcPts val="0"/>
                        </a:spcAft>
                        <a:tabLst>
                          <a:tab pos="514350" algn="l"/>
                          <a:tab pos="685800" algn="l"/>
                        </a:tabLst>
                      </a:pPr>
                      <a:r>
                        <a:rPr lang="fi-FI" sz="1200" b="1" dirty="0">
                          <a:solidFill>
                            <a:srgbClr val="FF0000"/>
                          </a:solidFill>
                          <a:effectLst/>
                          <a:latin typeface="Calibri" pitchFamily="34" charset="0"/>
                          <a:cs typeface="Calibri" pitchFamily="34" charset="0"/>
                        </a:rPr>
                        <a:t>AGAR MUDAH KALAU AKAN </a:t>
                      </a:r>
                      <a:r>
                        <a:rPr lang="fi-FI" sz="1200" b="1" dirty="0" smtClean="0">
                          <a:solidFill>
                            <a:srgbClr val="FF0000"/>
                          </a:solidFill>
                          <a:effectLst/>
                          <a:latin typeface="Calibri" pitchFamily="34" charset="0"/>
                          <a:cs typeface="Calibri" pitchFamily="34" charset="0"/>
                        </a:rPr>
                        <a:t>DIHUBUNGI</a:t>
                      </a:r>
                      <a:endParaRPr lang="en-US" sz="1200" b="1" dirty="0">
                        <a:solidFill>
                          <a:srgbClr val="FF0000"/>
                        </a:solidFill>
                        <a:effectLst/>
                        <a:latin typeface="Calibri" pitchFamily="34" charset="0"/>
                        <a:cs typeface="Calibri" pitchFamily="34" charset="0"/>
                      </a:endParaRPr>
                    </a:p>
                  </a:txBody>
                  <a:tcPr marL="61712" marR="61712" marT="0" marB="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rgbClr val="FFFF99"/>
                    </a:solidFill>
                  </a:tcPr>
                </a:tc>
                <a:tc>
                  <a:txBody>
                    <a:bodyPr/>
                    <a:lstStyle/>
                    <a:p>
                      <a:pPr marL="0" marR="0" algn="ctr">
                        <a:lnSpc>
                          <a:spcPts val="1800"/>
                        </a:lnSpc>
                        <a:spcBef>
                          <a:spcPts val="0"/>
                        </a:spcBef>
                        <a:spcAft>
                          <a:spcPts val="0"/>
                        </a:spcAft>
                        <a:tabLst>
                          <a:tab pos="514350" algn="l"/>
                          <a:tab pos="685800" algn="l"/>
                        </a:tabLst>
                      </a:pPr>
                      <a:r>
                        <a:rPr lang="en-US" sz="1200" dirty="0">
                          <a:solidFill>
                            <a:srgbClr val="000000"/>
                          </a:solidFill>
                          <a:effectLst/>
                          <a:latin typeface="Calibri" pitchFamily="34" charset="0"/>
                          <a:cs typeface="Calibri" pitchFamily="34" charset="0"/>
                        </a:rPr>
                        <a:t> </a:t>
                      </a:r>
                      <a:endParaRPr lang="en-US" sz="1200" dirty="0">
                        <a:solidFill>
                          <a:srgbClr val="000000"/>
                        </a:solidFill>
                        <a:effectLst/>
                        <a:latin typeface="Calibri" pitchFamily="34" charset="0"/>
                        <a:ea typeface="Times New Roman"/>
                        <a:cs typeface="Calibri" pitchFamily="34" charset="0"/>
                      </a:endParaRPr>
                    </a:p>
                  </a:txBody>
                  <a:tcPr marL="61712" marR="61712" marT="0" marB="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rgbClr val="FFFF99"/>
                    </a:solidFill>
                  </a:tcPr>
                </a:tc>
              </a:tr>
            </a:tbl>
          </a:graphicData>
        </a:graphic>
      </p:graphicFrame>
      <p:sp>
        <p:nvSpPr>
          <p:cNvPr id="25645" name="Oval 8"/>
          <p:cNvSpPr>
            <a:spLocks noChangeArrowheads="1"/>
          </p:cNvSpPr>
          <p:nvPr/>
        </p:nvSpPr>
        <p:spPr bwMode="auto">
          <a:xfrm>
            <a:off x="8306395" y="855017"/>
            <a:ext cx="642937" cy="357188"/>
          </a:xfrm>
          <a:prstGeom prst="ellipse">
            <a:avLst/>
          </a:prstGeom>
          <a:noFill/>
          <a:ln w="38100" algn="ctr">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id-ID">
              <a:solidFill>
                <a:schemeClr val="bg2"/>
              </a:solidFill>
            </a:endParaRPr>
          </a:p>
        </p:txBody>
      </p:sp>
    </p:spTree>
  </p:cSld>
  <p:clrMapOvr>
    <a:masterClrMapping/>
  </p:clrMapOvr>
  <p:transition>
    <p:cover dir="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bwMode="auto">
          <a:xfrm>
            <a:off x="0" y="1"/>
            <a:ext cx="9906000" cy="764704"/>
          </a:xfrm>
          <a:prstGeom prst="rect">
            <a:avLst/>
          </a:prstGeom>
          <a:solidFill>
            <a:schemeClr val="accent5">
              <a:lumMod val="75000"/>
            </a:schemeClr>
          </a:solidFill>
          <a:ln w="5715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50000"/>
              </a:lnSpc>
              <a:spcBef>
                <a:spcPct val="45000"/>
              </a:spcBef>
              <a:spcAft>
                <a:spcPct val="0"/>
              </a:spcAft>
              <a:buClrTx/>
              <a:buSzTx/>
              <a:buFontTx/>
              <a:buNone/>
              <a:tabLst/>
            </a:pPr>
            <a:endParaRPr kumimoji="0" lang="en-US" sz="4400" b="1" i="0" u="none" strike="noStrike" cap="none" normalizeH="0" baseline="0" dirty="0" smtClean="0">
              <a:ln>
                <a:noFill/>
              </a:ln>
              <a:solidFill>
                <a:srgbClr val="FFFFCC"/>
              </a:solidFill>
              <a:effectLst/>
              <a:latin typeface="Calibri" pitchFamily="34" charset="0"/>
              <a:cs typeface="Calibri" pitchFamily="34" charset="0"/>
            </a:endParaRPr>
          </a:p>
        </p:txBody>
      </p:sp>
      <p:sp>
        <p:nvSpPr>
          <p:cNvPr id="4" name="Footer Placeholder 3"/>
          <p:cNvSpPr>
            <a:spLocks noGrp="1"/>
          </p:cNvSpPr>
          <p:nvPr>
            <p:ph type="ftr" sz="quarter" idx="10"/>
          </p:nvPr>
        </p:nvSpPr>
        <p:spPr>
          <a:xfrm>
            <a:off x="0" y="6543675"/>
            <a:ext cx="1738313" cy="457200"/>
          </a:xfrm>
        </p:spPr>
        <p:txBody>
          <a:bodyPr/>
          <a:lstStyle/>
          <a:p>
            <a:pPr>
              <a:defRPr/>
            </a:pPr>
            <a:r>
              <a:rPr lang="en-US" dirty="0" err="1" smtClean="0">
                <a:solidFill>
                  <a:schemeClr val="bg2"/>
                </a:solidFill>
              </a:rPr>
              <a:t>Contoh</a:t>
            </a:r>
            <a:r>
              <a:rPr lang="en-US" dirty="0" smtClean="0">
                <a:solidFill>
                  <a:schemeClr val="bg2"/>
                </a:solidFill>
              </a:rPr>
              <a:t> FAIP </a:t>
            </a:r>
            <a:r>
              <a:rPr lang="en-US" dirty="0" err="1" smtClean="0">
                <a:solidFill>
                  <a:schemeClr val="bg2"/>
                </a:solidFill>
              </a:rPr>
              <a:t>terisi</a:t>
            </a:r>
            <a:endParaRPr lang="en-US" dirty="0">
              <a:solidFill>
                <a:schemeClr val="bg2"/>
              </a:solidFill>
            </a:endParaRPr>
          </a:p>
        </p:txBody>
      </p:sp>
      <p:sp>
        <p:nvSpPr>
          <p:cNvPr id="26627" name="Slide Number Placeholder 4"/>
          <p:cNvSpPr>
            <a:spLocks noGrp="1"/>
          </p:cNvSpPr>
          <p:nvPr>
            <p:ph type="sldNum" sz="quarter" idx="11"/>
          </p:nvPr>
        </p:nvSpPr>
        <p:spPr>
          <a:xfrm>
            <a:off x="8453438" y="6500813"/>
            <a:ext cx="1398587"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r>
              <a:rPr lang="en-US" sz="1400" b="0" smtClean="0">
                <a:solidFill>
                  <a:schemeClr val="bg2"/>
                </a:solidFill>
                <a:latin typeface="Tahoma" pitchFamily="34" charset="0"/>
              </a:rPr>
              <a:t>Slide </a:t>
            </a:r>
            <a:fld id="{05D12BD1-0596-4D25-976D-B35B1B3BBB2B}" type="slidenum">
              <a:rPr lang="en-US" sz="1400" b="0" smtClean="0">
                <a:solidFill>
                  <a:schemeClr val="bg2"/>
                </a:solidFill>
                <a:latin typeface="Tahoma" pitchFamily="34" charset="0"/>
              </a:rPr>
              <a:pPr/>
              <a:t>24</a:t>
            </a:fld>
            <a:endParaRPr lang="en-US" sz="1400" b="0" smtClean="0">
              <a:solidFill>
                <a:schemeClr val="bg2"/>
              </a:solidFill>
              <a:latin typeface="Tahoma" pitchFamily="34" charset="0"/>
            </a:endParaRPr>
          </a:p>
        </p:txBody>
      </p:sp>
      <p:sp>
        <p:nvSpPr>
          <p:cNvPr id="26628" name="Rectangle 5"/>
          <p:cNvSpPr>
            <a:spLocks noChangeArrowheads="1"/>
          </p:cNvSpPr>
          <p:nvPr/>
        </p:nvSpPr>
        <p:spPr bwMode="auto">
          <a:xfrm>
            <a:off x="333024" y="151520"/>
            <a:ext cx="788690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800" dirty="0">
                <a:solidFill>
                  <a:srgbClr val="FFFF00"/>
                </a:solidFill>
                <a:effectLst>
                  <a:outerShdw blurRad="38100" dist="38100" dir="2700000" algn="tl">
                    <a:srgbClr val="000000">
                      <a:alpha val="43137"/>
                    </a:srgbClr>
                  </a:outerShdw>
                </a:effectLst>
                <a:latin typeface="Calibri" pitchFamily="34" charset="0"/>
                <a:cs typeface="Calibri" pitchFamily="34" charset="0"/>
              </a:rPr>
              <a:t>II.2  </a:t>
            </a:r>
            <a:r>
              <a:rPr lang="en-US" sz="2800" dirty="0" err="1">
                <a:solidFill>
                  <a:srgbClr val="FFFF00"/>
                </a:solidFill>
                <a:effectLst>
                  <a:outerShdw blurRad="38100" dist="38100" dir="2700000" algn="tl">
                    <a:srgbClr val="000000">
                      <a:alpha val="43137"/>
                    </a:srgbClr>
                  </a:outerShdw>
                </a:effectLst>
                <a:latin typeface="Calibri" pitchFamily="34" charset="0"/>
                <a:cs typeface="Calibri" pitchFamily="34" charset="0"/>
              </a:rPr>
              <a:t>Pengertian</a:t>
            </a:r>
            <a:r>
              <a:rPr lang="en-US" sz="2800" dirty="0">
                <a:solidFill>
                  <a:srgbClr val="FFFF00"/>
                </a:solidFill>
                <a:effectLst>
                  <a:outerShdw blurRad="38100" dist="38100" dir="2700000" algn="tl">
                    <a:srgbClr val="000000">
                      <a:alpha val="43137"/>
                    </a:srgbClr>
                  </a:outerShdw>
                </a:effectLst>
                <a:latin typeface="Calibri" pitchFamily="34" charset="0"/>
                <a:cs typeface="Calibri" pitchFamily="34" charset="0"/>
              </a:rPr>
              <a:t>, </a:t>
            </a:r>
            <a:r>
              <a:rPr lang="en-US" sz="2800" dirty="0" err="1">
                <a:solidFill>
                  <a:srgbClr val="FFFF00"/>
                </a:solidFill>
                <a:effectLst>
                  <a:outerShdw blurRad="38100" dist="38100" dir="2700000" algn="tl">
                    <a:srgbClr val="000000">
                      <a:alpha val="43137"/>
                    </a:srgbClr>
                  </a:outerShdw>
                </a:effectLst>
                <a:latin typeface="Calibri" pitchFamily="34" charset="0"/>
                <a:cs typeface="Calibri" pitchFamily="34" charset="0"/>
              </a:rPr>
              <a:t>Pendapat</a:t>
            </a:r>
            <a:r>
              <a:rPr lang="en-US" sz="2800" dirty="0">
                <a:solidFill>
                  <a:srgbClr val="FFFF00"/>
                </a:solidFill>
                <a:effectLst>
                  <a:outerShdw blurRad="38100" dist="38100" dir="2700000" algn="tl">
                    <a:srgbClr val="000000">
                      <a:alpha val="43137"/>
                    </a:srgbClr>
                  </a:outerShdw>
                </a:effectLst>
                <a:latin typeface="Calibri" pitchFamily="34" charset="0"/>
                <a:cs typeface="Calibri" pitchFamily="34" charset="0"/>
              </a:rPr>
              <a:t> </a:t>
            </a:r>
            <a:r>
              <a:rPr lang="en-US" sz="2800" dirty="0" err="1">
                <a:solidFill>
                  <a:srgbClr val="FFFF00"/>
                </a:solidFill>
                <a:effectLst>
                  <a:outerShdw blurRad="38100" dist="38100" dir="2700000" algn="tl">
                    <a:srgbClr val="000000">
                      <a:alpha val="43137"/>
                    </a:srgbClr>
                  </a:outerShdw>
                </a:effectLst>
                <a:latin typeface="Calibri" pitchFamily="34" charset="0"/>
                <a:cs typeface="Calibri" pitchFamily="34" charset="0"/>
              </a:rPr>
              <a:t>dan</a:t>
            </a:r>
            <a:r>
              <a:rPr lang="en-US" sz="2800" dirty="0">
                <a:solidFill>
                  <a:srgbClr val="FFFF00"/>
                </a:solidFill>
                <a:effectLst>
                  <a:outerShdw blurRad="38100" dist="38100" dir="2700000" algn="tl">
                    <a:srgbClr val="000000">
                      <a:alpha val="43137"/>
                    </a:srgbClr>
                  </a:outerShdw>
                </a:effectLst>
                <a:latin typeface="Calibri" pitchFamily="34" charset="0"/>
                <a:cs typeface="Calibri" pitchFamily="34" charset="0"/>
              </a:rPr>
              <a:t> </a:t>
            </a:r>
            <a:r>
              <a:rPr lang="en-US" sz="2800" dirty="0" err="1">
                <a:solidFill>
                  <a:srgbClr val="FFFF00"/>
                </a:solidFill>
                <a:effectLst>
                  <a:outerShdw blurRad="38100" dist="38100" dir="2700000" algn="tl">
                    <a:srgbClr val="000000">
                      <a:alpha val="43137"/>
                    </a:srgbClr>
                  </a:outerShdw>
                </a:effectLst>
                <a:latin typeface="Calibri" pitchFamily="34" charset="0"/>
                <a:cs typeface="Calibri" pitchFamily="34" charset="0"/>
              </a:rPr>
              <a:t>Pengalaman</a:t>
            </a:r>
            <a:r>
              <a:rPr lang="en-US" sz="2800" dirty="0">
                <a:solidFill>
                  <a:srgbClr val="FFFF00"/>
                </a:solidFill>
                <a:effectLst>
                  <a:outerShdw blurRad="38100" dist="38100" dir="2700000" algn="tl">
                    <a:srgbClr val="000000">
                      <a:alpha val="43137"/>
                    </a:srgbClr>
                  </a:outerShdw>
                </a:effectLst>
                <a:latin typeface="Calibri" pitchFamily="34" charset="0"/>
                <a:cs typeface="Calibri" pitchFamily="34" charset="0"/>
              </a:rPr>
              <a:t> </a:t>
            </a:r>
            <a:r>
              <a:rPr lang="en-US" sz="2800" dirty="0" err="1">
                <a:solidFill>
                  <a:srgbClr val="FFFF00"/>
                </a:solidFill>
                <a:effectLst>
                  <a:outerShdw blurRad="38100" dist="38100" dir="2700000" algn="tl">
                    <a:srgbClr val="000000">
                      <a:alpha val="43137"/>
                    </a:srgbClr>
                  </a:outerShdw>
                </a:effectLst>
                <a:latin typeface="Calibri" pitchFamily="34" charset="0"/>
                <a:cs typeface="Calibri" pitchFamily="34" charset="0"/>
              </a:rPr>
              <a:t>Sendiri</a:t>
            </a:r>
            <a:r>
              <a:rPr lang="en-US" sz="2800" dirty="0">
                <a:solidFill>
                  <a:srgbClr val="FFFF00"/>
                </a:solidFill>
                <a:effectLst>
                  <a:outerShdw blurRad="38100" dist="38100" dir="2700000" algn="tl">
                    <a:srgbClr val="000000">
                      <a:alpha val="43137"/>
                    </a:srgbClr>
                  </a:outerShdw>
                </a:effectLst>
                <a:latin typeface="Calibri" pitchFamily="34" charset="0"/>
                <a:cs typeface="Calibri" pitchFamily="34" charset="0"/>
              </a:rPr>
              <a:t>. </a:t>
            </a:r>
          </a:p>
        </p:txBody>
      </p:sp>
      <p:sp>
        <p:nvSpPr>
          <p:cNvPr id="26629" name="Rectangle 7"/>
          <p:cNvSpPr>
            <a:spLocks noChangeArrowheads="1"/>
          </p:cNvSpPr>
          <p:nvPr/>
        </p:nvSpPr>
        <p:spPr bwMode="auto">
          <a:xfrm>
            <a:off x="8408988" y="476250"/>
            <a:ext cx="1065212"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a:r>
              <a:rPr lang="en-US" sz="1400">
                <a:cs typeface="Times New Roman" pitchFamily="18" charset="0"/>
              </a:rPr>
              <a:t>W. 1</a:t>
            </a:r>
          </a:p>
        </p:txBody>
      </p:sp>
      <p:sp>
        <p:nvSpPr>
          <p:cNvPr id="26630" name="Rectangle 10"/>
          <p:cNvSpPr>
            <a:spLocks noChangeArrowheads="1"/>
          </p:cNvSpPr>
          <p:nvPr/>
        </p:nvSpPr>
        <p:spPr bwMode="auto">
          <a:xfrm>
            <a:off x="329190" y="833558"/>
            <a:ext cx="891063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000" dirty="0" err="1">
                <a:solidFill>
                  <a:schemeClr val="bg2"/>
                </a:solidFill>
              </a:rPr>
              <a:t>Tuliskan</a:t>
            </a:r>
            <a:r>
              <a:rPr lang="en-US" sz="1000" dirty="0">
                <a:solidFill>
                  <a:schemeClr val="bg2"/>
                </a:solidFill>
              </a:rPr>
              <a:t> </a:t>
            </a:r>
            <a:r>
              <a:rPr lang="en-US" sz="1000" dirty="0" err="1">
                <a:solidFill>
                  <a:schemeClr val="bg2"/>
                </a:solidFill>
              </a:rPr>
              <a:t>dengan</a:t>
            </a:r>
            <a:r>
              <a:rPr lang="en-US" sz="1000" dirty="0">
                <a:solidFill>
                  <a:schemeClr val="bg2"/>
                </a:solidFill>
              </a:rPr>
              <a:t> kata-kata </a:t>
            </a:r>
            <a:r>
              <a:rPr lang="en-US" sz="1000" dirty="0" err="1">
                <a:solidFill>
                  <a:schemeClr val="bg2"/>
                </a:solidFill>
              </a:rPr>
              <a:t>sendiri</a:t>
            </a:r>
            <a:r>
              <a:rPr lang="en-US" sz="1000" dirty="0">
                <a:solidFill>
                  <a:schemeClr val="bg2"/>
                </a:solidFill>
              </a:rPr>
              <a:t> </a:t>
            </a:r>
            <a:r>
              <a:rPr lang="en-US" sz="1000" dirty="0" err="1">
                <a:solidFill>
                  <a:schemeClr val="bg2"/>
                </a:solidFill>
              </a:rPr>
              <a:t>apa</a:t>
            </a:r>
            <a:r>
              <a:rPr lang="en-US" sz="1000" dirty="0">
                <a:solidFill>
                  <a:schemeClr val="bg2"/>
                </a:solidFill>
              </a:rPr>
              <a:t> </a:t>
            </a:r>
            <a:r>
              <a:rPr lang="en-US" sz="1000" dirty="0" err="1">
                <a:solidFill>
                  <a:schemeClr val="bg2"/>
                </a:solidFill>
              </a:rPr>
              <a:t>pengertian</a:t>
            </a:r>
            <a:r>
              <a:rPr lang="en-US" sz="1000" dirty="0">
                <a:solidFill>
                  <a:schemeClr val="bg2"/>
                </a:solidFill>
              </a:rPr>
              <a:t> </a:t>
            </a:r>
            <a:r>
              <a:rPr lang="en-US" sz="1000" dirty="0" err="1">
                <a:solidFill>
                  <a:schemeClr val="bg2"/>
                </a:solidFill>
              </a:rPr>
              <a:t>dan</a:t>
            </a:r>
            <a:r>
              <a:rPr lang="en-US" sz="1000" dirty="0">
                <a:solidFill>
                  <a:schemeClr val="bg2"/>
                </a:solidFill>
              </a:rPr>
              <a:t> </a:t>
            </a:r>
            <a:r>
              <a:rPr lang="en-US" sz="1000" dirty="0" err="1">
                <a:solidFill>
                  <a:schemeClr val="bg2"/>
                </a:solidFill>
              </a:rPr>
              <a:t>pendapat</a:t>
            </a:r>
            <a:r>
              <a:rPr lang="en-US" sz="1000" dirty="0">
                <a:solidFill>
                  <a:schemeClr val="bg2"/>
                </a:solidFill>
              </a:rPr>
              <a:t> </a:t>
            </a:r>
            <a:r>
              <a:rPr lang="en-US" sz="1000" dirty="0" err="1">
                <a:solidFill>
                  <a:schemeClr val="bg2"/>
                </a:solidFill>
              </a:rPr>
              <a:t>Anda</a:t>
            </a:r>
            <a:r>
              <a:rPr lang="en-US" sz="1000" dirty="0">
                <a:solidFill>
                  <a:schemeClr val="bg2"/>
                </a:solidFill>
              </a:rPr>
              <a:t> </a:t>
            </a:r>
            <a:r>
              <a:rPr lang="en-US" sz="1000" dirty="0" err="1">
                <a:solidFill>
                  <a:schemeClr val="bg2"/>
                </a:solidFill>
              </a:rPr>
              <a:t>tentang</a:t>
            </a:r>
            <a:r>
              <a:rPr lang="en-US" sz="1000" dirty="0">
                <a:solidFill>
                  <a:schemeClr val="bg2"/>
                </a:solidFill>
              </a:rPr>
              <a:t> </a:t>
            </a:r>
            <a:r>
              <a:rPr lang="en-US" sz="1000" dirty="0" err="1">
                <a:solidFill>
                  <a:schemeClr val="bg2"/>
                </a:solidFill>
              </a:rPr>
              <a:t>Kode</a:t>
            </a:r>
            <a:r>
              <a:rPr lang="en-US" sz="1000" dirty="0">
                <a:solidFill>
                  <a:schemeClr val="bg2"/>
                </a:solidFill>
              </a:rPr>
              <a:t> </a:t>
            </a:r>
            <a:r>
              <a:rPr lang="en-US" sz="1000" dirty="0" err="1">
                <a:solidFill>
                  <a:schemeClr val="bg2"/>
                </a:solidFill>
              </a:rPr>
              <a:t>Etik</a:t>
            </a:r>
            <a:r>
              <a:rPr lang="en-US" sz="1000" dirty="0">
                <a:solidFill>
                  <a:schemeClr val="bg2"/>
                </a:solidFill>
              </a:rPr>
              <a:t> </a:t>
            </a:r>
            <a:r>
              <a:rPr lang="en-US" sz="1000" dirty="0" err="1">
                <a:solidFill>
                  <a:schemeClr val="bg2"/>
                </a:solidFill>
              </a:rPr>
              <a:t>Insinyur</a:t>
            </a:r>
            <a:r>
              <a:rPr lang="en-US" sz="1000" dirty="0">
                <a:solidFill>
                  <a:schemeClr val="bg2"/>
                </a:solidFill>
              </a:rPr>
              <a:t> </a:t>
            </a:r>
            <a:r>
              <a:rPr lang="en-US" sz="1000" dirty="0" err="1">
                <a:solidFill>
                  <a:schemeClr val="bg2"/>
                </a:solidFill>
              </a:rPr>
              <a:t>serta</a:t>
            </a:r>
            <a:r>
              <a:rPr lang="en-US" sz="1000" dirty="0">
                <a:solidFill>
                  <a:schemeClr val="bg2"/>
                </a:solidFill>
              </a:rPr>
              <a:t>  </a:t>
            </a:r>
            <a:r>
              <a:rPr lang="en-US" sz="1000" dirty="0" err="1">
                <a:solidFill>
                  <a:schemeClr val="bg2"/>
                </a:solidFill>
              </a:rPr>
              <a:t>pengalaman</a:t>
            </a:r>
            <a:r>
              <a:rPr lang="en-US" sz="1000" dirty="0">
                <a:solidFill>
                  <a:schemeClr val="bg2"/>
                </a:solidFill>
              </a:rPr>
              <a:t> </a:t>
            </a:r>
            <a:r>
              <a:rPr lang="en-US" sz="1000" dirty="0" err="1">
                <a:solidFill>
                  <a:schemeClr val="bg2"/>
                </a:solidFill>
              </a:rPr>
              <a:t>Anda</a:t>
            </a:r>
            <a:r>
              <a:rPr lang="en-US" sz="1000" dirty="0">
                <a:solidFill>
                  <a:schemeClr val="bg2"/>
                </a:solidFill>
              </a:rPr>
              <a:t> </a:t>
            </a:r>
            <a:r>
              <a:rPr lang="en-US" sz="1000" dirty="0" err="1">
                <a:solidFill>
                  <a:schemeClr val="bg2"/>
                </a:solidFill>
              </a:rPr>
              <a:t>tentang</a:t>
            </a:r>
            <a:r>
              <a:rPr lang="en-US" sz="1000" dirty="0">
                <a:solidFill>
                  <a:schemeClr val="bg2"/>
                </a:solidFill>
              </a:rPr>
              <a:t> </a:t>
            </a:r>
            <a:r>
              <a:rPr lang="en-US" sz="1000" dirty="0" err="1">
                <a:solidFill>
                  <a:schemeClr val="bg2"/>
                </a:solidFill>
              </a:rPr>
              <a:t>Etika</a:t>
            </a:r>
            <a:r>
              <a:rPr lang="en-US" sz="1000" dirty="0">
                <a:solidFill>
                  <a:schemeClr val="bg2"/>
                </a:solidFill>
              </a:rPr>
              <a:t> </a:t>
            </a:r>
            <a:r>
              <a:rPr lang="en-US" sz="1000" dirty="0" err="1">
                <a:solidFill>
                  <a:schemeClr val="bg2"/>
                </a:solidFill>
              </a:rPr>
              <a:t>Profesi</a:t>
            </a:r>
            <a:r>
              <a:rPr lang="en-US" sz="1000" dirty="0">
                <a:solidFill>
                  <a:schemeClr val="bg2"/>
                </a:solidFill>
              </a:rPr>
              <a:t>.</a:t>
            </a:r>
          </a:p>
        </p:txBody>
      </p:sp>
      <p:graphicFrame>
        <p:nvGraphicFramePr>
          <p:cNvPr id="2" name="Table 1"/>
          <p:cNvGraphicFramePr>
            <a:graphicFrameLocks noGrp="1"/>
          </p:cNvGraphicFramePr>
          <p:nvPr>
            <p:extLst>
              <p:ext uri="{D42A27DB-BD31-4B8C-83A1-F6EECF244321}">
                <p14:modId xmlns:p14="http://schemas.microsoft.com/office/powerpoint/2010/main" val="4116569696"/>
              </p:ext>
            </p:extLst>
          </p:nvPr>
        </p:nvGraphicFramePr>
        <p:xfrm>
          <a:off x="550863" y="1214438"/>
          <a:ext cx="8915400" cy="5036820"/>
        </p:xfrm>
        <a:graphic>
          <a:graphicData uri="http://schemas.openxmlformats.org/drawingml/2006/table">
            <a:tbl>
              <a:tblPr>
                <a:tableStyleId>{5C22544A-7EE6-4342-B048-85BDC9FD1C3A}</a:tableStyleId>
              </a:tblPr>
              <a:tblGrid>
                <a:gridCol w="6935274"/>
                <a:gridCol w="685010"/>
                <a:gridCol w="308073"/>
                <a:gridCol w="308073"/>
                <a:gridCol w="339485"/>
                <a:gridCol w="339485"/>
              </a:tblGrid>
              <a:tr h="144976">
                <a:tc>
                  <a:txBody>
                    <a:bodyPr/>
                    <a:lstStyle/>
                    <a:p>
                      <a:pPr marL="0" marR="0">
                        <a:spcBef>
                          <a:spcPts val="0"/>
                        </a:spcBef>
                        <a:spcAft>
                          <a:spcPts val="0"/>
                        </a:spcAft>
                        <a:tabLst>
                          <a:tab pos="514350" algn="l"/>
                          <a:tab pos="685800" algn="l"/>
                        </a:tabLst>
                      </a:pPr>
                      <a:r>
                        <a:rPr lang="en-US" sz="1200" dirty="0">
                          <a:solidFill>
                            <a:srgbClr val="000000"/>
                          </a:solidFill>
                          <a:effectLst/>
                          <a:latin typeface="Calibri" pitchFamily="34" charset="0"/>
                          <a:cs typeface="Calibri" pitchFamily="34" charset="0"/>
                        </a:rPr>
                        <a:t> </a:t>
                      </a:r>
                      <a:endParaRPr lang="en-US" sz="1200" dirty="0">
                        <a:solidFill>
                          <a:srgbClr val="000000"/>
                        </a:solidFill>
                        <a:effectLst/>
                        <a:latin typeface="Calibri" pitchFamily="34" charset="0"/>
                        <a:ea typeface="Times New Roman"/>
                        <a:cs typeface="Calibri" pitchFamily="34" charset="0"/>
                      </a:endParaRPr>
                    </a:p>
                  </a:txBody>
                  <a:tcPr marL="64635" marR="64635" marT="0" marB="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rgbClr val="FFFF99"/>
                    </a:solidFill>
                  </a:tcPr>
                </a:tc>
                <a:tc>
                  <a:txBody>
                    <a:bodyPr/>
                    <a:lstStyle/>
                    <a:p>
                      <a:pPr marL="0" marR="0" algn="ctr">
                        <a:spcBef>
                          <a:spcPts val="0"/>
                        </a:spcBef>
                        <a:spcAft>
                          <a:spcPts val="0"/>
                        </a:spcAft>
                        <a:tabLst>
                          <a:tab pos="514350" algn="l"/>
                          <a:tab pos="685800" algn="l"/>
                        </a:tabLst>
                      </a:pPr>
                      <a:r>
                        <a:rPr lang="en-US" sz="1200" b="1" dirty="0">
                          <a:solidFill>
                            <a:srgbClr val="000000"/>
                          </a:solidFill>
                          <a:effectLst/>
                          <a:latin typeface="Calibri" pitchFamily="34" charset="0"/>
                          <a:cs typeface="Calibri" pitchFamily="34" charset="0"/>
                        </a:rPr>
                        <a:t>KOMPE-</a:t>
                      </a:r>
                      <a:endParaRPr lang="en-US" sz="1200" b="1" dirty="0">
                        <a:solidFill>
                          <a:srgbClr val="000000"/>
                        </a:solidFill>
                        <a:effectLst/>
                        <a:latin typeface="Calibri" pitchFamily="34" charset="0"/>
                        <a:ea typeface="Times New Roman"/>
                        <a:cs typeface="Calibri" pitchFamily="34" charset="0"/>
                      </a:endParaRPr>
                    </a:p>
                  </a:txBody>
                  <a:tcPr marL="64635" marR="64635" marT="0" marB="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rgbClr val="FFFFFF"/>
                    </a:solidFill>
                  </a:tcPr>
                </a:tc>
                <a:tc gridSpan="4">
                  <a:txBody>
                    <a:bodyPr/>
                    <a:lstStyle/>
                    <a:p>
                      <a:pPr marL="0" marR="0" algn="ctr">
                        <a:spcBef>
                          <a:spcPts val="0"/>
                        </a:spcBef>
                        <a:spcAft>
                          <a:spcPts val="0"/>
                        </a:spcAft>
                        <a:tabLst>
                          <a:tab pos="514350" algn="l"/>
                          <a:tab pos="685800" algn="l"/>
                        </a:tabLst>
                      </a:pPr>
                      <a:r>
                        <a:rPr lang="en-US" sz="1200">
                          <a:solidFill>
                            <a:srgbClr val="000000"/>
                          </a:solidFill>
                          <a:effectLst/>
                          <a:latin typeface="Calibri" pitchFamily="34" charset="0"/>
                          <a:cs typeface="Calibri" pitchFamily="34" charset="0"/>
                        </a:rPr>
                        <a:t>Diisi oleh M</a:t>
                      </a:r>
                      <a:endParaRPr lang="en-US" sz="1200">
                        <a:solidFill>
                          <a:srgbClr val="000000"/>
                        </a:solidFill>
                        <a:effectLst/>
                        <a:latin typeface="Calibri" pitchFamily="34" charset="0"/>
                        <a:ea typeface="Times New Roman"/>
                        <a:cs typeface="Calibri" pitchFamily="34" charset="0"/>
                      </a:endParaRPr>
                    </a:p>
                  </a:txBody>
                  <a:tcPr marL="64635" marR="64635" marT="0" marB="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rgbClr val="FFFF99"/>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144976">
                <a:tc rowSpan="3">
                  <a:txBody>
                    <a:bodyPr/>
                    <a:lstStyle/>
                    <a:p>
                      <a:pPr marL="0" marR="0">
                        <a:spcBef>
                          <a:spcPts val="300"/>
                        </a:spcBef>
                        <a:spcAft>
                          <a:spcPts val="300"/>
                        </a:spcAft>
                      </a:pPr>
                      <a:r>
                        <a:rPr lang="id-ID" sz="1200" b="1" dirty="0">
                          <a:solidFill>
                            <a:srgbClr val="000000"/>
                          </a:solidFill>
                          <a:effectLst/>
                          <a:latin typeface="Calibri" pitchFamily="34" charset="0"/>
                          <a:cs typeface="Calibri" pitchFamily="34" charset="0"/>
                        </a:rPr>
                        <a:t>Sebagai seorang insinyur sudah seharusnya prinsip kode etik keinsinyuran harus dilaksanakan dan dijunjung tinggi dalam berbagai bidang pekerjaan khususnya yang berhubungan erat dengan pekerjaan keinsinyuran misalnya menyiapkan suatu perencanaan pekerjaan yang didasarkan atas aturan-aturan atau standar yang sudah baku baik yang telah disahkan secara internasional maupun nasional dimana aturan-aturan tersebut telah teruji dan divalidasi oleh pakar-pakar yang berkompeten dibidangnya. Dengan dasar-dasar tersebut diharapkan hasil perencanaan kerja yang telah dibuat akan mencapai kualitas yang diharapkan dengan tidak mengesampingkan aspek-aspek non-teknis lainnya seperti dampak terhadap keselamatan maupun kerusakan lingkungan. </a:t>
                      </a:r>
                      <a:endParaRPr lang="en-US" sz="1200" b="1" dirty="0">
                        <a:solidFill>
                          <a:srgbClr val="000000"/>
                        </a:solidFill>
                        <a:effectLst/>
                        <a:latin typeface="Calibri" pitchFamily="34" charset="0"/>
                        <a:cs typeface="Calibri" pitchFamily="34" charset="0"/>
                      </a:endParaRPr>
                    </a:p>
                    <a:p>
                      <a:pPr marL="0" marR="0">
                        <a:spcBef>
                          <a:spcPts val="300"/>
                        </a:spcBef>
                        <a:spcAft>
                          <a:spcPts val="300"/>
                        </a:spcAft>
                      </a:pPr>
                      <a:r>
                        <a:rPr lang="id-ID" sz="1200" b="1" dirty="0">
                          <a:solidFill>
                            <a:srgbClr val="000000"/>
                          </a:solidFill>
                          <a:effectLst/>
                          <a:latin typeface="Calibri" pitchFamily="34" charset="0"/>
                          <a:cs typeface="Calibri" pitchFamily="34" charset="0"/>
                        </a:rPr>
                        <a:t>Namun demikian, pada kenyataannya masih banyak pihak-pihak terkaitlah yang melakukan tindakan pelanggaran terhadap kode etik ini seperti yang pernah saya alami diantaranya ketika klien meminta secara langsung untuk membeli suatu material dari suplier yang telah ditunjuk oleh mereka dengan dasar yang tidak jelas padahal material tersebut bisa dibeli di suplier yang lain dengan kualitas yang lebih bagus. Tapi selama minimum spesifikasinya telah terpenuhi hal tersebut masih bisa saya penuhi. Pada kasus lain, pernah saya mengadakan lelang untuk pembelian sejumlah barang dalam jumlah yang cukup besar yang saya tawarkan terhadap 5 suplier, 2 diantaranya mencoba untuk melakukan tindakan suap, dengan segera kedua suplier tersebut dicoret dari daftar suplier.</a:t>
                      </a:r>
                      <a:endParaRPr lang="en-US" sz="1200" b="1" dirty="0">
                        <a:solidFill>
                          <a:srgbClr val="000000"/>
                        </a:solidFill>
                        <a:effectLst/>
                        <a:latin typeface="Calibri" pitchFamily="34" charset="0"/>
                        <a:cs typeface="Calibri" pitchFamily="34" charset="0"/>
                      </a:endParaRPr>
                    </a:p>
                    <a:p>
                      <a:pPr marL="0" marR="0">
                        <a:spcBef>
                          <a:spcPts val="300"/>
                        </a:spcBef>
                        <a:spcAft>
                          <a:spcPts val="300"/>
                        </a:spcAft>
                      </a:pPr>
                      <a:r>
                        <a:rPr lang="id-ID" sz="1200" b="1" dirty="0">
                          <a:solidFill>
                            <a:srgbClr val="000000"/>
                          </a:solidFill>
                          <a:effectLst/>
                          <a:latin typeface="Calibri" pitchFamily="34" charset="0"/>
                          <a:cs typeface="Calibri" pitchFamily="34" charset="0"/>
                        </a:rPr>
                        <a:t>Sebagai kesimpulan, kode etik insinyur haruslah diterapkan dan dimulai dari diri kita sendiri agar profesionalisme dalam bekerja dapat tercipta dan praktek-praktek KKN dapat segera terhapus di negeri ini.</a:t>
                      </a:r>
                      <a:endParaRPr lang="en-US" sz="1200" b="1" dirty="0">
                        <a:solidFill>
                          <a:srgbClr val="000000"/>
                        </a:solidFill>
                        <a:effectLst/>
                        <a:latin typeface="Calibri" pitchFamily="34" charset="0"/>
                        <a:cs typeface="Calibri" pitchFamily="34" charset="0"/>
                      </a:endParaRPr>
                    </a:p>
                    <a:p>
                      <a:pPr marL="0" marR="0" algn="ctr">
                        <a:lnSpc>
                          <a:spcPts val="1800"/>
                        </a:lnSpc>
                        <a:spcBef>
                          <a:spcPts val="0"/>
                        </a:spcBef>
                        <a:spcAft>
                          <a:spcPts val="0"/>
                        </a:spcAft>
                        <a:tabLst>
                          <a:tab pos="514350" algn="l"/>
                          <a:tab pos="685800" algn="l"/>
                        </a:tabLst>
                      </a:pPr>
                      <a:r>
                        <a:rPr lang="pt-BR" sz="1800" dirty="0">
                          <a:solidFill>
                            <a:srgbClr val="FF0000"/>
                          </a:solidFill>
                          <a:effectLst/>
                          <a:latin typeface="Calibri" pitchFamily="34" charset="0"/>
                          <a:cs typeface="Calibri" pitchFamily="34" charset="0"/>
                        </a:rPr>
                        <a:t>U S A H A K A N</a:t>
                      </a:r>
                      <a:endParaRPr lang="en-US" sz="1200" dirty="0">
                        <a:solidFill>
                          <a:srgbClr val="FF0000"/>
                        </a:solidFill>
                        <a:effectLst/>
                        <a:latin typeface="Calibri" pitchFamily="34" charset="0"/>
                        <a:cs typeface="Calibri" pitchFamily="34" charset="0"/>
                      </a:endParaRPr>
                    </a:p>
                    <a:p>
                      <a:pPr marL="0" marR="0" algn="ctr">
                        <a:lnSpc>
                          <a:spcPts val="1800"/>
                        </a:lnSpc>
                        <a:spcBef>
                          <a:spcPts val="0"/>
                        </a:spcBef>
                        <a:spcAft>
                          <a:spcPts val="0"/>
                        </a:spcAft>
                        <a:tabLst>
                          <a:tab pos="514350" algn="l"/>
                          <a:tab pos="685800" algn="l"/>
                        </a:tabLst>
                      </a:pPr>
                      <a:r>
                        <a:rPr lang="pt-BR" sz="1800" dirty="0">
                          <a:solidFill>
                            <a:srgbClr val="FF0000"/>
                          </a:solidFill>
                          <a:effectLst/>
                          <a:latin typeface="Calibri" pitchFamily="34" charset="0"/>
                          <a:cs typeface="Calibri" pitchFamily="34" charset="0"/>
                        </a:rPr>
                        <a:t>URAIAN TENTANG KODE ETIK</a:t>
                      </a:r>
                      <a:endParaRPr lang="en-US" sz="1200" dirty="0">
                        <a:solidFill>
                          <a:srgbClr val="FF0000"/>
                        </a:solidFill>
                        <a:effectLst/>
                        <a:latin typeface="Calibri" pitchFamily="34" charset="0"/>
                        <a:cs typeface="Calibri" pitchFamily="34" charset="0"/>
                      </a:endParaRPr>
                    </a:p>
                    <a:p>
                      <a:pPr marL="0" marR="0" algn="ctr">
                        <a:lnSpc>
                          <a:spcPts val="1800"/>
                        </a:lnSpc>
                        <a:spcBef>
                          <a:spcPts val="0"/>
                        </a:spcBef>
                        <a:spcAft>
                          <a:spcPts val="0"/>
                        </a:spcAft>
                        <a:tabLst>
                          <a:tab pos="514350" algn="l"/>
                          <a:tab pos="685800" algn="l"/>
                        </a:tabLst>
                      </a:pPr>
                      <a:r>
                        <a:rPr lang="en-US" sz="1800" dirty="0">
                          <a:solidFill>
                            <a:srgbClr val="FF0000"/>
                          </a:solidFill>
                          <a:effectLst/>
                          <a:latin typeface="Calibri" pitchFamily="34" charset="0"/>
                          <a:cs typeface="Calibri" pitchFamily="34" charset="0"/>
                        </a:rPr>
                        <a:t>YANG ADA HUBUNGANNYA (BERKAITAN) </a:t>
                      </a:r>
                      <a:endParaRPr lang="en-US" sz="1200" dirty="0">
                        <a:solidFill>
                          <a:srgbClr val="FF0000"/>
                        </a:solidFill>
                        <a:effectLst/>
                        <a:latin typeface="Calibri" pitchFamily="34" charset="0"/>
                        <a:cs typeface="Calibri" pitchFamily="34" charset="0"/>
                      </a:endParaRPr>
                    </a:p>
                    <a:p>
                      <a:pPr marL="0" marR="0" algn="ctr">
                        <a:lnSpc>
                          <a:spcPts val="1800"/>
                        </a:lnSpc>
                        <a:spcBef>
                          <a:spcPts val="0"/>
                        </a:spcBef>
                        <a:spcAft>
                          <a:spcPts val="0"/>
                        </a:spcAft>
                        <a:tabLst>
                          <a:tab pos="514350" algn="l"/>
                          <a:tab pos="685800" algn="l"/>
                        </a:tabLst>
                      </a:pPr>
                      <a:r>
                        <a:rPr lang="en-US" sz="1800" dirty="0">
                          <a:solidFill>
                            <a:srgbClr val="FF0000"/>
                          </a:solidFill>
                          <a:effectLst/>
                          <a:latin typeface="Calibri" pitchFamily="34" charset="0"/>
                          <a:cs typeface="Calibri" pitchFamily="34" charset="0"/>
                        </a:rPr>
                        <a:t>DENGAN PENGALAMAN SENDIRI</a:t>
                      </a:r>
                      <a:endParaRPr lang="en-US" sz="1200" dirty="0">
                        <a:solidFill>
                          <a:srgbClr val="FF0000"/>
                        </a:solidFill>
                        <a:effectLst/>
                        <a:latin typeface="Calibri" pitchFamily="34" charset="0"/>
                        <a:cs typeface="Calibri" pitchFamily="34" charset="0"/>
                      </a:endParaRPr>
                    </a:p>
                    <a:p>
                      <a:pPr marL="0" marR="0" algn="ctr">
                        <a:lnSpc>
                          <a:spcPts val="1800"/>
                        </a:lnSpc>
                        <a:spcBef>
                          <a:spcPts val="0"/>
                        </a:spcBef>
                        <a:spcAft>
                          <a:spcPts val="0"/>
                        </a:spcAft>
                        <a:tabLst>
                          <a:tab pos="514350" algn="l"/>
                          <a:tab pos="685800" algn="l"/>
                        </a:tabLst>
                      </a:pPr>
                      <a:r>
                        <a:rPr lang="en-US" sz="1800" dirty="0">
                          <a:solidFill>
                            <a:srgbClr val="FF0000"/>
                          </a:solidFill>
                          <a:effectLst/>
                          <a:latin typeface="Calibri" pitchFamily="34" charset="0"/>
                          <a:cs typeface="Calibri" pitchFamily="34" charset="0"/>
                        </a:rPr>
                        <a:t>YANG NYATA (RIEL)</a:t>
                      </a:r>
                      <a:endParaRPr lang="en-US" sz="1200" dirty="0">
                        <a:solidFill>
                          <a:srgbClr val="FF0000"/>
                        </a:solidFill>
                        <a:effectLst/>
                        <a:latin typeface="Calibri" pitchFamily="34" charset="0"/>
                        <a:cs typeface="Calibri" pitchFamily="34" charset="0"/>
                      </a:endParaRPr>
                    </a:p>
                    <a:p>
                      <a:pPr marL="0" marR="0" algn="ctr">
                        <a:lnSpc>
                          <a:spcPts val="1800"/>
                        </a:lnSpc>
                        <a:spcBef>
                          <a:spcPts val="0"/>
                        </a:spcBef>
                        <a:spcAft>
                          <a:spcPts val="0"/>
                        </a:spcAft>
                        <a:tabLst>
                          <a:tab pos="514350" algn="l"/>
                          <a:tab pos="685800" algn="l"/>
                        </a:tabLst>
                      </a:pPr>
                      <a:r>
                        <a:rPr lang="en-US" sz="1200" dirty="0">
                          <a:solidFill>
                            <a:srgbClr val="000000"/>
                          </a:solidFill>
                          <a:effectLst/>
                          <a:latin typeface="Calibri" pitchFamily="34" charset="0"/>
                          <a:cs typeface="Calibri" pitchFamily="34" charset="0"/>
                        </a:rPr>
                        <a:t> </a:t>
                      </a:r>
                      <a:endParaRPr lang="en-US" sz="1200" dirty="0">
                        <a:solidFill>
                          <a:srgbClr val="000000"/>
                        </a:solidFill>
                        <a:effectLst/>
                        <a:latin typeface="Calibri" pitchFamily="34" charset="0"/>
                        <a:ea typeface="Times New Roman"/>
                        <a:cs typeface="Calibri" pitchFamily="34" charset="0"/>
                      </a:endParaRPr>
                    </a:p>
                  </a:txBody>
                  <a:tcPr marL="64635" marR="64635" marT="0" marB="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rgbClr val="FFFF99"/>
                    </a:solidFill>
                  </a:tcPr>
                </a:tc>
                <a:tc>
                  <a:txBody>
                    <a:bodyPr/>
                    <a:lstStyle/>
                    <a:p>
                      <a:pPr marL="0" marR="0" algn="ctr">
                        <a:spcBef>
                          <a:spcPts val="0"/>
                        </a:spcBef>
                        <a:spcAft>
                          <a:spcPts val="0"/>
                        </a:spcAft>
                        <a:tabLst>
                          <a:tab pos="514350" algn="l"/>
                          <a:tab pos="685800" algn="l"/>
                        </a:tabLst>
                      </a:pPr>
                      <a:r>
                        <a:rPr lang="en-US" sz="1200" b="1" dirty="0">
                          <a:solidFill>
                            <a:srgbClr val="000000"/>
                          </a:solidFill>
                          <a:effectLst/>
                          <a:latin typeface="Calibri" pitchFamily="34" charset="0"/>
                          <a:cs typeface="Calibri" pitchFamily="34" charset="0"/>
                        </a:rPr>
                        <a:t>TENSI *)</a:t>
                      </a:r>
                      <a:endParaRPr lang="en-US" sz="1200" b="1" dirty="0">
                        <a:solidFill>
                          <a:srgbClr val="000000"/>
                        </a:solidFill>
                        <a:effectLst/>
                        <a:latin typeface="Calibri" pitchFamily="34" charset="0"/>
                        <a:ea typeface="Times New Roman"/>
                        <a:cs typeface="Calibri" pitchFamily="34" charset="0"/>
                      </a:endParaRPr>
                    </a:p>
                  </a:txBody>
                  <a:tcPr marL="64635" marR="64635" marT="0" marB="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rgbClr val="FFFFFF"/>
                    </a:solidFill>
                  </a:tcPr>
                </a:tc>
                <a:tc>
                  <a:txBody>
                    <a:bodyPr/>
                    <a:lstStyle/>
                    <a:p>
                      <a:pPr marL="0" marR="0" algn="ctr">
                        <a:spcBef>
                          <a:spcPts val="0"/>
                        </a:spcBef>
                        <a:spcAft>
                          <a:spcPts val="0"/>
                        </a:spcAft>
                        <a:tabLst>
                          <a:tab pos="514350" algn="l"/>
                          <a:tab pos="685800" algn="l"/>
                        </a:tabLst>
                      </a:pPr>
                      <a:r>
                        <a:rPr lang="en-US" sz="1200">
                          <a:solidFill>
                            <a:srgbClr val="000000"/>
                          </a:solidFill>
                          <a:effectLst/>
                          <a:latin typeface="Calibri" pitchFamily="34" charset="0"/>
                          <a:cs typeface="Calibri" pitchFamily="34" charset="0"/>
                        </a:rPr>
                        <a:t>P</a:t>
                      </a:r>
                      <a:endParaRPr lang="en-US" sz="1200">
                        <a:solidFill>
                          <a:srgbClr val="000000"/>
                        </a:solidFill>
                        <a:effectLst/>
                        <a:latin typeface="Calibri" pitchFamily="34" charset="0"/>
                        <a:ea typeface="Times New Roman"/>
                        <a:cs typeface="Calibri" pitchFamily="34" charset="0"/>
                      </a:endParaRPr>
                    </a:p>
                  </a:txBody>
                  <a:tcPr marL="64635" marR="64635" marT="0" marB="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rgbClr val="FFFF99"/>
                    </a:solidFill>
                  </a:tcPr>
                </a:tc>
                <a:tc>
                  <a:txBody>
                    <a:bodyPr/>
                    <a:lstStyle/>
                    <a:p>
                      <a:pPr marL="0" marR="0" algn="ctr">
                        <a:spcBef>
                          <a:spcPts val="0"/>
                        </a:spcBef>
                        <a:spcAft>
                          <a:spcPts val="0"/>
                        </a:spcAft>
                        <a:tabLst>
                          <a:tab pos="514350" algn="l"/>
                          <a:tab pos="685800" algn="l"/>
                        </a:tabLst>
                      </a:pPr>
                      <a:r>
                        <a:rPr lang="en-US" sz="1200">
                          <a:solidFill>
                            <a:srgbClr val="000000"/>
                          </a:solidFill>
                          <a:effectLst/>
                          <a:latin typeface="Calibri" pitchFamily="34" charset="0"/>
                          <a:cs typeface="Calibri" pitchFamily="34" charset="0"/>
                        </a:rPr>
                        <a:t>Q</a:t>
                      </a:r>
                      <a:endParaRPr lang="en-US" sz="1200">
                        <a:solidFill>
                          <a:srgbClr val="000000"/>
                        </a:solidFill>
                        <a:effectLst/>
                        <a:latin typeface="Calibri" pitchFamily="34" charset="0"/>
                        <a:ea typeface="Times New Roman"/>
                        <a:cs typeface="Calibri" pitchFamily="34" charset="0"/>
                      </a:endParaRPr>
                    </a:p>
                  </a:txBody>
                  <a:tcPr marL="64635" marR="64635" marT="0" marB="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rgbClr val="FFFF99"/>
                    </a:solidFill>
                  </a:tcPr>
                </a:tc>
                <a:tc>
                  <a:txBody>
                    <a:bodyPr/>
                    <a:lstStyle/>
                    <a:p>
                      <a:pPr marL="0" marR="0" algn="ctr">
                        <a:spcBef>
                          <a:spcPts val="0"/>
                        </a:spcBef>
                        <a:spcAft>
                          <a:spcPts val="0"/>
                        </a:spcAft>
                        <a:tabLst>
                          <a:tab pos="514350" algn="l"/>
                          <a:tab pos="685800" algn="l"/>
                        </a:tabLst>
                      </a:pPr>
                      <a:r>
                        <a:rPr lang="en-US" sz="1200">
                          <a:solidFill>
                            <a:srgbClr val="000000"/>
                          </a:solidFill>
                          <a:effectLst/>
                          <a:latin typeface="Calibri" pitchFamily="34" charset="0"/>
                          <a:cs typeface="Calibri" pitchFamily="34" charset="0"/>
                        </a:rPr>
                        <a:t>R</a:t>
                      </a:r>
                      <a:endParaRPr lang="en-US" sz="1200">
                        <a:solidFill>
                          <a:srgbClr val="000000"/>
                        </a:solidFill>
                        <a:effectLst/>
                        <a:latin typeface="Calibri" pitchFamily="34" charset="0"/>
                        <a:ea typeface="Times New Roman"/>
                        <a:cs typeface="Calibri" pitchFamily="34" charset="0"/>
                      </a:endParaRPr>
                    </a:p>
                  </a:txBody>
                  <a:tcPr marL="64635" marR="64635" marT="0" marB="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rgbClr val="FFFF99"/>
                    </a:solidFill>
                  </a:tcPr>
                </a:tc>
                <a:tc>
                  <a:txBody>
                    <a:bodyPr/>
                    <a:lstStyle/>
                    <a:p>
                      <a:pPr marL="0" marR="0" algn="ctr">
                        <a:spcBef>
                          <a:spcPts val="0"/>
                        </a:spcBef>
                        <a:spcAft>
                          <a:spcPts val="0"/>
                        </a:spcAft>
                        <a:tabLst>
                          <a:tab pos="514350" algn="l"/>
                          <a:tab pos="685800" algn="l"/>
                        </a:tabLst>
                      </a:pPr>
                      <a:r>
                        <a:rPr lang="en-US" sz="1200">
                          <a:solidFill>
                            <a:srgbClr val="000000"/>
                          </a:solidFill>
                          <a:effectLst/>
                          <a:latin typeface="Calibri" pitchFamily="34" charset="0"/>
                          <a:cs typeface="Calibri" pitchFamily="34" charset="0"/>
                        </a:rPr>
                        <a:t>T</a:t>
                      </a:r>
                      <a:endParaRPr lang="en-US" sz="1200">
                        <a:solidFill>
                          <a:srgbClr val="000000"/>
                        </a:solidFill>
                        <a:effectLst/>
                        <a:latin typeface="Calibri" pitchFamily="34" charset="0"/>
                        <a:ea typeface="Times New Roman"/>
                        <a:cs typeface="Calibri" pitchFamily="34" charset="0"/>
                      </a:endParaRPr>
                    </a:p>
                  </a:txBody>
                  <a:tcPr marL="64635" marR="64635" marT="0" marB="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rgbClr val="FFFF99"/>
                    </a:solidFill>
                  </a:tcPr>
                </a:tc>
              </a:tr>
              <a:tr h="217464">
                <a:tc vMerge="1">
                  <a:txBody>
                    <a:bodyPr/>
                    <a:lstStyle/>
                    <a:p>
                      <a:endParaRPr lang="en-US"/>
                    </a:p>
                  </a:txBody>
                  <a:tcPr/>
                </a:tc>
                <a:tc rowSpan="2">
                  <a:txBody>
                    <a:bodyPr/>
                    <a:lstStyle/>
                    <a:p>
                      <a:pPr marL="0" marR="0" algn="just">
                        <a:lnSpc>
                          <a:spcPts val="1800"/>
                        </a:lnSpc>
                        <a:spcBef>
                          <a:spcPts val="0"/>
                        </a:spcBef>
                        <a:spcAft>
                          <a:spcPts val="0"/>
                        </a:spcAft>
                        <a:tabLst>
                          <a:tab pos="514350" algn="l"/>
                          <a:tab pos="685800" algn="l"/>
                        </a:tabLst>
                      </a:pPr>
                      <a:r>
                        <a:rPr lang="en-US" sz="1200" b="1" dirty="0">
                          <a:solidFill>
                            <a:srgbClr val="000000"/>
                          </a:solidFill>
                          <a:effectLst/>
                          <a:latin typeface="Calibri" pitchFamily="34" charset="0"/>
                          <a:cs typeface="Calibri" pitchFamily="34" charset="0"/>
                        </a:rPr>
                        <a:t>W.1.1.1</a:t>
                      </a:r>
                    </a:p>
                    <a:p>
                      <a:pPr marL="0" marR="0" algn="just">
                        <a:lnSpc>
                          <a:spcPts val="1800"/>
                        </a:lnSpc>
                        <a:spcBef>
                          <a:spcPts val="0"/>
                        </a:spcBef>
                        <a:spcAft>
                          <a:spcPts val="0"/>
                        </a:spcAft>
                        <a:tabLst>
                          <a:tab pos="514350" algn="l"/>
                          <a:tab pos="685800" algn="l"/>
                        </a:tabLst>
                      </a:pPr>
                      <a:r>
                        <a:rPr lang="en-US" sz="1200" b="1" dirty="0">
                          <a:solidFill>
                            <a:srgbClr val="000000"/>
                          </a:solidFill>
                          <a:effectLst/>
                          <a:latin typeface="Calibri" pitchFamily="34" charset="0"/>
                          <a:cs typeface="Calibri" pitchFamily="34" charset="0"/>
                        </a:rPr>
                        <a:t>W.1.1.2</a:t>
                      </a:r>
                    </a:p>
                    <a:p>
                      <a:pPr marL="0" marR="0" algn="just">
                        <a:lnSpc>
                          <a:spcPts val="1800"/>
                        </a:lnSpc>
                        <a:spcBef>
                          <a:spcPts val="0"/>
                        </a:spcBef>
                        <a:spcAft>
                          <a:spcPts val="0"/>
                        </a:spcAft>
                        <a:tabLst>
                          <a:tab pos="514350" algn="l"/>
                          <a:tab pos="685800" algn="l"/>
                        </a:tabLst>
                      </a:pPr>
                      <a:r>
                        <a:rPr lang="en-US" sz="1200" b="1" dirty="0">
                          <a:solidFill>
                            <a:srgbClr val="000000"/>
                          </a:solidFill>
                          <a:effectLst/>
                          <a:latin typeface="Calibri" pitchFamily="34" charset="0"/>
                          <a:cs typeface="Calibri" pitchFamily="34" charset="0"/>
                        </a:rPr>
                        <a:t>W.1.1.3</a:t>
                      </a:r>
                    </a:p>
                    <a:p>
                      <a:pPr marL="0" marR="0">
                        <a:lnSpc>
                          <a:spcPts val="1800"/>
                        </a:lnSpc>
                        <a:spcBef>
                          <a:spcPts val="0"/>
                        </a:spcBef>
                        <a:spcAft>
                          <a:spcPts val="0"/>
                        </a:spcAft>
                        <a:tabLst>
                          <a:tab pos="514350" algn="l"/>
                          <a:tab pos="685800" algn="l"/>
                        </a:tabLst>
                      </a:pPr>
                      <a:r>
                        <a:rPr lang="en-US" sz="1200" b="1" dirty="0">
                          <a:solidFill>
                            <a:srgbClr val="000000"/>
                          </a:solidFill>
                          <a:effectLst/>
                          <a:latin typeface="Calibri" pitchFamily="34" charset="0"/>
                          <a:cs typeface="Calibri" pitchFamily="34" charset="0"/>
                        </a:rPr>
                        <a:t>W.1.1.4</a:t>
                      </a:r>
                    </a:p>
                    <a:p>
                      <a:pPr marL="0" marR="0">
                        <a:lnSpc>
                          <a:spcPts val="1800"/>
                        </a:lnSpc>
                        <a:spcBef>
                          <a:spcPts val="0"/>
                        </a:spcBef>
                        <a:spcAft>
                          <a:spcPts val="0"/>
                        </a:spcAft>
                        <a:tabLst>
                          <a:tab pos="514350" algn="l"/>
                          <a:tab pos="685800" algn="l"/>
                        </a:tabLst>
                      </a:pPr>
                      <a:r>
                        <a:rPr lang="en-US" sz="1200" b="1" dirty="0">
                          <a:solidFill>
                            <a:srgbClr val="000000"/>
                          </a:solidFill>
                          <a:effectLst/>
                          <a:latin typeface="Calibri" pitchFamily="34" charset="0"/>
                          <a:cs typeface="Calibri" pitchFamily="34" charset="0"/>
                        </a:rPr>
                        <a:t>W.1.2.2</a:t>
                      </a:r>
                    </a:p>
                    <a:p>
                      <a:pPr marL="0" marR="0">
                        <a:lnSpc>
                          <a:spcPts val="1800"/>
                        </a:lnSpc>
                        <a:spcBef>
                          <a:spcPts val="0"/>
                        </a:spcBef>
                        <a:spcAft>
                          <a:spcPts val="0"/>
                        </a:spcAft>
                        <a:tabLst>
                          <a:tab pos="514350" algn="l"/>
                          <a:tab pos="685800" algn="l"/>
                        </a:tabLst>
                      </a:pPr>
                      <a:r>
                        <a:rPr lang="en-US" sz="1200" b="1" dirty="0">
                          <a:solidFill>
                            <a:srgbClr val="000000"/>
                          </a:solidFill>
                          <a:effectLst/>
                          <a:latin typeface="Calibri" pitchFamily="34" charset="0"/>
                          <a:cs typeface="Calibri" pitchFamily="34" charset="0"/>
                        </a:rPr>
                        <a:t>W.1.2.4</a:t>
                      </a:r>
                    </a:p>
                    <a:p>
                      <a:pPr marL="0" marR="0">
                        <a:lnSpc>
                          <a:spcPts val="1800"/>
                        </a:lnSpc>
                        <a:spcBef>
                          <a:spcPts val="0"/>
                        </a:spcBef>
                        <a:spcAft>
                          <a:spcPts val="0"/>
                        </a:spcAft>
                        <a:tabLst>
                          <a:tab pos="514350" algn="l"/>
                          <a:tab pos="685800" algn="l"/>
                        </a:tabLst>
                      </a:pPr>
                      <a:r>
                        <a:rPr lang="en-US" sz="1200" b="1" dirty="0">
                          <a:solidFill>
                            <a:srgbClr val="000000"/>
                          </a:solidFill>
                          <a:effectLst/>
                          <a:latin typeface="Calibri" pitchFamily="34" charset="0"/>
                          <a:cs typeface="Calibri" pitchFamily="34" charset="0"/>
                        </a:rPr>
                        <a:t>W.1.2.5</a:t>
                      </a:r>
                    </a:p>
                    <a:p>
                      <a:pPr marL="0" marR="0">
                        <a:lnSpc>
                          <a:spcPts val="1800"/>
                        </a:lnSpc>
                        <a:spcBef>
                          <a:spcPts val="0"/>
                        </a:spcBef>
                        <a:spcAft>
                          <a:spcPts val="0"/>
                        </a:spcAft>
                        <a:tabLst>
                          <a:tab pos="514350" algn="l"/>
                          <a:tab pos="685800" algn="l"/>
                        </a:tabLst>
                      </a:pPr>
                      <a:r>
                        <a:rPr lang="en-US" sz="1200" b="1" dirty="0">
                          <a:solidFill>
                            <a:srgbClr val="000000"/>
                          </a:solidFill>
                          <a:effectLst/>
                          <a:latin typeface="Calibri" pitchFamily="34" charset="0"/>
                          <a:cs typeface="Calibri" pitchFamily="34" charset="0"/>
                        </a:rPr>
                        <a:t>W.1.2.6</a:t>
                      </a:r>
                    </a:p>
                    <a:p>
                      <a:pPr marL="0" marR="0">
                        <a:lnSpc>
                          <a:spcPts val="1800"/>
                        </a:lnSpc>
                        <a:spcBef>
                          <a:spcPts val="0"/>
                        </a:spcBef>
                        <a:spcAft>
                          <a:spcPts val="0"/>
                        </a:spcAft>
                        <a:tabLst>
                          <a:tab pos="514350" algn="l"/>
                          <a:tab pos="685800" algn="l"/>
                        </a:tabLst>
                      </a:pPr>
                      <a:r>
                        <a:rPr lang="en-US" sz="1200" b="1" dirty="0">
                          <a:solidFill>
                            <a:srgbClr val="000000"/>
                          </a:solidFill>
                          <a:effectLst/>
                          <a:latin typeface="Calibri" pitchFamily="34" charset="0"/>
                          <a:cs typeface="Calibri" pitchFamily="34" charset="0"/>
                        </a:rPr>
                        <a:t>W.1.2.7</a:t>
                      </a:r>
                      <a:endParaRPr lang="en-US" sz="1200" b="1" dirty="0">
                        <a:solidFill>
                          <a:srgbClr val="000000"/>
                        </a:solidFill>
                        <a:effectLst/>
                        <a:latin typeface="Calibri" pitchFamily="34" charset="0"/>
                        <a:ea typeface="Times New Roman"/>
                        <a:cs typeface="Calibri" pitchFamily="34" charset="0"/>
                      </a:endParaRPr>
                    </a:p>
                  </a:txBody>
                  <a:tcPr marL="64635" marR="64635" marT="0" marB="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rgbClr val="FFFFFF"/>
                    </a:solidFill>
                  </a:tcPr>
                </a:tc>
                <a:tc>
                  <a:txBody>
                    <a:bodyPr/>
                    <a:lstStyle/>
                    <a:p>
                      <a:pPr marL="0" marR="0">
                        <a:lnSpc>
                          <a:spcPts val="1800"/>
                        </a:lnSpc>
                        <a:spcBef>
                          <a:spcPts val="0"/>
                        </a:spcBef>
                        <a:spcAft>
                          <a:spcPts val="0"/>
                        </a:spcAft>
                        <a:tabLst>
                          <a:tab pos="514350" algn="l"/>
                          <a:tab pos="685800" algn="l"/>
                        </a:tabLst>
                      </a:pPr>
                      <a:r>
                        <a:rPr lang="en-US" sz="1200">
                          <a:solidFill>
                            <a:srgbClr val="000000"/>
                          </a:solidFill>
                          <a:effectLst/>
                          <a:latin typeface="Calibri" pitchFamily="34" charset="0"/>
                          <a:cs typeface="Calibri" pitchFamily="34" charset="0"/>
                        </a:rPr>
                        <a:t> </a:t>
                      </a:r>
                      <a:endParaRPr lang="en-US" sz="1200">
                        <a:solidFill>
                          <a:srgbClr val="000000"/>
                        </a:solidFill>
                        <a:effectLst/>
                        <a:latin typeface="Calibri" pitchFamily="34" charset="0"/>
                        <a:ea typeface="Times New Roman"/>
                        <a:cs typeface="Calibri" pitchFamily="34" charset="0"/>
                      </a:endParaRPr>
                    </a:p>
                  </a:txBody>
                  <a:tcPr marL="64635" marR="64635" marT="0" marB="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rgbClr val="FFFF99"/>
                    </a:solidFill>
                  </a:tcPr>
                </a:tc>
                <a:tc>
                  <a:txBody>
                    <a:bodyPr/>
                    <a:lstStyle/>
                    <a:p>
                      <a:pPr marL="0" marR="0">
                        <a:lnSpc>
                          <a:spcPts val="1800"/>
                        </a:lnSpc>
                        <a:spcBef>
                          <a:spcPts val="0"/>
                        </a:spcBef>
                        <a:spcAft>
                          <a:spcPts val="0"/>
                        </a:spcAft>
                        <a:tabLst>
                          <a:tab pos="514350" algn="l"/>
                          <a:tab pos="685800" algn="l"/>
                        </a:tabLst>
                      </a:pPr>
                      <a:r>
                        <a:rPr lang="en-US" sz="1200">
                          <a:solidFill>
                            <a:srgbClr val="000000"/>
                          </a:solidFill>
                          <a:effectLst/>
                          <a:latin typeface="Calibri" pitchFamily="34" charset="0"/>
                          <a:cs typeface="Calibri" pitchFamily="34" charset="0"/>
                        </a:rPr>
                        <a:t> </a:t>
                      </a:r>
                      <a:endParaRPr lang="en-US" sz="1200">
                        <a:solidFill>
                          <a:srgbClr val="000000"/>
                        </a:solidFill>
                        <a:effectLst/>
                        <a:latin typeface="Calibri" pitchFamily="34" charset="0"/>
                        <a:ea typeface="Times New Roman"/>
                        <a:cs typeface="Calibri" pitchFamily="34" charset="0"/>
                      </a:endParaRPr>
                    </a:p>
                  </a:txBody>
                  <a:tcPr marL="64635" marR="64635" marT="0" marB="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rgbClr val="FFFF99"/>
                    </a:solidFill>
                  </a:tcPr>
                </a:tc>
                <a:tc>
                  <a:txBody>
                    <a:bodyPr/>
                    <a:lstStyle/>
                    <a:p>
                      <a:pPr marL="0" marR="0">
                        <a:lnSpc>
                          <a:spcPts val="1800"/>
                        </a:lnSpc>
                        <a:spcBef>
                          <a:spcPts val="0"/>
                        </a:spcBef>
                        <a:spcAft>
                          <a:spcPts val="0"/>
                        </a:spcAft>
                        <a:tabLst>
                          <a:tab pos="514350" algn="l"/>
                          <a:tab pos="685800" algn="l"/>
                        </a:tabLst>
                      </a:pPr>
                      <a:r>
                        <a:rPr lang="en-US" sz="1200">
                          <a:solidFill>
                            <a:srgbClr val="000000"/>
                          </a:solidFill>
                          <a:effectLst/>
                          <a:latin typeface="Calibri" pitchFamily="34" charset="0"/>
                          <a:cs typeface="Calibri" pitchFamily="34" charset="0"/>
                        </a:rPr>
                        <a:t> </a:t>
                      </a:r>
                      <a:endParaRPr lang="en-US" sz="1200">
                        <a:solidFill>
                          <a:srgbClr val="000000"/>
                        </a:solidFill>
                        <a:effectLst/>
                        <a:latin typeface="Calibri" pitchFamily="34" charset="0"/>
                        <a:ea typeface="Times New Roman"/>
                        <a:cs typeface="Calibri" pitchFamily="34" charset="0"/>
                      </a:endParaRPr>
                    </a:p>
                  </a:txBody>
                  <a:tcPr marL="64635" marR="64635" marT="0" marB="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rgbClr val="FFFF99"/>
                    </a:solidFill>
                  </a:tcPr>
                </a:tc>
                <a:tc>
                  <a:txBody>
                    <a:bodyPr/>
                    <a:lstStyle/>
                    <a:p>
                      <a:pPr marL="0" marR="0">
                        <a:lnSpc>
                          <a:spcPts val="1800"/>
                        </a:lnSpc>
                        <a:spcBef>
                          <a:spcPts val="0"/>
                        </a:spcBef>
                        <a:spcAft>
                          <a:spcPts val="0"/>
                        </a:spcAft>
                        <a:tabLst>
                          <a:tab pos="514350" algn="l"/>
                          <a:tab pos="685800" algn="l"/>
                        </a:tabLst>
                      </a:pPr>
                      <a:r>
                        <a:rPr lang="en-US" sz="1200">
                          <a:solidFill>
                            <a:srgbClr val="000000"/>
                          </a:solidFill>
                          <a:effectLst/>
                          <a:latin typeface="Calibri" pitchFamily="34" charset="0"/>
                          <a:cs typeface="Calibri" pitchFamily="34" charset="0"/>
                        </a:rPr>
                        <a:t> </a:t>
                      </a:r>
                      <a:endParaRPr lang="en-US" sz="1200">
                        <a:solidFill>
                          <a:srgbClr val="000000"/>
                        </a:solidFill>
                        <a:effectLst/>
                        <a:latin typeface="Calibri" pitchFamily="34" charset="0"/>
                        <a:ea typeface="Times New Roman"/>
                        <a:cs typeface="Calibri" pitchFamily="34" charset="0"/>
                      </a:endParaRPr>
                    </a:p>
                  </a:txBody>
                  <a:tcPr marL="64635" marR="64635" marT="0" marB="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rgbClr val="FFFF99"/>
                    </a:solidFill>
                  </a:tcPr>
                </a:tc>
              </a:tr>
              <a:tr h="3254704">
                <a:tc vMerge="1">
                  <a:txBody>
                    <a:bodyPr/>
                    <a:lstStyle/>
                    <a:p>
                      <a:endParaRPr lang="en-US"/>
                    </a:p>
                  </a:txBody>
                  <a:tcPr/>
                </a:tc>
                <a:tc vMerge="1">
                  <a:txBody>
                    <a:bodyPr/>
                    <a:lstStyle/>
                    <a:p>
                      <a:endParaRPr lang="en-US"/>
                    </a:p>
                  </a:txBody>
                  <a:tcPr/>
                </a:tc>
                <a:tc>
                  <a:txBody>
                    <a:bodyPr/>
                    <a:lstStyle/>
                    <a:p>
                      <a:pPr marL="0" marR="0">
                        <a:lnSpc>
                          <a:spcPts val="1800"/>
                        </a:lnSpc>
                        <a:spcBef>
                          <a:spcPts val="0"/>
                        </a:spcBef>
                        <a:spcAft>
                          <a:spcPts val="0"/>
                        </a:spcAft>
                        <a:tabLst>
                          <a:tab pos="514350" algn="l"/>
                          <a:tab pos="685800" algn="l"/>
                        </a:tabLst>
                      </a:pPr>
                      <a:r>
                        <a:rPr lang="en-US" sz="1200">
                          <a:solidFill>
                            <a:srgbClr val="000000"/>
                          </a:solidFill>
                          <a:effectLst/>
                          <a:latin typeface="Calibri" pitchFamily="34" charset="0"/>
                          <a:cs typeface="Calibri" pitchFamily="34" charset="0"/>
                        </a:rPr>
                        <a:t> </a:t>
                      </a:r>
                      <a:endParaRPr lang="en-US" sz="1200">
                        <a:solidFill>
                          <a:srgbClr val="000000"/>
                        </a:solidFill>
                        <a:effectLst/>
                        <a:latin typeface="Calibri" pitchFamily="34" charset="0"/>
                        <a:ea typeface="Times New Roman"/>
                        <a:cs typeface="Calibri" pitchFamily="34" charset="0"/>
                      </a:endParaRPr>
                    </a:p>
                  </a:txBody>
                  <a:tcPr marL="64635" marR="64635" marT="0" marB="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rgbClr val="FFFF99"/>
                    </a:solidFill>
                  </a:tcPr>
                </a:tc>
                <a:tc>
                  <a:txBody>
                    <a:bodyPr/>
                    <a:lstStyle/>
                    <a:p>
                      <a:pPr marL="0" marR="0">
                        <a:lnSpc>
                          <a:spcPts val="1800"/>
                        </a:lnSpc>
                        <a:spcBef>
                          <a:spcPts val="0"/>
                        </a:spcBef>
                        <a:spcAft>
                          <a:spcPts val="0"/>
                        </a:spcAft>
                        <a:tabLst>
                          <a:tab pos="514350" algn="l"/>
                          <a:tab pos="685800" algn="l"/>
                        </a:tabLst>
                      </a:pPr>
                      <a:r>
                        <a:rPr lang="en-US" sz="1200">
                          <a:solidFill>
                            <a:srgbClr val="000000"/>
                          </a:solidFill>
                          <a:effectLst/>
                          <a:latin typeface="Calibri" pitchFamily="34" charset="0"/>
                          <a:cs typeface="Calibri" pitchFamily="34" charset="0"/>
                        </a:rPr>
                        <a:t> </a:t>
                      </a:r>
                      <a:endParaRPr lang="en-US" sz="1200">
                        <a:solidFill>
                          <a:srgbClr val="000000"/>
                        </a:solidFill>
                        <a:effectLst/>
                        <a:latin typeface="Calibri" pitchFamily="34" charset="0"/>
                        <a:ea typeface="Times New Roman"/>
                        <a:cs typeface="Calibri" pitchFamily="34" charset="0"/>
                      </a:endParaRPr>
                    </a:p>
                  </a:txBody>
                  <a:tcPr marL="64635" marR="64635" marT="0" marB="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rgbClr val="FFFF99"/>
                    </a:solidFill>
                  </a:tcPr>
                </a:tc>
                <a:tc>
                  <a:txBody>
                    <a:bodyPr/>
                    <a:lstStyle/>
                    <a:p>
                      <a:pPr marL="0" marR="0">
                        <a:lnSpc>
                          <a:spcPts val="1800"/>
                        </a:lnSpc>
                        <a:spcBef>
                          <a:spcPts val="0"/>
                        </a:spcBef>
                        <a:spcAft>
                          <a:spcPts val="0"/>
                        </a:spcAft>
                        <a:tabLst>
                          <a:tab pos="514350" algn="l"/>
                          <a:tab pos="685800" algn="l"/>
                        </a:tabLst>
                      </a:pPr>
                      <a:r>
                        <a:rPr lang="en-US" sz="1200">
                          <a:solidFill>
                            <a:srgbClr val="000000"/>
                          </a:solidFill>
                          <a:effectLst/>
                          <a:latin typeface="Calibri" pitchFamily="34" charset="0"/>
                          <a:cs typeface="Calibri" pitchFamily="34" charset="0"/>
                        </a:rPr>
                        <a:t> </a:t>
                      </a:r>
                      <a:endParaRPr lang="en-US" sz="1200">
                        <a:solidFill>
                          <a:srgbClr val="000000"/>
                        </a:solidFill>
                        <a:effectLst/>
                        <a:latin typeface="Calibri" pitchFamily="34" charset="0"/>
                        <a:ea typeface="Times New Roman"/>
                        <a:cs typeface="Calibri" pitchFamily="34" charset="0"/>
                      </a:endParaRPr>
                    </a:p>
                  </a:txBody>
                  <a:tcPr marL="64635" marR="64635" marT="0" marB="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rgbClr val="FFFF99"/>
                    </a:solidFill>
                  </a:tcPr>
                </a:tc>
                <a:tc>
                  <a:txBody>
                    <a:bodyPr/>
                    <a:lstStyle/>
                    <a:p>
                      <a:pPr marL="0" marR="0">
                        <a:lnSpc>
                          <a:spcPts val="1800"/>
                        </a:lnSpc>
                        <a:spcBef>
                          <a:spcPts val="0"/>
                        </a:spcBef>
                        <a:spcAft>
                          <a:spcPts val="0"/>
                        </a:spcAft>
                        <a:tabLst>
                          <a:tab pos="514350" algn="l"/>
                          <a:tab pos="685800" algn="l"/>
                        </a:tabLst>
                      </a:pPr>
                      <a:r>
                        <a:rPr lang="en-US" sz="1200" dirty="0">
                          <a:solidFill>
                            <a:srgbClr val="000000"/>
                          </a:solidFill>
                          <a:effectLst/>
                          <a:latin typeface="Calibri" pitchFamily="34" charset="0"/>
                          <a:cs typeface="Calibri" pitchFamily="34" charset="0"/>
                        </a:rPr>
                        <a:t> </a:t>
                      </a:r>
                      <a:endParaRPr lang="en-US" sz="1200" dirty="0">
                        <a:solidFill>
                          <a:srgbClr val="000000"/>
                        </a:solidFill>
                        <a:effectLst/>
                        <a:latin typeface="Calibri" pitchFamily="34" charset="0"/>
                        <a:ea typeface="Times New Roman"/>
                        <a:cs typeface="Calibri" pitchFamily="34" charset="0"/>
                      </a:endParaRPr>
                    </a:p>
                  </a:txBody>
                  <a:tcPr marL="64635" marR="64635" marT="0" marB="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rgbClr val="FFFF99"/>
                    </a:solidFill>
                  </a:tcPr>
                </a:tc>
              </a:tr>
            </a:tbl>
          </a:graphicData>
        </a:graphic>
      </p:graphicFrame>
      <p:sp>
        <p:nvSpPr>
          <p:cNvPr id="26662" name="Rectangle 11"/>
          <p:cNvSpPr>
            <a:spLocks noChangeArrowheads="1"/>
          </p:cNvSpPr>
          <p:nvPr/>
        </p:nvSpPr>
        <p:spPr bwMode="auto">
          <a:xfrm>
            <a:off x="488950" y="6056313"/>
            <a:ext cx="2952750"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900"/>
              <a:t>Apabila perlu tuliskan pada lembar tambahan</a:t>
            </a:r>
          </a:p>
        </p:txBody>
      </p:sp>
      <p:sp>
        <p:nvSpPr>
          <p:cNvPr id="26663" name="Rectangle 12"/>
          <p:cNvSpPr>
            <a:spLocks noChangeArrowheads="1"/>
          </p:cNvSpPr>
          <p:nvPr/>
        </p:nvSpPr>
        <p:spPr bwMode="auto">
          <a:xfrm>
            <a:off x="2783681" y="6205645"/>
            <a:ext cx="5384800" cy="577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1050" dirty="0">
                <a:solidFill>
                  <a:schemeClr val="bg2"/>
                </a:solidFill>
                <a:latin typeface="Calibri" pitchFamily="34" charset="0"/>
                <a:cs typeface="Calibri" pitchFamily="34" charset="0"/>
              </a:rPr>
              <a:t>*)    KOMPETENSI:  Isi </a:t>
            </a:r>
            <a:r>
              <a:rPr lang="en-US" sz="1050" dirty="0" err="1">
                <a:solidFill>
                  <a:schemeClr val="bg2"/>
                </a:solidFill>
                <a:latin typeface="Calibri" pitchFamily="34" charset="0"/>
                <a:cs typeface="Calibri" pitchFamily="34" charset="0"/>
              </a:rPr>
              <a:t>dengan</a:t>
            </a:r>
            <a:r>
              <a:rPr lang="en-US" sz="1050" dirty="0">
                <a:solidFill>
                  <a:schemeClr val="bg2"/>
                </a:solidFill>
                <a:latin typeface="Calibri" pitchFamily="34" charset="0"/>
                <a:cs typeface="Calibri" pitchFamily="34" charset="0"/>
              </a:rPr>
              <a:t> </a:t>
            </a:r>
            <a:r>
              <a:rPr lang="en-US" sz="1050" dirty="0" err="1">
                <a:solidFill>
                  <a:schemeClr val="bg2"/>
                </a:solidFill>
                <a:latin typeface="Calibri" pitchFamily="34" charset="0"/>
                <a:cs typeface="Calibri" pitchFamily="34" charset="0"/>
              </a:rPr>
              <a:t>nomor</a:t>
            </a:r>
            <a:r>
              <a:rPr lang="en-US" sz="1050" dirty="0">
                <a:solidFill>
                  <a:schemeClr val="bg2"/>
                </a:solidFill>
                <a:latin typeface="Calibri" pitchFamily="34" charset="0"/>
                <a:cs typeface="Calibri" pitchFamily="34" charset="0"/>
              </a:rPr>
              <a:t>  </a:t>
            </a:r>
            <a:r>
              <a:rPr lang="en-US" sz="1050" dirty="0" err="1">
                <a:solidFill>
                  <a:schemeClr val="bg2"/>
                </a:solidFill>
                <a:latin typeface="Calibri" pitchFamily="34" charset="0"/>
                <a:cs typeface="Calibri" pitchFamily="34" charset="0"/>
              </a:rPr>
              <a:t>Uraian</a:t>
            </a:r>
            <a:r>
              <a:rPr lang="en-US" sz="1050" dirty="0">
                <a:solidFill>
                  <a:schemeClr val="bg2"/>
                </a:solidFill>
                <a:latin typeface="Calibri" pitchFamily="34" charset="0"/>
                <a:cs typeface="Calibri" pitchFamily="34" charset="0"/>
              </a:rPr>
              <a:t> </a:t>
            </a:r>
            <a:r>
              <a:rPr lang="en-US" sz="1050" dirty="0" err="1">
                <a:solidFill>
                  <a:schemeClr val="bg2"/>
                </a:solidFill>
                <a:latin typeface="Calibri" pitchFamily="34" charset="0"/>
                <a:cs typeface="Calibri" pitchFamily="34" charset="0"/>
              </a:rPr>
              <a:t>Kegiatan</a:t>
            </a:r>
            <a:r>
              <a:rPr lang="en-US" sz="1050" dirty="0">
                <a:solidFill>
                  <a:schemeClr val="bg2"/>
                </a:solidFill>
                <a:latin typeface="Calibri" pitchFamily="34" charset="0"/>
                <a:cs typeface="Calibri" pitchFamily="34" charset="0"/>
              </a:rPr>
              <a:t> </a:t>
            </a:r>
            <a:r>
              <a:rPr lang="en-US" sz="1050" dirty="0" err="1">
                <a:solidFill>
                  <a:schemeClr val="bg2"/>
                </a:solidFill>
                <a:latin typeface="Calibri" pitchFamily="34" charset="0"/>
                <a:cs typeface="Calibri" pitchFamily="34" charset="0"/>
              </a:rPr>
              <a:t>Kompetensi</a:t>
            </a:r>
            <a:r>
              <a:rPr lang="en-US" sz="1050" dirty="0">
                <a:solidFill>
                  <a:schemeClr val="bg2"/>
                </a:solidFill>
                <a:latin typeface="Calibri" pitchFamily="34" charset="0"/>
                <a:cs typeface="Calibri" pitchFamily="34" charset="0"/>
              </a:rPr>
              <a:t> (</a:t>
            </a:r>
            <a:r>
              <a:rPr lang="en-US" sz="1050" dirty="0" err="1">
                <a:solidFill>
                  <a:schemeClr val="bg2"/>
                </a:solidFill>
                <a:latin typeface="Calibri" pitchFamily="34" charset="0"/>
                <a:cs typeface="Calibri" pitchFamily="34" charset="0"/>
              </a:rPr>
              <a:t>lihat</a:t>
            </a:r>
            <a:r>
              <a:rPr lang="en-US" sz="1050" dirty="0">
                <a:solidFill>
                  <a:schemeClr val="bg2"/>
                </a:solidFill>
                <a:latin typeface="Calibri" pitchFamily="34" charset="0"/>
                <a:cs typeface="Calibri" pitchFamily="34" charset="0"/>
              </a:rPr>
              <a:t> </a:t>
            </a:r>
            <a:r>
              <a:rPr lang="en-US" sz="1050" dirty="0" err="1">
                <a:solidFill>
                  <a:schemeClr val="bg2"/>
                </a:solidFill>
                <a:latin typeface="Calibri" pitchFamily="34" charset="0"/>
                <a:cs typeface="Calibri" pitchFamily="34" charset="0"/>
              </a:rPr>
              <a:t>Buku</a:t>
            </a:r>
            <a:r>
              <a:rPr lang="en-US" sz="1050" dirty="0">
                <a:solidFill>
                  <a:schemeClr val="bg2"/>
                </a:solidFill>
                <a:latin typeface="Calibri" pitchFamily="34" charset="0"/>
                <a:cs typeface="Calibri" pitchFamily="34" charset="0"/>
              </a:rPr>
              <a:t> </a:t>
            </a:r>
            <a:r>
              <a:rPr lang="en-US" sz="1050" dirty="0" err="1">
                <a:solidFill>
                  <a:schemeClr val="bg2"/>
                </a:solidFill>
                <a:latin typeface="Calibri" pitchFamily="34" charset="0"/>
                <a:cs typeface="Calibri" pitchFamily="34" charset="0"/>
              </a:rPr>
              <a:t>Bakuan</a:t>
            </a:r>
            <a:r>
              <a:rPr lang="en-US" sz="1050" dirty="0">
                <a:solidFill>
                  <a:schemeClr val="bg2"/>
                </a:solidFill>
                <a:latin typeface="Calibri" pitchFamily="34" charset="0"/>
                <a:cs typeface="Calibri" pitchFamily="34" charset="0"/>
              </a:rPr>
              <a:t> </a:t>
            </a:r>
            <a:r>
              <a:rPr lang="en-US" sz="1050" dirty="0" err="1">
                <a:solidFill>
                  <a:schemeClr val="bg2"/>
                </a:solidFill>
                <a:latin typeface="Calibri" pitchFamily="34" charset="0"/>
                <a:cs typeface="Calibri" pitchFamily="34" charset="0"/>
              </a:rPr>
              <a:t>Kompetensi</a:t>
            </a:r>
            <a:r>
              <a:rPr lang="en-US" sz="1050" dirty="0">
                <a:solidFill>
                  <a:schemeClr val="bg2"/>
                </a:solidFill>
                <a:latin typeface="Calibri" pitchFamily="34" charset="0"/>
                <a:cs typeface="Calibri" pitchFamily="34" charset="0"/>
              </a:rPr>
              <a:t>) yang </a:t>
            </a:r>
            <a:r>
              <a:rPr lang="en-US" sz="1050" dirty="0" err="1">
                <a:solidFill>
                  <a:schemeClr val="bg2"/>
                </a:solidFill>
                <a:latin typeface="Calibri" pitchFamily="34" charset="0"/>
                <a:cs typeface="Calibri" pitchFamily="34" charset="0"/>
              </a:rPr>
              <a:t>Anda</a:t>
            </a:r>
            <a:r>
              <a:rPr lang="en-US" sz="1050" dirty="0">
                <a:solidFill>
                  <a:schemeClr val="bg2"/>
                </a:solidFill>
                <a:latin typeface="Calibri" pitchFamily="34" charset="0"/>
                <a:cs typeface="Calibri" pitchFamily="34" charset="0"/>
              </a:rPr>
              <a:t> </a:t>
            </a:r>
            <a:r>
              <a:rPr lang="en-US" sz="1050" dirty="0" err="1">
                <a:solidFill>
                  <a:schemeClr val="bg2"/>
                </a:solidFill>
                <a:latin typeface="Calibri" pitchFamily="34" charset="0"/>
                <a:cs typeface="Calibri" pitchFamily="34" charset="0"/>
              </a:rPr>
              <a:t>anggap</a:t>
            </a:r>
            <a:r>
              <a:rPr lang="en-US" sz="1050" dirty="0">
                <a:solidFill>
                  <a:schemeClr val="bg2"/>
                </a:solidFill>
                <a:latin typeface="Calibri" pitchFamily="34" charset="0"/>
                <a:cs typeface="Calibri" pitchFamily="34" charset="0"/>
              </a:rPr>
              <a:t> </a:t>
            </a:r>
            <a:r>
              <a:rPr lang="en-US" sz="1050" dirty="0" err="1">
                <a:solidFill>
                  <a:schemeClr val="bg2"/>
                </a:solidFill>
                <a:latin typeface="Calibri" pitchFamily="34" charset="0"/>
                <a:cs typeface="Calibri" pitchFamily="34" charset="0"/>
              </a:rPr>
              <a:t>persyaratannya</a:t>
            </a:r>
            <a:r>
              <a:rPr lang="en-US" sz="1050" dirty="0">
                <a:solidFill>
                  <a:schemeClr val="bg2"/>
                </a:solidFill>
                <a:latin typeface="Calibri" pitchFamily="34" charset="0"/>
                <a:cs typeface="Calibri" pitchFamily="34" charset="0"/>
              </a:rPr>
              <a:t> </a:t>
            </a:r>
            <a:r>
              <a:rPr lang="en-US" sz="1050" dirty="0" err="1">
                <a:solidFill>
                  <a:schemeClr val="bg2"/>
                </a:solidFill>
                <a:latin typeface="Calibri" pitchFamily="34" charset="0"/>
                <a:cs typeface="Calibri" pitchFamily="34" charset="0"/>
              </a:rPr>
              <a:t>telah</a:t>
            </a:r>
            <a:r>
              <a:rPr lang="en-US" sz="1050" dirty="0">
                <a:solidFill>
                  <a:schemeClr val="bg2"/>
                </a:solidFill>
                <a:latin typeface="Calibri" pitchFamily="34" charset="0"/>
                <a:cs typeface="Calibri" pitchFamily="34" charset="0"/>
              </a:rPr>
              <a:t> </a:t>
            </a:r>
            <a:r>
              <a:rPr lang="en-US" sz="1050" dirty="0" err="1">
                <a:solidFill>
                  <a:schemeClr val="bg2"/>
                </a:solidFill>
                <a:latin typeface="Calibri" pitchFamily="34" charset="0"/>
                <a:cs typeface="Calibri" pitchFamily="34" charset="0"/>
              </a:rPr>
              <a:t>terpenuhi</a:t>
            </a:r>
            <a:r>
              <a:rPr lang="en-US" sz="1050" dirty="0">
                <a:solidFill>
                  <a:schemeClr val="bg2"/>
                </a:solidFill>
                <a:latin typeface="Calibri" pitchFamily="34" charset="0"/>
                <a:cs typeface="Calibri" pitchFamily="34" charset="0"/>
              </a:rPr>
              <a:t>  </a:t>
            </a:r>
            <a:r>
              <a:rPr lang="en-US" sz="1050" dirty="0" err="1">
                <a:solidFill>
                  <a:schemeClr val="bg2"/>
                </a:solidFill>
                <a:latin typeface="Calibri" pitchFamily="34" charset="0"/>
                <a:cs typeface="Calibri" pitchFamily="34" charset="0"/>
              </a:rPr>
              <a:t>dengan</a:t>
            </a:r>
            <a:r>
              <a:rPr lang="en-US" sz="1050" dirty="0">
                <a:solidFill>
                  <a:schemeClr val="bg2"/>
                </a:solidFill>
                <a:latin typeface="Calibri" pitchFamily="34" charset="0"/>
                <a:cs typeface="Calibri" pitchFamily="34" charset="0"/>
              </a:rPr>
              <a:t> </a:t>
            </a:r>
            <a:r>
              <a:rPr lang="en-US" sz="1050" dirty="0" err="1">
                <a:solidFill>
                  <a:schemeClr val="bg2"/>
                </a:solidFill>
                <a:latin typeface="Calibri" pitchFamily="34" charset="0"/>
                <a:cs typeface="Calibri" pitchFamily="34" charset="0"/>
              </a:rPr>
              <a:t>aktifitas</a:t>
            </a:r>
            <a:r>
              <a:rPr lang="en-US" sz="1050" dirty="0">
                <a:solidFill>
                  <a:schemeClr val="bg2"/>
                </a:solidFill>
                <a:latin typeface="Calibri" pitchFamily="34" charset="0"/>
                <a:cs typeface="Calibri" pitchFamily="34" charset="0"/>
              </a:rPr>
              <a:t> </a:t>
            </a:r>
            <a:r>
              <a:rPr lang="en-US" sz="1050" dirty="0" err="1">
                <a:solidFill>
                  <a:schemeClr val="bg2"/>
                </a:solidFill>
                <a:latin typeface="Calibri" pitchFamily="34" charset="0"/>
                <a:cs typeface="Calibri" pitchFamily="34" charset="0"/>
              </a:rPr>
              <a:t>Anda</a:t>
            </a:r>
            <a:r>
              <a:rPr lang="en-US" sz="1050" dirty="0">
                <a:solidFill>
                  <a:schemeClr val="bg2"/>
                </a:solidFill>
                <a:latin typeface="Calibri" pitchFamily="34" charset="0"/>
                <a:cs typeface="Calibri" pitchFamily="34" charset="0"/>
              </a:rPr>
              <a:t> di </a:t>
            </a:r>
            <a:r>
              <a:rPr lang="en-US" sz="1050" dirty="0" err="1">
                <a:solidFill>
                  <a:schemeClr val="bg2"/>
                </a:solidFill>
                <a:latin typeface="Calibri" pitchFamily="34" charset="0"/>
                <a:cs typeface="Calibri" pitchFamily="34" charset="0"/>
              </a:rPr>
              <a:t>sini</a:t>
            </a:r>
            <a:r>
              <a:rPr lang="en-US" sz="1050" dirty="0">
                <a:solidFill>
                  <a:schemeClr val="bg2"/>
                </a:solidFill>
                <a:latin typeface="Calibri" pitchFamily="34" charset="0"/>
                <a:cs typeface="Calibri" pitchFamily="34" charset="0"/>
              </a:rPr>
              <a:t>. (minimal 3 (</a:t>
            </a:r>
            <a:r>
              <a:rPr lang="en-US" sz="1050" dirty="0" err="1">
                <a:solidFill>
                  <a:schemeClr val="bg2"/>
                </a:solidFill>
                <a:latin typeface="Calibri" pitchFamily="34" charset="0"/>
                <a:cs typeface="Calibri" pitchFamily="34" charset="0"/>
              </a:rPr>
              <a:t>tiga</a:t>
            </a:r>
            <a:r>
              <a:rPr lang="en-US" sz="1050" dirty="0">
                <a:solidFill>
                  <a:schemeClr val="bg2"/>
                </a:solidFill>
                <a:latin typeface="Calibri" pitchFamily="34" charset="0"/>
                <a:cs typeface="Calibri" pitchFamily="34" charset="0"/>
              </a:rPr>
              <a:t>) digit)</a:t>
            </a:r>
          </a:p>
        </p:txBody>
      </p:sp>
      <p:sp>
        <p:nvSpPr>
          <p:cNvPr id="26664" name="Oval 9"/>
          <p:cNvSpPr>
            <a:spLocks noChangeArrowheads="1"/>
          </p:cNvSpPr>
          <p:nvPr/>
        </p:nvSpPr>
        <p:spPr bwMode="auto">
          <a:xfrm>
            <a:off x="8953500" y="428625"/>
            <a:ext cx="571500" cy="357188"/>
          </a:xfrm>
          <a:prstGeom prst="ellipse">
            <a:avLst/>
          </a:prstGeom>
          <a:noFill/>
          <a:ln w="38100" algn="ctr">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id-ID"/>
          </a:p>
        </p:txBody>
      </p:sp>
    </p:spTree>
  </p:cSld>
  <p:clrMapOvr>
    <a:masterClrMapping/>
  </p:clrMapOvr>
  <p:transition>
    <p:cover dir="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Footer Placeholder 1"/>
          <p:cNvSpPr>
            <a:spLocks noGrp="1"/>
          </p:cNvSpPr>
          <p:nvPr>
            <p:ph type="ftr" sz="quarter" idx="10"/>
          </p:nvPr>
        </p:nvSpPr>
        <p:spPr>
          <a:xfrm>
            <a:off x="23813" y="6543675"/>
            <a:ext cx="3429000" cy="457200"/>
          </a:xfrm>
        </p:spPr>
        <p:txBody>
          <a:bodyPr/>
          <a:lstStyle/>
          <a:p>
            <a:pPr>
              <a:defRPr/>
            </a:pPr>
            <a:r>
              <a:rPr lang="en-US" dirty="0" err="1">
                <a:solidFill>
                  <a:schemeClr val="bg2"/>
                </a:solidFill>
              </a:rPr>
              <a:t>Bakuan</a:t>
            </a:r>
            <a:r>
              <a:rPr lang="en-US" dirty="0">
                <a:solidFill>
                  <a:schemeClr val="bg2"/>
                </a:solidFill>
              </a:rPr>
              <a:t> </a:t>
            </a:r>
            <a:r>
              <a:rPr lang="en-US" dirty="0" err="1">
                <a:solidFill>
                  <a:schemeClr val="bg2"/>
                </a:solidFill>
              </a:rPr>
              <a:t>Kompetensi</a:t>
            </a:r>
            <a:r>
              <a:rPr lang="en-US" dirty="0">
                <a:solidFill>
                  <a:schemeClr val="bg2"/>
                </a:solidFill>
              </a:rPr>
              <a:t> IP </a:t>
            </a:r>
            <a:r>
              <a:rPr lang="en-US" dirty="0" err="1">
                <a:solidFill>
                  <a:schemeClr val="bg2"/>
                </a:solidFill>
              </a:rPr>
              <a:t>Versi</a:t>
            </a:r>
            <a:r>
              <a:rPr lang="en-US" dirty="0">
                <a:solidFill>
                  <a:schemeClr val="bg2"/>
                </a:solidFill>
              </a:rPr>
              <a:t> </a:t>
            </a:r>
            <a:r>
              <a:rPr lang="en-US" dirty="0" err="1">
                <a:solidFill>
                  <a:schemeClr val="bg2"/>
                </a:solidFill>
              </a:rPr>
              <a:t>Ringkas</a:t>
            </a:r>
            <a:endParaRPr lang="en-US" dirty="0">
              <a:solidFill>
                <a:schemeClr val="bg2"/>
              </a:solidFill>
            </a:endParaRPr>
          </a:p>
        </p:txBody>
      </p:sp>
      <p:sp>
        <p:nvSpPr>
          <p:cNvPr id="27651" name="Slide Number Placeholder 2"/>
          <p:cNvSpPr>
            <a:spLocks noGrp="1"/>
          </p:cNvSpPr>
          <p:nvPr>
            <p:ph type="sldNum" sz="quarter" idx="11"/>
          </p:nvPr>
        </p:nvSpPr>
        <p:spPr>
          <a:xfrm>
            <a:off x="8382000" y="6572250"/>
            <a:ext cx="1398588"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r>
              <a:rPr lang="en-US" sz="1400" b="0" smtClean="0">
                <a:solidFill>
                  <a:schemeClr val="bg2"/>
                </a:solidFill>
                <a:latin typeface="Tahoma" pitchFamily="34" charset="0"/>
              </a:rPr>
              <a:t>Slide </a:t>
            </a:r>
            <a:fld id="{0BDC079E-AA5A-4CD3-BF66-84750A17F7B4}" type="slidenum">
              <a:rPr lang="en-US" sz="1400" b="0" smtClean="0">
                <a:solidFill>
                  <a:schemeClr val="bg2"/>
                </a:solidFill>
                <a:latin typeface="Tahoma" pitchFamily="34" charset="0"/>
              </a:rPr>
              <a:pPr/>
              <a:t>25</a:t>
            </a:fld>
            <a:endParaRPr lang="en-US" sz="1400" b="0" smtClean="0">
              <a:solidFill>
                <a:schemeClr val="bg2"/>
              </a:solidFill>
              <a:latin typeface="Tahoma" pitchFamily="34" charset="0"/>
            </a:endParaRPr>
          </a:p>
        </p:txBody>
      </p:sp>
      <p:grpSp>
        <p:nvGrpSpPr>
          <p:cNvPr id="27652" name="Group 19"/>
          <p:cNvGrpSpPr>
            <a:grpSpLocks/>
          </p:cNvGrpSpPr>
          <p:nvPr/>
        </p:nvGrpSpPr>
        <p:grpSpPr bwMode="auto">
          <a:xfrm>
            <a:off x="169863" y="164231"/>
            <a:ext cx="9569450" cy="6361113"/>
            <a:chOff x="107" y="59"/>
            <a:chExt cx="6028" cy="4007"/>
          </a:xfrm>
          <a:solidFill>
            <a:schemeClr val="tx1"/>
          </a:solidFill>
        </p:grpSpPr>
        <p:sp>
          <p:nvSpPr>
            <p:cNvPr id="27653" name="Text Box 3"/>
            <p:cNvSpPr txBox="1">
              <a:spLocks noChangeArrowheads="1"/>
            </p:cNvSpPr>
            <p:nvPr/>
          </p:nvSpPr>
          <p:spPr bwMode="auto">
            <a:xfrm>
              <a:off x="117" y="1797"/>
              <a:ext cx="982" cy="834"/>
            </a:xfrm>
            <a:prstGeom prst="rect">
              <a:avLst/>
            </a:prstGeom>
            <a:grpFill/>
            <a:ln w="9525">
              <a:solidFill>
                <a:schemeClr val="bg2"/>
              </a:solidFill>
              <a:miter lim="800000"/>
              <a:headEnd/>
              <a:tailEnd/>
            </a:ln>
            <a:extLst/>
          </p:spPr>
          <p:txBody>
            <a:bodyPr wrap="none">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algn="ctr"/>
              <a:r>
                <a:rPr lang="en-US" sz="2000">
                  <a:solidFill>
                    <a:schemeClr val="bg2"/>
                  </a:solidFill>
                  <a:latin typeface="Calibri" pitchFamily="34" charset="0"/>
                  <a:cs typeface="Calibri" pitchFamily="34" charset="0"/>
                </a:rPr>
                <a:t>W 2 </a:t>
              </a:r>
            </a:p>
            <a:p>
              <a:pPr algn="ctr"/>
              <a:r>
                <a:rPr lang="en-US" sz="2000">
                  <a:solidFill>
                    <a:schemeClr val="bg2"/>
                  </a:solidFill>
                  <a:latin typeface="Calibri" pitchFamily="34" charset="0"/>
                  <a:cs typeface="Calibri" pitchFamily="34" charset="0"/>
                </a:rPr>
                <a:t>Ketrampilan</a:t>
              </a:r>
            </a:p>
            <a:p>
              <a:pPr algn="ctr"/>
              <a:r>
                <a:rPr lang="en-US" sz="2000">
                  <a:solidFill>
                    <a:schemeClr val="bg2"/>
                  </a:solidFill>
                  <a:latin typeface="Calibri" pitchFamily="34" charset="0"/>
                  <a:cs typeface="Calibri" pitchFamily="34" charset="0"/>
                </a:rPr>
                <a:t>Kerja</a:t>
              </a:r>
            </a:p>
            <a:p>
              <a:pPr algn="ctr"/>
              <a:r>
                <a:rPr lang="en-US" sz="2000">
                  <a:solidFill>
                    <a:schemeClr val="bg2"/>
                  </a:solidFill>
                  <a:latin typeface="Calibri" pitchFamily="34" charset="0"/>
                  <a:cs typeface="Calibri" pitchFamily="34" charset="0"/>
                </a:rPr>
                <a:t>Keinsinyuran</a:t>
              </a:r>
            </a:p>
          </p:txBody>
        </p:sp>
        <p:sp>
          <p:nvSpPr>
            <p:cNvPr id="27654" name="Text Box 4"/>
            <p:cNvSpPr txBox="1">
              <a:spLocks noChangeArrowheads="1"/>
            </p:cNvSpPr>
            <p:nvPr/>
          </p:nvSpPr>
          <p:spPr bwMode="auto">
            <a:xfrm>
              <a:off x="1404" y="334"/>
              <a:ext cx="1086" cy="892"/>
            </a:xfrm>
            <a:prstGeom prst="rect">
              <a:avLst/>
            </a:prstGeom>
            <a:grpFill/>
            <a:ln w="9525">
              <a:solidFill>
                <a:schemeClr val="bg2"/>
              </a:solidFill>
              <a:miter lim="800000"/>
              <a:headEnd/>
              <a:tailEnd/>
            </a:ln>
            <a:extLst/>
          </p:spPr>
          <p:txBody>
            <a:bodyPr>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algn="ctr"/>
              <a:r>
                <a:rPr lang="en-US" sz="1800" b="0">
                  <a:solidFill>
                    <a:schemeClr val="bg2"/>
                  </a:solidFill>
                  <a:latin typeface="Calibri" pitchFamily="34" charset="0"/>
                  <a:cs typeface="Calibri" pitchFamily="34" charset="0"/>
                </a:rPr>
                <a:t> </a:t>
              </a:r>
              <a:r>
                <a:rPr lang="en-US" sz="1700">
                  <a:solidFill>
                    <a:schemeClr val="bg2"/>
                  </a:solidFill>
                  <a:latin typeface="Calibri" pitchFamily="34" charset="0"/>
                  <a:cs typeface="Calibri" pitchFamily="34" charset="0"/>
                </a:rPr>
                <a:t>W.2.1</a:t>
              </a:r>
            </a:p>
            <a:p>
              <a:pPr algn="ctr"/>
              <a:r>
                <a:rPr lang="en-US" sz="1700">
                  <a:solidFill>
                    <a:schemeClr val="bg2"/>
                  </a:solidFill>
                  <a:latin typeface="Calibri" pitchFamily="34" charset="0"/>
                  <a:cs typeface="Calibri" pitchFamily="34" charset="0"/>
                </a:rPr>
                <a:t>Melaksanakan </a:t>
              </a:r>
            </a:p>
            <a:p>
              <a:pPr algn="ctr"/>
              <a:r>
                <a:rPr lang="en-US" sz="1700">
                  <a:solidFill>
                    <a:schemeClr val="bg2"/>
                  </a:solidFill>
                  <a:latin typeface="Calibri" pitchFamily="34" charset="0"/>
                  <a:cs typeface="Calibri" pitchFamily="34" charset="0"/>
                </a:rPr>
                <a:t>Olah Karsa Intelektual Yang Beragam </a:t>
              </a:r>
            </a:p>
          </p:txBody>
        </p:sp>
        <p:sp>
          <p:nvSpPr>
            <p:cNvPr id="27655" name="Text Box 5"/>
            <p:cNvSpPr txBox="1">
              <a:spLocks noChangeArrowheads="1"/>
            </p:cNvSpPr>
            <p:nvPr/>
          </p:nvSpPr>
          <p:spPr bwMode="auto">
            <a:xfrm>
              <a:off x="1365" y="1800"/>
              <a:ext cx="1125" cy="908"/>
            </a:xfrm>
            <a:prstGeom prst="rect">
              <a:avLst/>
            </a:prstGeom>
            <a:grpFill/>
            <a:ln w="9525">
              <a:solidFill>
                <a:schemeClr val="bg2"/>
              </a:solidFill>
              <a:miter lim="800000"/>
              <a:headEnd/>
              <a:tailEnd/>
            </a:ln>
            <a:extLst/>
          </p:spPr>
          <p:txBody>
            <a:bodyPr>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algn="ctr"/>
              <a:r>
                <a:rPr lang="en-US" sz="1700">
                  <a:solidFill>
                    <a:schemeClr val="bg2"/>
                  </a:solidFill>
                  <a:latin typeface="Calibri" pitchFamily="34" charset="0"/>
                  <a:cs typeface="Calibri" pitchFamily="34" charset="0"/>
                </a:rPr>
                <a:t>W.2.2</a:t>
              </a:r>
            </a:p>
            <a:p>
              <a:pPr algn="ctr"/>
              <a:r>
                <a:rPr lang="en-US" sz="1700">
                  <a:solidFill>
                    <a:schemeClr val="bg2"/>
                  </a:solidFill>
                  <a:latin typeface="Calibri" pitchFamily="34" charset="0"/>
                  <a:cs typeface="Calibri" pitchFamily="34" charset="0"/>
                </a:rPr>
                <a:t>Menguasai dan Mengembang-</a:t>
              </a:r>
            </a:p>
            <a:p>
              <a:pPr algn="ctr"/>
              <a:r>
                <a:rPr lang="en-US" sz="1700">
                  <a:solidFill>
                    <a:schemeClr val="bg2"/>
                  </a:solidFill>
                  <a:latin typeface="Calibri" pitchFamily="34" charset="0"/>
                  <a:cs typeface="Calibri" pitchFamily="34" charset="0"/>
                </a:rPr>
                <a:t>kan Keahlian</a:t>
              </a:r>
            </a:p>
            <a:p>
              <a:pPr algn="ctr"/>
              <a:endParaRPr lang="en-US" sz="1800" b="0">
                <a:solidFill>
                  <a:schemeClr val="bg2"/>
                </a:solidFill>
                <a:latin typeface="Calibri" pitchFamily="34" charset="0"/>
                <a:cs typeface="Calibri" pitchFamily="34" charset="0"/>
              </a:endParaRPr>
            </a:p>
          </p:txBody>
        </p:sp>
        <p:sp>
          <p:nvSpPr>
            <p:cNvPr id="27656" name="Line 6"/>
            <p:cNvSpPr>
              <a:spLocks noChangeShapeType="1"/>
            </p:cNvSpPr>
            <p:nvPr/>
          </p:nvSpPr>
          <p:spPr bwMode="auto">
            <a:xfrm>
              <a:off x="1260" y="730"/>
              <a:ext cx="144" cy="0"/>
            </a:xfrm>
            <a:prstGeom prst="line">
              <a:avLst/>
            </a:prstGeom>
            <a:grpFill/>
            <a:ln w="9525">
              <a:solidFill>
                <a:schemeClr val="bg2"/>
              </a:solidFill>
              <a:round/>
              <a:headEnd/>
              <a:tailEnd/>
            </a:ln>
            <a:extLst/>
          </p:spPr>
          <p:txBody>
            <a:bodyPr wrap="none" anchor="ctr"/>
            <a:lstStyle/>
            <a:p>
              <a:endParaRPr lang="en-US">
                <a:solidFill>
                  <a:schemeClr val="bg2"/>
                </a:solidFill>
                <a:latin typeface="Calibri" pitchFamily="34" charset="0"/>
                <a:cs typeface="Calibri" pitchFamily="34" charset="0"/>
              </a:endParaRPr>
            </a:p>
          </p:txBody>
        </p:sp>
        <p:sp>
          <p:nvSpPr>
            <p:cNvPr id="27657" name="Text Box 7"/>
            <p:cNvSpPr txBox="1">
              <a:spLocks noChangeArrowheads="1"/>
            </p:cNvSpPr>
            <p:nvPr/>
          </p:nvSpPr>
          <p:spPr bwMode="auto">
            <a:xfrm>
              <a:off x="2670" y="59"/>
              <a:ext cx="3465" cy="1095"/>
            </a:xfrm>
            <a:prstGeom prst="rect">
              <a:avLst/>
            </a:prstGeom>
            <a:grpFill/>
            <a:ln w="9525">
              <a:solidFill>
                <a:schemeClr val="bg2"/>
              </a:solidFill>
              <a:miter lim="800000"/>
              <a:headEnd/>
              <a:tailEnd/>
            </a:ln>
            <a:extLst/>
          </p:spPr>
          <p:txBody>
            <a:bodyPr>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a:buFont typeface="CommonBullets" pitchFamily="34" charset="2"/>
                <a:buNone/>
              </a:pPr>
              <a:r>
                <a:rPr lang="en-US" sz="1700">
                  <a:solidFill>
                    <a:schemeClr val="bg2"/>
                  </a:solidFill>
                  <a:latin typeface="Calibri" pitchFamily="34" charset="0"/>
                  <a:cs typeface="Calibri" pitchFamily="34" charset="0"/>
                </a:rPr>
                <a:t>W.2.1.1</a:t>
              </a:r>
              <a:r>
                <a:rPr lang="en-US" sz="1500">
                  <a:solidFill>
                    <a:schemeClr val="bg2"/>
                  </a:solidFill>
                  <a:latin typeface="Calibri" pitchFamily="34" charset="0"/>
                  <a:cs typeface="Calibri" pitchFamily="34" charset="0"/>
                </a:rPr>
                <a:t>  Menggunakan </a:t>
              </a:r>
              <a:r>
                <a:rPr lang="en-US" sz="1500" u="sng">
                  <a:solidFill>
                    <a:schemeClr val="bg2"/>
                  </a:solidFill>
                  <a:latin typeface="Calibri" pitchFamily="34" charset="0"/>
                  <a:cs typeface="Calibri" pitchFamily="34" charset="0"/>
                </a:rPr>
                <a:t>gagasan</a:t>
              </a:r>
              <a:r>
                <a:rPr lang="en-US" sz="1500">
                  <a:solidFill>
                    <a:schemeClr val="bg2"/>
                  </a:solidFill>
                  <a:latin typeface="Calibri" pitchFamily="34" charset="0"/>
                  <a:cs typeface="Calibri" pitchFamily="34" charset="0"/>
                </a:rPr>
                <a:t> sendiri dalam  </a:t>
              </a:r>
            </a:p>
            <a:p>
              <a:pPr>
                <a:buFont typeface="CommonBullets" pitchFamily="34" charset="2"/>
                <a:buNone/>
              </a:pPr>
              <a:r>
                <a:rPr lang="en-US" sz="1500">
                  <a:solidFill>
                    <a:schemeClr val="bg2"/>
                  </a:solidFill>
                  <a:latin typeface="Calibri" pitchFamily="34" charset="0"/>
                  <a:cs typeface="Calibri" pitchFamily="34" charset="0"/>
                </a:rPr>
                <a:t>              </a:t>
              </a:r>
              <a:r>
                <a:rPr lang="en-US" sz="1500" u="sng">
                  <a:solidFill>
                    <a:schemeClr val="bg2"/>
                  </a:solidFill>
                  <a:latin typeface="Calibri" pitchFamily="34" charset="0"/>
                  <a:cs typeface="Calibri" pitchFamily="34" charset="0"/>
                </a:rPr>
                <a:t>pemecahan masalah</a:t>
              </a:r>
              <a:r>
                <a:rPr lang="en-US" sz="1500">
                  <a:solidFill>
                    <a:schemeClr val="bg2"/>
                  </a:solidFill>
                  <a:latin typeface="Calibri" pitchFamily="34" charset="0"/>
                  <a:cs typeface="Calibri" pitchFamily="34" charset="0"/>
                </a:rPr>
                <a:t> keinsinyuran</a:t>
              </a:r>
            </a:p>
            <a:p>
              <a:pPr>
                <a:buFont typeface="CommonBullets" pitchFamily="34" charset="2"/>
                <a:buNone/>
              </a:pPr>
              <a:r>
                <a:rPr lang="en-US" sz="1500">
                  <a:solidFill>
                    <a:schemeClr val="bg2"/>
                  </a:solidFill>
                  <a:latin typeface="Calibri" pitchFamily="34" charset="0"/>
                  <a:cs typeface="Calibri" pitchFamily="34" charset="0"/>
                </a:rPr>
                <a:t>W.2.1.2  Menggunakan </a:t>
              </a:r>
              <a:r>
                <a:rPr lang="en-US" sz="1500" u="sng">
                  <a:solidFill>
                    <a:schemeClr val="bg2"/>
                  </a:solidFill>
                  <a:latin typeface="Calibri" pitchFamily="34" charset="0"/>
                  <a:cs typeface="Calibri" pitchFamily="34" charset="0"/>
                </a:rPr>
                <a:t>kearifan</a:t>
              </a:r>
              <a:r>
                <a:rPr lang="en-US" sz="1500">
                  <a:solidFill>
                    <a:schemeClr val="bg2"/>
                  </a:solidFill>
                  <a:latin typeface="Calibri" pitchFamily="34" charset="0"/>
                  <a:cs typeface="Calibri" pitchFamily="34" charset="0"/>
                </a:rPr>
                <a:t> membuat </a:t>
              </a:r>
              <a:r>
                <a:rPr lang="en-US" sz="1500" u="sng">
                  <a:solidFill>
                    <a:schemeClr val="bg2"/>
                  </a:solidFill>
                  <a:latin typeface="Calibri" pitchFamily="34" charset="0"/>
                  <a:cs typeface="Calibri" pitchFamily="34" charset="0"/>
                </a:rPr>
                <a:t>keputusan</a:t>
              </a:r>
              <a:r>
                <a:rPr lang="en-US" sz="1500">
                  <a:solidFill>
                    <a:schemeClr val="bg2"/>
                  </a:solidFill>
                  <a:latin typeface="Calibri" pitchFamily="34" charset="0"/>
                  <a:cs typeface="Calibri" pitchFamily="34" charset="0"/>
                </a:rPr>
                <a:t> </a:t>
              </a:r>
            </a:p>
            <a:p>
              <a:pPr>
                <a:buFont typeface="CommonBullets" pitchFamily="34" charset="2"/>
                <a:buNone/>
              </a:pPr>
              <a:r>
                <a:rPr lang="en-US" sz="1500">
                  <a:solidFill>
                    <a:schemeClr val="bg2"/>
                  </a:solidFill>
                  <a:latin typeface="Calibri" pitchFamily="34" charset="0"/>
                  <a:cs typeface="Calibri" pitchFamily="34" charset="0"/>
                </a:rPr>
                <a:t>W.2.1.3  Menerapkan tindakan </a:t>
              </a:r>
              <a:r>
                <a:rPr lang="en-US" sz="1500" u="sng">
                  <a:solidFill>
                    <a:schemeClr val="bg2"/>
                  </a:solidFill>
                  <a:latin typeface="Calibri" pitchFamily="34" charset="0"/>
                  <a:cs typeface="Calibri" pitchFamily="34" charset="0"/>
                </a:rPr>
                <a:t>kreatif dan inovatif</a:t>
              </a:r>
              <a:r>
                <a:rPr lang="en-US" sz="1500">
                  <a:solidFill>
                    <a:schemeClr val="bg2"/>
                  </a:solidFill>
                  <a:latin typeface="Calibri" pitchFamily="34" charset="0"/>
                  <a:cs typeface="Calibri" pitchFamily="34" charset="0"/>
                </a:rPr>
                <a:t> </a:t>
              </a:r>
            </a:p>
            <a:p>
              <a:pPr>
                <a:buFont typeface="CommonBullets" pitchFamily="34" charset="2"/>
                <a:buNone/>
              </a:pPr>
              <a:r>
                <a:rPr lang="en-US" sz="1500">
                  <a:solidFill>
                    <a:schemeClr val="bg2"/>
                  </a:solidFill>
                  <a:latin typeface="Calibri" pitchFamily="34" charset="0"/>
                  <a:cs typeface="Calibri" pitchFamily="34" charset="0"/>
                </a:rPr>
                <a:t>W.2.1.4  </a:t>
              </a:r>
              <a:r>
                <a:rPr lang="en-US" sz="1500" u="sng">
                  <a:solidFill>
                    <a:schemeClr val="bg2"/>
                  </a:solidFill>
                  <a:latin typeface="Calibri" pitchFamily="34" charset="0"/>
                  <a:cs typeface="Calibri" pitchFamily="34" charset="0"/>
                </a:rPr>
                <a:t>Menyelesaikan</a:t>
              </a:r>
              <a:r>
                <a:rPr lang="en-US" sz="1500">
                  <a:solidFill>
                    <a:schemeClr val="bg2"/>
                  </a:solidFill>
                  <a:latin typeface="Calibri" pitchFamily="34" charset="0"/>
                  <a:cs typeface="Calibri" pitchFamily="34" charset="0"/>
                </a:rPr>
                <a:t> masalah keinsinyuran</a:t>
              </a:r>
            </a:p>
            <a:p>
              <a:pPr>
                <a:buFont typeface="CommonBullets" pitchFamily="34" charset="2"/>
                <a:buNone/>
              </a:pPr>
              <a:r>
                <a:rPr lang="en-US" sz="1500">
                  <a:solidFill>
                    <a:schemeClr val="bg2"/>
                  </a:solidFill>
                  <a:latin typeface="Calibri" pitchFamily="34" charset="0"/>
                  <a:cs typeface="Calibri" pitchFamily="34" charset="0"/>
                </a:rPr>
                <a:t>W.2.1.5  Memperluas </a:t>
              </a:r>
              <a:r>
                <a:rPr lang="en-US" sz="1500" u="sng">
                  <a:solidFill>
                    <a:schemeClr val="bg2"/>
                  </a:solidFill>
                  <a:latin typeface="Calibri" pitchFamily="34" charset="0"/>
                  <a:cs typeface="Calibri" pitchFamily="34" charset="0"/>
                </a:rPr>
                <a:t>iptek kejuruan</a:t>
              </a:r>
              <a:r>
                <a:rPr lang="en-US" sz="1500">
                  <a:solidFill>
                    <a:schemeClr val="bg2"/>
                  </a:solidFill>
                  <a:latin typeface="Calibri" pitchFamily="34" charset="0"/>
                  <a:cs typeface="Calibri" pitchFamily="34" charset="0"/>
                </a:rPr>
                <a:t> dan bidang terkait</a:t>
              </a:r>
            </a:p>
            <a:p>
              <a:pPr>
                <a:buFont typeface="CommonBullets" pitchFamily="34" charset="2"/>
                <a:buNone/>
              </a:pPr>
              <a:r>
                <a:rPr lang="en-US" sz="1500">
                  <a:solidFill>
                    <a:schemeClr val="bg2"/>
                  </a:solidFill>
                  <a:latin typeface="Calibri" pitchFamily="34" charset="0"/>
                  <a:cs typeface="Calibri" pitchFamily="34" charset="0"/>
                </a:rPr>
                <a:t>W.2.1.6  Memanfaatkan peluang </a:t>
              </a:r>
              <a:r>
                <a:rPr lang="en-US" sz="1500" u="sng">
                  <a:solidFill>
                    <a:schemeClr val="bg2"/>
                  </a:solidFill>
                  <a:latin typeface="Calibri" pitchFamily="34" charset="0"/>
                  <a:cs typeface="Calibri" pitchFamily="34" charset="0"/>
                </a:rPr>
                <a:t>kebutuhan dlm bidangnya</a:t>
              </a:r>
              <a:r>
                <a:rPr lang="en-US" sz="1500">
                  <a:solidFill>
                    <a:schemeClr val="bg2"/>
                  </a:solidFill>
                  <a:latin typeface="Calibri" pitchFamily="34" charset="0"/>
                  <a:cs typeface="Calibri" pitchFamily="34" charset="0"/>
                </a:rPr>
                <a:t> </a:t>
              </a:r>
            </a:p>
          </p:txBody>
        </p:sp>
        <p:sp>
          <p:nvSpPr>
            <p:cNvPr id="27658" name="Text Box 8"/>
            <p:cNvSpPr txBox="1">
              <a:spLocks noChangeArrowheads="1"/>
            </p:cNvSpPr>
            <p:nvPr/>
          </p:nvSpPr>
          <p:spPr bwMode="auto">
            <a:xfrm>
              <a:off x="2670" y="1221"/>
              <a:ext cx="3465" cy="1541"/>
            </a:xfrm>
            <a:prstGeom prst="rect">
              <a:avLst/>
            </a:prstGeom>
            <a:grpFill/>
            <a:ln w="9525">
              <a:solidFill>
                <a:schemeClr val="bg2"/>
              </a:solidFill>
              <a:miter lim="800000"/>
              <a:headEnd/>
              <a:tailEnd/>
            </a:ln>
            <a:extLst/>
          </p:spPr>
          <p:txBody>
            <a:bodyPr wrap="square">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marL="725488" indent="-725488">
                <a:buFont typeface="CommonBullets" pitchFamily="34" charset="2"/>
                <a:buNone/>
              </a:pPr>
              <a:r>
                <a:rPr lang="en-US" sz="1700" dirty="0">
                  <a:solidFill>
                    <a:schemeClr val="bg2"/>
                  </a:solidFill>
                  <a:latin typeface="Calibri" pitchFamily="34" charset="0"/>
                  <a:cs typeface="Calibri" pitchFamily="34" charset="0"/>
                </a:rPr>
                <a:t>W.2.2.1  </a:t>
              </a:r>
              <a:r>
                <a:rPr lang="en-US" sz="1700" dirty="0" err="1">
                  <a:solidFill>
                    <a:schemeClr val="bg2"/>
                  </a:solidFill>
                  <a:latin typeface="Calibri" pitchFamily="34" charset="0"/>
                  <a:cs typeface="Calibri" pitchFamily="34" charset="0"/>
                </a:rPr>
                <a:t>Menggunakan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ketrampilan</a:t>
              </a:r>
              <a:r>
                <a:rPr lang="en-US" sz="1700"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menambah</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keahlian</a:t>
              </a:r>
              <a:endParaRPr lang="en-US" sz="1700" dirty="0">
                <a:solidFill>
                  <a:schemeClr val="bg2"/>
                </a:solidFill>
                <a:latin typeface="Calibri" pitchFamily="34" charset="0"/>
                <a:cs typeface="Calibri" pitchFamily="34" charset="0"/>
              </a:endParaRPr>
            </a:p>
            <a:p>
              <a:pPr marL="725488" indent="-725488">
                <a:buFont typeface="CommonBullets" pitchFamily="34" charset="2"/>
                <a:buNone/>
              </a:pPr>
              <a:r>
                <a:rPr lang="en-US" sz="1700" dirty="0">
                  <a:solidFill>
                    <a:schemeClr val="bg2"/>
                  </a:solidFill>
                  <a:latin typeface="Calibri" pitchFamily="34" charset="0"/>
                  <a:cs typeface="Calibri" pitchFamily="34" charset="0"/>
                </a:rPr>
                <a:t>W.2.2.2  </a:t>
              </a:r>
              <a:r>
                <a:rPr lang="en-US" sz="1700" dirty="0" err="1">
                  <a:solidFill>
                    <a:schemeClr val="bg2"/>
                  </a:solidFill>
                  <a:latin typeface="Calibri" pitchFamily="34" charset="0"/>
                  <a:cs typeface="Calibri" pitchFamily="34" charset="0"/>
                </a:rPr>
                <a:t>Menggunakan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ketrampilan</a:t>
              </a:r>
              <a:r>
                <a:rPr lang="en-US" sz="1700"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cari</a:t>
              </a:r>
              <a:r>
                <a:rPr lang="en-US" sz="1700" u="sng"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informasi</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teknologi</a:t>
              </a:r>
              <a:endParaRPr lang="en-US" sz="1700" dirty="0">
                <a:solidFill>
                  <a:schemeClr val="bg2"/>
                </a:solidFill>
                <a:latin typeface="Calibri" pitchFamily="34" charset="0"/>
                <a:cs typeface="Calibri" pitchFamily="34" charset="0"/>
              </a:endParaRPr>
            </a:p>
            <a:p>
              <a:pPr marL="725488" indent="-725488">
                <a:buFont typeface="CommonBullets" pitchFamily="34" charset="2"/>
                <a:buNone/>
              </a:pPr>
              <a:r>
                <a:rPr lang="en-US" sz="1700" dirty="0">
                  <a:solidFill>
                    <a:schemeClr val="bg2"/>
                  </a:solidFill>
                  <a:latin typeface="Calibri" pitchFamily="34" charset="0"/>
                  <a:cs typeface="Calibri" pitchFamily="34" charset="0"/>
                </a:rPr>
                <a:t>W.2.2.3  </a:t>
              </a:r>
              <a:r>
                <a:rPr lang="en-US" sz="1700" dirty="0" err="1">
                  <a:solidFill>
                    <a:schemeClr val="bg2"/>
                  </a:solidFill>
                  <a:latin typeface="Calibri" pitchFamily="34" charset="0"/>
                  <a:cs typeface="Calibri" pitchFamily="34" charset="0"/>
                </a:rPr>
                <a:t>Mem</a:t>
              </a:r>
              <a:r>
                <a:rPr lang="en-US" sz="1700" u="sng" dirty="0" err="1">
                  <a:solidFill>
                    <a:schemeClr val="bg2"/>
                  </a:solidFill>
                  <a:latin typeface="Calibri" pitchFamily="34" charset="0"/>
                  <a:cs typeface="Calibri" pitchFamily="34" charset="0"/>
                </a:rPr>
                <a:t>perluas</a:t>
              </a:r>
              <a:r>
                <a:rPr lang="en-US" sz="1700" u="sng"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wawasan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dengan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membaca</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majalah</a:t>
              </a:r>
              <a:r>
                <a:rPr lang="en-US" sz="1700" dirty="0">
                  <a:solidFill>
                    <a:schemeClr val="bg2"/>
                  </a:solidFill>
                  <a:latin typeface="Calibri" pitchFamily="34" charset="0"/>
                  <a:cs typeface="Calibri" pitchFamily="34" charset="0"/>
                </a:rPr>
                <a:t>,</a:t>
              </a:r>
            </a:p>
            <a:p>
              <a:pPr marL="725488" indent="-725488">
                <a:buFont typeface="CommonBullets" pitchFamily="34" charset="2"/>
                <a:buNone/>
              </a:pP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ikut</a:t>
              </a:r>
              <a:r>
                <a:rPr lang="en-US" sz="1700" dirty="0">
                  <a:solidFill>
                    <a:schemeClr val="bg2"/>
                  </a:solidFill>
                  <a:latin typeface="Calibri" pitchFamily="34" charset="0"/>
                  <a:cs typeface="Calibri" pitchFamily="34" charset="0"/>
                </a:rPr>
                <a:t> seminar </a:t>
              </a:r>
              <a:r>
                <a:rPr lang="en-US" sz="1700" dirty="0" err="1">
                  <a:solidFill>
                    <a:schemeClr val="bg2"/>
                  </a:solidFill>
                  <a:latin typeface="Calibri" pitchFamily="34" charset="0"/>
                  <a:cs typeface="Calibri" pitchFamily="34" charset="0"/>
                </a:rPr>
                <a:t>dan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kerja</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sesama</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profesi</a:t>
              </a:r>
              <a:r>
                <a:rPr lang="en-US" sz="1700" dirty="0">
                  <a:solidFill>
                    <a:schemeClr val="bg2"/>
                  </a:solidFill>
                  <a:latin typeface="Calibri" pitchFamily="34" charset="0"/>
                  <a:cs typeface="Calibri" pitchFamily="34" charset="0"/>
                </a:rPr>
                <a:t> </a:t>
              </a:r>
            </a:p>
            <a:p>
              <a:pPr marL="725488" indent="-725488">
                <a:buFont typeface="CommonBullets" pitchFamily="34" charset="2"/>
                <a:buNone/>
              </a:pPr>
              <a:r>
                <a:rPr lang="en-US" sz="1700" dirty="0">
                  <a:solidFill>
                    <a:schemeClr val="bg2"/>
                  </a:solidFill>
                  <a:latin typeface="Calibri" pitchFamily="34" charset="0"/>
                  <a:cs typeface="Calibri" pitchFamily="34" charset="0"/>
                </a:rPr>
                <a:t>W.2.2.4  </a:t>
              </a:r>
              <a:r>
                <a:rPr lang="en-US" sz="1700" dirty="0" err="1">
                  <a:solidFill>
                    <a:schemeClr val="bg2"/>
                  </a:solidFill>
                  <a:latin typeface="Calibri" pitchFamily="34" charset="0"/>
                  <a:cs typeface="Calibri" pitchFamily="34" charset="0"/>
                </a:rPr>
                <a:t>Mem</a:t>
              </a:r>
              <a:r>
                <a:rPr lang="en-US" sz="1700" u="sng" dirty="0" err="1">
                  <a:solidFill>
                    <a:schemeClr val="bg2"/>
                  </a:solidFill>
                  <a:latin typeface="Calibri" pitchFamily="34" charset="0"/>
                  <a:cs typeface="Calibri" pitchFamily="34" charset="0"/>
                </a:rPr>
                <a:t>perdalam</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dasar</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iptek</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secara</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sistematik</a:t>
              </a:r>
              <a:endParaRPr lang="en-US" sz="1700" dirty="0">
                <a:solidFill>
                  <a:schemeClr val="bg2"/>
                </a:solidFill>
                <a:latin typeface="Calibri" pitchFamily="34" charset="0"/>
                <a:cs typeface="Calibri" pitchFamily="34" charset="0"/>
              </a:endParaRPr>
            </a:p>
            <a:p>
              <a:pPr marL="725488" indent="-725488">
                <a:buFont typeface="CommonBullets" pitchFamily="34" charset="2"/>
                <a:buNone/>
              </a:pPr>
              <a:r>
                <a:rPr lang="en-US" sz="1700" dirty="0">
                  <a:solidFill>
                    <a:schemeClr val="bg2"/>
                  </a:solidFill>
                  <a:latin typeface="Calibri" pitchFamily="34" charset="0"/>
                  <a:cs typeface="Calibri" pitchFamily="34" charset="0"/>
                </a:rPr>
                <a:t>W.2.2.5  </a:t>
              </a:r>
              <a:r>
                <a:rPr lang="en-US" sz="1700" u="sng" dirty="0" err="1">
                  <a:solidFill>
                    <a:schemeClr val="bg2"/>
                  </a:solidFill>
                  <a:latin typeface="Calibri" pitchFamily="34" charset="0"/>
                  <a:cs typeface="Calibri" pitchFamily="34" charset="0"/>
                </a:rPr>
                <a:t>Manfaatkan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pengalaman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mengembangkan</a:t>
              </a:r>
              <a:r>
                <a:rPr lang="en-US" sz="1700"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keahlian</a:t>
              </a:r>
              <a:r>
                <a:rPr lang="en-US" sz="1700" dirty="0">
                  <a:solidFill>
                    <a:schemeClr val="bg2"/>
                  </a:solidFill>
                  <a:latin typeface="Calibri" pitchFamily="34" charset="0"/>
                  <a:cs typeface="Calibri" pitchFamily="34" charset="0"/>
                </a:rPr>
                <a:t> </a:t>
              </a:r>
            </a:p>
            <a:p>
              <a:pPr marL="725488" indent="-725488">
                <a:buFont typeface="CommonBullets" pitchFamily="34" charset="2"/>
                <a:buNone/>
              </a:pPr>
              <a:r>
                <a:rPr lang="en-US" sz="1700" dirty="0">
                  <a:solidFill>
                    <a:schemeClr val="bg2"/>
                  </a:solidFill>
                  <a:latin typeface="Calibri" pitchFamily="34" charset="0"/>
                  <a:cs typeface="Calibri" pitchFamily="34" charset="0"/>
                </a:rPr>
                <a:t>W.2.2.6  </a:t>
              </a:r>
              <a:r>
                <a:rPr lang="en-US" sz="1700" dirty="0" err="1">
                  <a:solidFill>
                    <a:schemeClr val="bg2"/>
                  </a:solidFill>
                  <a:latin typeface="Calibri" pitchFamily="34" charset="0"/>
                  <a:cs typeface="Calibri" pitchFamily="34" charset="0"/>
                </a:rPr>
                <a:t>Melakukan</a:t>
              </a:r>
              <a:r>
                <a:rPr lang="en-US" sz="1700"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pencatatan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pengembangan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profesional</a:t>
              </a:r>
              <a:endParaRPr lang="en-US" sz="1700" dirty="0">
                <a:solidFill>
                  <a:schemeClr val="bg2"/>
                </a:solidFill>
                <a:latin typeface="Calibri" pitchFamily="34" charset="0"/>
                <a:cs typeface="Calibri" pitchFamily="34" charset="0"/>
              </a:endParaRPr>
            </a:p>
          </p:txBody>
        </p:sp>
        <p:sp>
          <p:nvSpPr>
            <p:cNvPr id="27659" name="Text Box 9"/>
            <p:cNvSpPr txBox="1">
              <a:spLocks noChangeArrowheads="1"/>
            </p:cNvSpPr>
            <p:nvPr/>
          </p:nvSpPr>
          <p:spPr bwMode="auto">
            <a:xfrm>
              <a:off x="2670" y="2854"/>
              <a:ext cx="3465" cy="1212"/>
            </a:xfrm>
            <a:prstGeom prst="rect">
              <a:avLst/>
            </a:prstGeom>
            <a:grpFill/>
            <a:ln w="9525">
              <a:solidFill>
                <a:schemeClr val="bg2"/>
              </a:solidFill>
              <a:miter lim="800000"/>
              <a:headEnd/>
              <a:tailEnd/>
            </a:ln>
            <a:extLst/>
          </p:spPr>
          <p:txBody>
            <a:bodyPr wrap="square" lIns="54000" rIns="54000">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a:buFont typeface="CommonBullets" pitchFamily="34" charset="2"/>
                <a:buNone/>
              </a:pPr>
              <a:r>
                <a:rPr lang="en-US" sz="1700" dirty="0">
                  <a:solidFill>
                    <a:schemeClr val="bg2"/>
                  </a:solidFill>
                  <a:latin typeface="Calibri" pitchFamily="34" charset="0"/>
                  <a:cs typeface="Calibri" pitchFamily="34" charset="0"/>
                </a:rPr>
                <a:t>W.2.3.1  </a:t>
              </a:r>
              <a:r>
                <a:rPr lang="en-US" sz="1700" dirty="0" err="1">
                  <a:solidFill>
                    <a:schemeClr val="bg2"/>
                  </a:solidFill>
                  <a:latin typeface="Calibri" pitchFamily="34" charset="0"/>
                  <a:cs typeface="Calibri" pitchFamily="34" charset="0"/>
                </a:rPr>
                <a:t>Menemukenali</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berbagai</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rekayasa</a:t>
              </a:r>
              <a:r>
                <a:rPr lang="en-US" sz="1700" dirty="0">
                  <a:solidFill>
                    <a:schemeClr val="bg2"/>
                  </a:solidFill>
                  <a:latin typeface="Calibri" pitchFamily="34" charset="0"/>
                  <a:cs typeface="Calibri" pitchFamily="34" charset="0"/>
                </a:rPr>
                <a:t> &amp; standard </a:t>
              </a:r>
              <a:r>
                <a:rPr lang="en-US" sz="1700" dirty="0" err="1">
                  <a:solidFill>
                    <a:schemeClr val="bg2"/>
                  </a:solidFill>
                  <a:latin typeface="Calibri" pitchFamily="34" charset="0"/>
                  <a:cs typeface="Calibri" pitchFamily="34" charset="0"/>
                </a:rPr>
                <a:t>praktis</a:t>
              </a:r>
              <a:endParaRPr lang="en-US" sz="1700" dirty="0">
                <a:solidFill>
                  <a:schemeClr val="bg2"/>
                </a:solidFill>
                <a:latin typeface="Calibri" pitchFamily="34" charset="0"/>
                <a:cs typeface="Calibri" pitchFamily="34" charset="0"/>
              </a:endParaRPr>
            </a:p>
            <a:p>
              <a:pPr>
                <a:buFont typeface="CommonBullets" pitchFamily="34" charset="2"/>
                <a:buNone/>
              </a:pPr>
              <a:r>
                <a:rPr lang="en-US" sz="1700" dirty="0">
                  <a:solidFill>
                    <a:schemeClr val="bg2"/>
                  </a:solidFill>
                  <a:latin typeface="Calibri" pitchFamily="34" charset="0"/>
                  <a:cs typeface="Calibri" pitchFamily="34" charset="0"/>
                </a:rPr>
                <a:t>W.2.3.2  </a:t>
              </a:r>
              <a:r>
                <a:rPr lang="en-US" sz="1700" dirty="0" err="1">
                  <a:solidFill>
                    <a:schemeClr val="bg2"/>
                  </a:solidFill>
                  <a:latin typeface="Calibri" pitchFamily="34" charset="0"/>
                  <a:cs typeface="Calibri" pitchFamily="34" charset="0"/>
                </a:rPr>
                <a:t>Mengusulkan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konsep</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pelaksana</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rekayasa</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tepat</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guna</a:t>
              </a:r>
              <a:r>
                <a:rPr lang="en-US" sz="1700" dirty="0">
                  <a:solidFill>
                    <a:schemeClr val="bg2"/>
                  </a:solidFill>
                  <a:latin typeface="Calibri" pitchFamily="34" charset="0"/>
                  <a:cs typeface="Calibri" pitchFamily="34" charset="0"/>
                </a:rPr>
                <a:t> </a:t>
              </a:r>
            </a:p>
            <a:p>
              <a:pPr>
                <a:buFont typeface="CommonBullets" pitchFamily="34" charset="2"/>
                <a:buNone/>
              </a:pPr>
              <a:r>
                <a:rPr lang="en-US" sz="1700" dirty="0">
                  <a:solidFill>
                    <a:schemeClr val="bg2"/>
                  </a:solidFill>
                  <a:latin typeface="Calibri" pitchFamily="34" charset="0"/>
                  <a:cs typeface="Calibri" pitchFamily="34" charset="0"/>
                </a:rPr>
                <a:t>W.2.3.3  </a:t>
              </a:r>
              <a:r>
                <a:rPr lang="en-US" sz="1700" dirty="0" err="1">
                  <a:solidFill>
                    <a:schemeClr val="bg2"/>
                  </a:solidFill>
                  <a:latin typeface="Calibri" pitchFamily="34" charset="0"/>
                  <a:cs typeface="Calibri" pitchFamily="34" charset="0"/>
                </a:rPr>
                <a:t>Mengawasi</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uji</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dan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rancangan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rekayasa</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tepat</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guna</a:t>
              </a:r>
              <a:endParaRPr lang="en-US" sz="1700" dirty="0">
                <a:solidFill>
                  <a:schemeClr val="bg2"/>
                </a:solidFill>
                <a:latin typeface="Calibri" pitchFamily="34" charset="0"/>
                <a:cs typeface="Calibri" pitchFamily="34" charset="0"/>
              </a:endParaRPr>
            </a:p>
            <a:p>
              <a:pPr>
                <a:buFont typeface="CommonBullets" pitchFamily="34" charset="2"/>
                <a:buNone/>
              </a:pPr>
              <a:r>
                <a:rPr lang="en-US" sz="1700" dirty="0">
                  <a:solidFill>
                    <a:schemeClr val="bg2"/>
                  </a:solidFill>
                  <a:latin typeface="Calibri" pitchFamily="34" charset="0"/>
                  <a:cs typeface="Calibri" pitchFamily="34" charset="0"/>
                </a:rPr>
                <a:t>W.2.3.4  </a:t>
              </a:r>
              <a:r>
                <a:rPr lang="en-US" sz="1700" dirty="0" err="1">
                  <a:solidFill>
                    <a:schemeClr val="bg2"/>
                  </a:solidFill>
                  <a:latin typeface="Calibri" pitchFamily="34" charset="0"/>
                  <a:cs typeface="Calibri" pitchFamily="34" charset="0"/>
                </a:rPr>
                <a:t>Mengendalikan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kemutahiran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dokumen</a:t>
              </a:r>
              <a:r>
                <a:rPr lang="en-US" sz="1700" dirty="0">
                  <a:solidFill>
                    <a:schemeClr val="bg2"/>
                  </a:solidFill>
                  <a:latin typeface="Calibri" pitchFamily="34" charset="0"/>
                  <a:cs typeface="Calibri" pitchFamily="34" charset="0"/>
                </a:rPr>
                <a:t> </a:t>
              </a:r>
            </a:p>
            <a:p>
              <a:pPr>
                <a:buFont typeface="CommonBullets" pitchFamily="34" charset="2"/>
                <a:buNone/>
              </a:pPr>
              <a:r>
                <a:rPr lang="en-US" sz="1700" dirty="0">
                  <a:solidFill>
                    <a:schemeClr val="bg2"/>
                  </a:solidFill>
                  <a:latin typeface="Calibri" pitchFamily="34" charset="0"/>
                  <a:cs typeface="Calibri" pitchFamily="34" charset="0"/>
                </a:rPr>
                <a:t>W.2.3.5  </a:t>
              </a:r>
              <a:r>
                <a:rPr lang="en-US" sz="1700" dirty="0" err="1">
                  <a:solidFill>
                    <a:schemeClr val="bg2"/>
                  </a:solidFill>
                  <a:latin typeface="Calibri" pitchFamily="34" charset="0"/>
                  <a:cs typeface="Calibri" pitchFamily="34" charset="0"/>
                </a:rPr>
                <a:t>Mengkaji</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persyaratan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persetujuan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pemberi</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tugas</a:t>
              </a:r>
              <a:r>
                <a:rPr lang="en-US" sz="1700" dirty="0">
                  <a:solidFill>
                    <a:schemeClr val="bg2"/>
                  </a:solidFill>
                  <a:latin typeface="Calibri" pitchFamily="34" charset="0"/>
                  <a:cs typeface="Calibri" pitchFamily="34" charset="0"/>
                </a:rPr>
                <a:t> </a:t>
              </a:r>
            </a:p>
          </p:txBody>
        </p:sp>
        <p:sp>
          <p:nvSpPr>
            <p:cNvPr id="27660" name="Text Box 10"/>
            <p:cNvSpPr txBox="1">
              <a:spLocks noChangeArrowheads="1"/>
            </p:cNvSpPr>
            <p:nvPr/>
          </p:nvSpPr>
          <p:spPr bwMode="auto">
            <a:xfrm>
              <a:off x="1365" y="3198"/>
              <a:ext cx="1047" cy="717"/>
            </a:xfrm>
            <a:prstGeom prst="rect">
              <a:avLst/>
            </a:prstGeom>
            <a:grpFill/>
            <a:ln w="9525">
              <a:solidFill>
                <a:schemeClr val="bg2"/>
              </a:solidFill>
              <a:miter lim="800000"/>
              <a:headEnd/>
              <a:tailEnd/>
            </a:ln>
            <a:extLst/>
          </p:spPr>
          <p:txBody>
            <a:bodyPr>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algn="ctr"/>
              <a:r>
                <a:rPr lang="en-US" sz="1700">
                  <a:solidFill>
                    <a:schemeClr val="bg2"/>
                  </a:solidFill>
                  <a:latin typeface="Calibri" pitchFamily="34" charset="0"/>
                  <a:cs typeface="Calibri" pitchFamily="34" charset="0"/>
                </a:rPr>
                <a:t>W.2.3</a:t>
              </a:r>
            </a:p>
            <a:p>
              <a:pPr algn="ctr"/>
              <a:r>
                <a:rPr lang="en-US" sz="1700">
                  <a:solidFill>
                    <a:schemeClr val="bg2"/>
                  </a:solidFill>
                  <a:latin typeface="Calibri" pitchFamily="34" charset="0"/>
                  <a:cs typeface="Calibri" pitchFamily="34" charset="0"/>
                </a:rPr>
                <a:t>Menerapkan Metode </a:t>
              </a:r>
            </a:p>
            <a:p>
              <a:pPr algn="ctr"/>
              <a:r>
                <a:rPr lang="en-US" sz="1700">
                  <a:solidFill>
                    <a:schemeClr val="bg2"/>
                  </a:solidFill>
                  <a:latin typeface="Calibri" pitchFamily="34" charset="0"/>
                  <a:cs typeface="Calibri" pitchFamily="34" charset="0"/>
                </a:rPr>
                <a:t>Perekayasaan</a:t>
              </a:r>
            </a:p>
          </p:txBody>
        </p:sp>
        <p:sp>
          <p:nvSpPr>
            <p:cNvPr id="27661" name="Line 11"/>
            <p:cNvSpPr>
              <a:spLocks noChangeShapeType="1"/>
            </p:cNvSpPr>
            <p:nvPr/>
          </p:nvSpPr>
          <p:spPr bwMode="auto">
            <a:xfrm flipV="1">
              <a:off x="107" y="2024"/>
              <a:ext cx="1017" cy="0"/>
            </a:xfrm>
            <a:prstGeom prst="line">
              <a:avLst/>
            </a:prstGeom>
            <a:grpFill/>
            <a:ln w="9525">
              <a:solidFill>
                <a:schemeClr val="bg2"/>
              </a:solidFill>
              <a:round/>
              <a:headEnd/>
              <a:tailEnd/>
            </a:ln>
            <a:extLst/>
          </p:spPr>
          <p:txBody>
            <a:bodyPr wrap="none" anchor="ctr"/>
            <a:lstStyle/>
            <a:p>
              <a:endParaRPr lang="en-US">
                <a:solidFill>
                  <a:schemeClr val="bg2"/>
                </a:solidFill>
                <a:latin typeface="Calibri" pitchFamily="34" charset="0"/>
                <a:cs typeface="Calibri" pitchFamily="34" charset="0"/>
              </a:endParaRPr>
            </a:p>
          </p:txBody>
        </p:sp>
        <p:sp>
          <p:nvSpPr>
            <p:cNvPr id="27662" name="Line 12"/>
            <p:cNvSpPr>
              <a:spLocks noChangeShapeType="1"/>
            </p:cNvSpPr>
            <p:nvPr/>
          </p:nvSpPr>
          <p:spPr bwMode="auto">
            <a:xfrm>
              <a:off x="1254" y="3618"/>
              <a:ext cx="144" cy="0"/>
            </a:xfrm>
            <a:prstGeom prst="line">
              <a:avLst/>
            </a:prstGeom>
            <a:grpFill/>
            <a:ln w="9525">
              <a:solidFill>
                <a:schemeClr val="bg2"/>
              </a:solidFill>
              <a:round/>
              <a:headEnd/>
              <a:tailEnd/>
            </a:ln>
            <a:extLst/>
          </p:spPr>
          <p:txBody>
            <a:bodyPr wrap="none" anchor="ctr"/>
            <a:lstStyle/>
            <a:p>
              <a:endParaRPr lang="en-US">
                <a:solidFill>
                  <a:schemeClr val="bg2"/>
                </a:solidFill>
                <a:latin typeface="Calibri" pitchFamily="34" charset="0"/>
                <a:cs typeface="Calibri" pitchFamily="34" charset="0"/>
              </a:endParaRPr>
            </a:p>
          </p:txBody>
        </p:sp>
        <p:sp>
          <p:nvSpPr>
            <p:cNvPr id="27663" name="Line 13"/>
            <p:cNvSpPr>
              <a:spLocks noChangeShapeType="1"/>
            </p:cNvSpPr>
            <p:nvPr/>
          </p:nvSpPr>
          <p:spPr bwMode="auto">
            <a:xfrm>
              <a:off x="1254" y="732"/>
              <a:ext cx="0" cy="2880"/>
            </a:xfrm>
            <a:prstGeom prst="line">
              <a:avLst/>
            </a:prstGeom>
            <a:grpFill/>
            <a:ln w="9525">
              <a:solidFill>
                <a:schemeClr val="bg2"/>
              </a:solidFill>
              <a:round/>
              <a:headEnd/>
              <a:tailEnd/>
            </a:ln>
            <a:extLst/>
          </p:spPr>
          <p:txBody>
            <a:bodyPr wrap="none" anchor="ctr"/>
            <a:lstStyle/>
            <a:p>
              <a:endParaRPr lang="en-US">
                <a:solidFill>
                  <a:schemeClr val="bg2"/>
                </a:solidFill>
                <a:latin typeface="Calibri" pitchFamily="34" charset="0"/>
                <a:cs typeface="Calibri" pitchFamily="34" charset="0"/>
              </a:endParaRPr>
            </a:p>
          </p:txBody>
        </p:sp>
        <p:sp>
          <p:nvSpPr>
            <p:cNvPr id="27664" name="Line 14"/>
            <p:cNvSpPr>
              <a:spLocks noChangeShapeType="1"/>
            </p:cNvSpPr>
            <p:nvPr/>
          </p:nvSpPr>
          <p:spPr bwMode="auto">
            <a:xfrm>
              <a:off x="1124" y="2251"/>
              <a:ext cx="288" cy="0"/>
            </a:xfrm>
            <a:prstGeom prst="line">
              <a:avLst/>
            </a:prstGeom>
            <a:grpFill/>
            <a:ln w="9525">
              <a:solidFill>
                <a:schemeClr val="bg2"/>
              </a:solidFill>
              <a:round/>
              <a:headEnd/>
              <a:tailEnd/>
            </a:ln>
            <a:extLst/>
          </p:spPr>
          <p:txBody>
            <a:bodyPr wrap="none" anchor="ctr"/>
            <a:lstStyle/>
            <a:p>
              <a:endParaRPr lang="en-US">
                <a:solidFill>
                  <a:schemeClr val="bg2"/>
                </a:solidFill>
                <a:latin typeface="Calibri" pitchFamily="34" charset="0"/>
                <a:cs typeface="Calibri" pitchFamily="34" charset="0"/>
              </a:endParaRPr>
            </a:p>
          </p:txBody>
        </p:sp>
        <p:cxnSp>
          <p:nvCxnSpPr>
            <p:cNvPr id="27665" name="AutoShape 15"/>
            <p:cNvCxnSpPr>
              <a:cxnSpLocks noChangeShapeType="1"/>
              <a:stCxn id="27654" idx="3"/>
            </p:cNvCxnSpPr>
            <p:nvPr/>
          </p:nvCxnSpPr>
          <p:spPr bwMode="auto">
            <a:xfrm>
              <a:off x="2490" y="780"/>
              <a:ext cx="180" cy="0"/>
            </a:xfrm>
            <a:prstGeom prst="straightConnector1">
              <a:avLst/>
            </a:prstGeom>
            <a:grpFill/>
            <a:ln w="19050">
              <a:solidFill>
                <a:schemeClr val="bg2"/>
              </a:solidFill>
              <a:round/>
              <a:headEnd/>
              <a:tailEnd type="triangle" w="med" len="med"/>
            </a:ln>
            <a:extLst/>
          </p:spPr>
        </p:cxnSp>
        <p:cxnSp>
          <p:nvCxnSpPr>
            <p:cNvPr id="27666" name="AutoShape 16"/>
            <p:cNvCxnSpPr>
              <a:cxnSpLocks noChangeShapeType="1"/>
              <a:stCxn id="27655" idx="3"/>
            </p:cNvCxnSpPr>
            <p:nvPr/>
          </p:nvCxnSpPr>
          <p:spPr bwMode="auto">
            <a:xfrm>
              <a:off x="2490" y="2254"/>
              <a:ext cx="180" cy="0"/>
            </a:xfrm>
            <a:prstGeom prst="straightConnector1">
              <a:avLst/>
            </a:prstGeom>
            <a:grpFill/>
            <a:ln w="19050">
              <a:solidFill>
                <a:schemeClr val="bg2"/>
              </a:solidFill>
              <a:round/>
              <a:headEnd/>
              <a:tailEnd type="triangle" w="med" len="med"/>
            </a:ln>
            <a:extLst/>
          </p:spPr>
        </p:cxnSp>
        <p:cxnSp>
          <p:nvCxnSpPr>
            <p:cNvPr id="27667" name="AutoShape 17"/>
            <p:cNvCxnSpPr>
              <a:cxnSpLocks noChangeShapeType="1"/>
              <a:stCxn id="27660" idx="3"/>
            </p:cNvCxnSpPr>
            <p:nvPr/>
          </p:nvCxnSpPr>
          <p:spPr bwMode="auto">
            <a:xfrm>
              <a:off x="2412" y="3557"/>
              <a:ext cx="258" cy="0"/>
            </a:xfrm>
            <a:prstGeom prst="straightConnector1">
              <a:avLst/>
            </a:prstGeom>
            <a:grpFill/>
            <a:ln w="19050">
              <a:solidFill>
                <a:schemeClr val="bg2"/>
              </a:solidFill>
              <a:round/>
              <a:headEnd/>
              <a:tailEnd type="triangle" w="med" len="med"/>
            </a:ln>
            <a:extLst/>
          </p:spPr>
        </p:cxnSp>
      </p:grpSp>
    </p:spTree>
  </p:cSld>
  <p:clrMapOvr>
    <a:masterClrMapping/>
  </p:clrMapOvr>
  <p:transition>
    <p:cover dir="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Footer Placeholder 1"/>
          <p:cNvSpPr>
            <a:spLocks noGrp="1"/>
          </p:cNvSpPr>
          <p:nvPr>
            <p:ph type="ftr" sz="quarter" idx="10"/>
          </p:nvPr>
        </p:nvSpPr>
        <p:spPr>
          <a:xfrm>
            <a:off x="95250" y="6543675"/>
            <a:ext cx="3429000" cy="457200"/>
          </a:xfrm>
        </p:spPr>
        <p:txBody>
          <a:bodyPr/>
          <a:lstStyle/>
          <a:p>
            <a:pPr>
              <a:defRPr/>
            </a:pPr>
            <a:r>
              <a:rPr lang="en-US">
                <a:solidFill>
                  <a:schemeClr val="bg2"/>
                </a:solidFill>
              </a:rPr>
              <a:t>Bakuan Kompetensi IP Versi Ringkas</a:t>
            </a:r>
          </a:p>
        </p:txBody>
      </p:sp>
      <p:sp>
        <p:nvSpPr>
          <p:cNvPr id="28675" name="Slide Number Placeholder 2"/>
          <p:cNvSpPr>
            <a:spLocks noGrp="1"/>
          </p:cNvSpPr>
          <p:nvPr>
            <p:ph type="sldNum" sz="quarter" idx="11"/>
          </p:nvPr>
        </p:nvSpPr>
        <p:spPr>
          <a:xfrm>
            <a:off x="8382000" y="6543675"/>
            <a:ext cx="1398588"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r>
              <a:rPr lang="en-US" sz="1400" b="0" smtClean="0">
                <a:solidFill>
                  <a:schemeClr val="bg2"/>
                </a:solidFill>
                <a:latin typeface="Tahoma" pitchFamily="34" charset="0"/>
              </a:rPr>
              <a:t>Slide </a:t>
            </a:r>
            <a:fld id="{37DB2B8B-7612-44B7-8A67-891DAB6168DE}" type="slidenum">
              <a:rPr lang="en-US" sz="1400" b="0" smtClean="0">
                <a:solidFill>
                  <a:schemeClr val="bg2"/>
                </a:solidFill>
                <a:latin typeface="Tahoma" pitchFamily="34" charset="0"/>
              </a:rPr>
              <a:pPr/>
              <a:t>26</a:t>
            </a:fld>
            <a:endParaRPr lang="en-US" sz="1400" b="0" smtClean="0">
              <a:solidFill>
                <a:schemeClr val="bg2"/>
              </a:solidFill>
              <a:latin typeface="Tahoma" pitchFamily="34" charset="0"/>
            </a:endParaRPr>
          </a:p>
        </p:txBody>
      </p:sp>
      <p:grpSp>
        <p:nvGrpSpPr>
          <p:cNvPr id="28676" name="Group 24"/>
          <p:cNvGrpSpPr>
            <a:grpSpLocks/>
          </p:cNvGrpSpPr>
          <p:nvPr/>
        </p:nvGrpSpPr>
        <p:grpSpPr bwMode="auto">
          <a:xfrm>
            <a:off x="2383407" y="772120"/>
            <a:ext cx="7250113" cy="5537200"/>
            <a:chOff x="1388" y="280"/>
            <a:chExt cx="4567" cy="3488"/>
          </a:xfrm>
          <a:solidFill>
            <a:schemeClr val="tx1"/>
          </a:solidFill>
        </p:grpSpPr>
        <p:sp>
          <p:nvSpPr>
            <p:cNvPr id="28683" name="Text Box 4"/>
            <p:cNvSpPr txBox="1">
              <a:spLocks noChangeArrowheads="1"/>
            </p:cNvSpPr>
            <p:nvPr/>
          </p:nvSpPr>
          <p:spPr bwMode="auto">
            <a:xfrm>
              <a:off x="1388" y="315"/>
              <a:ext cx="1143" cy="882"/>
            </a:xfrm>
            <a:prstGeom prst="rect">
              <a:avLst/>
            </a:prstGeom>
            <a:grpFill/>
            <a:ln w="9525">
              <a:solidFill>
                <a:schemeClr val="bg2"/>
              </a:solidFill>
              <a:miter lim="800000"/>
              <a:headEnd/>
              <a:tailEnd/>
            </a:ln>
            <a:extLst/>
          </p:spPr>
          <p:txBody>
            <a:bodyPr>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algn="ctr"/>
              <a:r>
                <a:rPr lang="en-US" sz="1700" b="0">
                  <a:solidFill>
                    <a:schemeClr val="bg2"/>
                  </a:solidFill>
                  <a:latin typeface="Calibri" pitchFamily="34" charset="0"/>
                  <a:cs typeface="Calibri" pitchFamily="34" charset="0"/>
                </a:rPr>
                <a:t> </a:t>
              </a:r>
              <a:r>
                <a:rPr lang="en-US" sz="1700">
                  <a:solidFill>
                    <a:schemeClr val="bg2"/>
                  </a:solidFill>
                  <a:latin typeface="Calibri" pitchFamily="34" charset="0"/>
                  <a:cs typeface="Calibri" pitchFamily="34" charset="0"/>
                </a:rPr>
                <a:t>W.2.4</a:t>
              </a:r>
            </a:p>
            <a:p>
              <a:pPr algn="ctr"/>
              <a:r>
                <a:rPr lang="en-US" sz="1700">
                  <a:solidFill>
                    <a:schemeClr val="bg2"/>
                  </a:solidFill>
                  <a:latin typeface="Calibri" pitchFamily="34" charset="0"/>
                  <a:cs typeface="Calibri" pitchFamily="34" charset="0"/>
                </a:rPr>
                <a:t>Pahami dan terapkan Kaidah </a:t>
              </a:r>
            </a:p>
            <a:p>
              <a:pPr algn="ctr"/>
              <a:r>
                <a:rPr lang="en-US" sz="1700">
                  <a:solidFill>
                    <a:schemeClr val="bg2"/>
                  </a:solidFill>
                  <a:latin typeface="Calibri" pitchFamily="34" charset="0"/>
                  <a:cs typeface="Calibri" pitchFamily="34" charset="0"/>
                </a:rPr>
                <a:t>Penjaminan</a:t>
              </a:r>
            </a:p>
            <a:p>
              <a:pPr algn="ctr"/>
              <a:r>
                <a:rPr lang="en-US" sz="1700">
                  <a:solidFill>
                    <a:schemeClr val="bg2"/>
                  </a:solidFill>
                  <a:latin typeface="Calibri" pitchFamily="34" charset="0"/>
                  <a:cs typeface="Calibri" pitchFamily="34" charset="0"/>
                </a:rPr>
                <a:t>Mutu</a:t>
              </a:r>
            </a:p>
          </p:txBody>
        </p:sp>
        <p:sp>
          <p:nvSpPr>
            <p:cNvPr id="28684" name="Text Box 5"/>
            <p:cNvSpPr txBox="1">
              <a:spLocks noChangeArrowheads="1"/>
            </p:cNvSpPr>
            <p:nvPr/>
          </p:nvSpPr>
          <p:spPr bwMode="auto">
            <a:xfrm>
              <a:off x="1392" y="1465"/>
              <a:ext cx="1155" cy="1047"/>
            </a:xfrm>
            <a:prstGeom prst="rect">
              <a:avLst/>
            </a:prstGeom>
            <a:grpFill/>
            <a:ln w="9525">
              <a:solidFill>
                <a:schemeClr val="bg2"/>
              </a:solidFill>
              <a:miter lim="800000"/>
              <a:headEnd/>
              <a:tailEnd/>
            </a:ln>
            <a:extLst/>
          </p:spPr>
          <p:txBody>
            <a:bodyPr>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algn="ctr"/>
              <a:r>
                <a:rPr lang="en-US" sz="1700">
                  <a:solidFill>
                    <a:schemeClr val="bg2"/>
                  </a:solidFill>
                  <a:latin typeface="Calibri" pitchFamily="34" charset="0"/>
                  <a:cs typeface="Calibri" pitchFamily="34" charset="0"/>
                </a:rPr>
                <a:t>W.2.5</a:t>
              </a:r>
            </a:p>
            <a:p>
              <a:pPr algn="ctr"/>
              <a:r>
                <a:rPr lang="en-US" sz="1700">
                  <a:solidFill>
                    <a:schemeClr val="bg2"/>
                  </a:solidFill>
                  <a:latin typeface="Calibri" pitchFamily="34" charset="0"/>
                  <a:cs typeface="Calibri" pitchFamily="34" charset="0"/>
                </a:rPr>
                <a:t>Pilih &amp; gunakan Perangkat Rekayasa dan Teknologi </a:t>
              </a:r>
            </a:p>
            <a:p>
              <a:pPr algn="ctr"/>
              <a:r>
                <a:rPr lang="en-US" sz="1700">
                  <a:solidFill>
                    <a:schemeClr val="bg2"/>
                  </a:solidFill>
                  <a:latin typeface="Calibri" pitchFamily="34" charset="0"/>
                  <a:cs typeface="Calibri" pitchFamily="34" charset="0"/>
                </a:rPr>
                <a:t>Tepat Guna</a:t>
              </a:r>
            </a:p>
          </p:txBody>
        </p:sp>
        <p:sp>
          <p:nvSpPr>
            <p:cNvPr id="28685" name="Text Box 7"/>
            <p:cNvSpPr txBox="1">
              <a:spLocks noChangeArrowheads="1"/>
            </p:cNvSpPr>
            <p:nvPr/>
          </p:nvSpPr>
          <p:spPr bwMode="auto">
            <a:xfrm>
              <a:off x="1392" y="2886"/>
              <a:ext cx="1155" cy="882"/>
            </a:xfrm>
            <a:prstGeom prst="rect">
              <a:avLst/>
            </a:prstGeom>
            <a:grpFill/>
            <a:ln w="9525">
              <a:solidFill>
                <a:schemeClr val="bg2"/>
              </a:solidFill>
              <a:miter lim="800000"/>
              <a:headEnd/>
              <a:tailEnd/>
            </a:ln>
            <a:extLst/>
          </p:spPr>
          <p:txBody>
            <a:bodyPr>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algn="ctr"/>
              <a:r>
                <a:rPr lang="en-US" sz="1700">
                  <a:solidFill>
                    <a:schemeClr val="bg2"/>
                  </a:solidFill>
                  <a:latin typeface="Calibri" pitchFamily="34" charset="0"/>
                  <a:cs typeface="Calibri" pitchFamily="34" charset="0"/>
                </a:rPr>
                <a:t>W.2.6</a:t>
              </a:r>
            </a:p>
            <a:p>
              <a:pPr algn="ctr"/>
              <a:r>
                <a:rPr lang="en-US" sz="1700">
                  <a:solidFill>
                    <a:schemeClr val="bg2"/>
                  </a:solidFill>
                  <a:latin typeface="Calibri" pitchFamily="34" charset="0"/>
                  <a:cs typeface="Calibri" pitchFamily="34" charset="0"/>
                </a:rPr>
                <a:t>Uji Coba, pengukuran  dan Kaji Nilai</a:t>
              </a:r>
            </a:p>
            <a:p>
              <a:pPr algn="ctr"/>
              <a:endParaRPr lang="en-US" sz="1700" b="0">
                <a:solidFill>
                  <a:schemeClr val="bg2"/>
                </a:solidFill>
                <a:latin typeface="Calibri" pitchFamily="34" charset="0"/>
                <a:cs typeface="Calibri" pitchFamily="34" charset="0"/>
              </a:endParaRPr>
            </a:p>
          </p:txBody>
        </p:sp>
        <p:sp>
          <p:nvSpPr>
            <p:cNvPr id="28686" name="Text Box 10"/>
            <p:cNvSpPr txBox="1">
              <a:spLocks noChangeArrowheads="1"/>
            </p:cNvSpPr>
            <p:nvPr/>
          </p:nvSpPr>
          <p:spPr bwMode="auto">
            <a:xfrm>
              <a:off x="2805" y="280"/>
              <a:ext cx="3150" cy="882"/>
            </a:xfrm>
            <a:prstGeom prst="rect">
              <a:avLst/>
            </a:prstGeom>
            <a:grpFill/>
            <a:ln w="9525">
              <a:solidFill>
                <a:schemeClr val="bg2"/>
              </a:solidFill>
              <a:miter lim="800000"/>
              <a:headEnd/>
              <a:tailEnd/>
            </a:ln>
            <a:extLst/>
          </p:spPr>
          <p:txBody>
            <a:bodyPr wrap="square">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a:buFont typeface="CommonBullets" pitchFamily="34" charset="2"/>
                <a:buNone/>
              </a:pPr>
              <a:r>
                <a:rPr lang="en-US" sz="1700">
                  <a:solidFill>
                    <a:schemeClr val="bg2"/>
                  </a:solidFill>
                  <a:latin typeface="Calibri" pitchFamily="34" charset="0"/>
                  <a:cs typeface="Calibri" pitchFamily="34" charset="0"/>
                </a:rPr>
                <a:t>W.2.4.1  Menerapkan </a:t>
              </a:r>
              <a:r>
                <a:rPr lang="en-US" sz="1700" u="sng">
                  <a:solidFill>
                    <a:schemeClr val="bg2"/>
                  </a:solidFill>
                  <a:latin typeface="Calibri" pitchFamily="34" charset="0"/>
                  <a:cs typeface="Calibri" pitchFamily="34" charset="0"/>
                </a:rPr>
                <a:t>Sistem Mutu</a:t>
              </a:r>
              <a:r>
                <a:rPr lang="en-US" sz="1700">
                  <a:solidFill>
                    <a:schemeClr val="bg2"/>
                  </a:solidFill>
                  <a:latin typeface="Calibri" pitchFamily="34" charset="0"/>
                  <a:cs typeface="Calibri" pitchFamily="34" charset="0"/>
                </a:rPr>
                <a:t> </a:t>
              </a:r>
            </a:p>
            <a:p>
              <a:pPr>
                <a:buFont typeface="CommonBullets" pitchFamily="34" charset="2"/>
                <a:buNone/>
              </a:pPr>
              <a:r>
                <a:rPr lang="en-US" sz="1700">
                  <a:solidFill>
                    <a:schemeClr val="bg2"/>
                  </a:solidFill>
                  <a:latin typeface="Calibri" pitchFamily="34" charset="0"/>
                  <a:cs typeface="Calibri" pitchFamily="34" charset="0"/>
                </a:rPr>
                <a:t>W.2.4.2  Mendorong </a:t>
              </a:r>
              <a:r>
                <a:rPr lang="en-US" sz="1700" u="sng">
                  <a:solidFill>
                    <a:schemeClr val="bg2"/>
                  </a:solidFill>
                  <a:latin typeface="Calibri" pitchFamily="34" charset="0"/>
                  <a:cs typeface="Calibri" pitchFamily="34" charset="0"/>
                </a:rPr>
                <a:t>digunakan</a:t>
              </a:r>
              <a:r>
                <a:rPr lang="en-US" sz="1700">
                  <a:solidFill>
                    <a:schemeClr val="bg2"/>
                  </a:solidFill>
                  <a:latin typeface="Calibri" pitchFamily="34" charset="0"/>
                  <a:cs typeface="Calibri" pitchFamily="34" charset="0"/>
                </a:rPr>
                <a:t> di lingkungan kerja </a:t>
              </a:r>
            </a:p>
            <a:p>
              <a:pPr>
                <a:buFont typeface="CommonBullets" pitchFamily="34" charset="2"/>
                <a:buNone/>
              </a:pPr>
              <a:r>
                <a:rPr lang="en-US" sz="1700">
                  <a:solidFill>
                    <a:schemeClr val="bg2"/>
                  </a:solidFill>
                  <a:latin typeface="Calibri" pitchFamily="34" charset="0"/>
                  <a:cs typeface="Calibri" pitchFamily="34" charset="0"/>
                </a:rPr>
                <a:t>W.2.4.3  Melaksanakan kerja </a:t>
              </a:r>
              <a:r>
                <a:rPr lang="en-US" sz="1700" u="sng">
                  <a:solidFill>
                    <a:schemeClr val="bg2"/>
                  </a:solidFill>
                  <a:latin typeface="Calibri" pitchFamily="34" charset="0"/>
                  <a:cs typeface="Calibri" pitchFamily="34" charset="0"/>
                </a:rPr>
                <a:t>sesuai baku mutu</a:t>
              </a:r>
              <a:r>
                <a:rPr lang="en-US" sz="1700">
                  <a:solidFill>
                    <a:schemeClr val="bg2"/>
                  </a:solidFill>
                  <a:latin typeface="Calibri" pitchFamily="34" charset="0"/>
                  <a:cs typeface="Calibri" pitchFamily="34" charset="0"/>
                </a:rPr>
                <a:t> </a:t>
              </a:r>
            </a:p>
            <a:p>
              <a:pPr>
                <a:buFont typeface="CommonBullets" pitchFamily="34" charset="2"/>
                <a:buNone/>
              </a:pPr>
              <a:r>
                <a:rPr lang="en-US" sz="1700">
                  <a:solidFill>
                    <a:schemeClr val="bg2"/>
                  </a:solidFill>
                  <a:latin typeface="Calibri" pitchFamily="34" charset="0"/>
                  <a:cs typeface="Calibri" pitchFamily="34" charset="0"/>
                </a:rPr>
                <a:t>W.2.4.4  Menerapkan </a:t>
              </a:r>
              <a:r>
                <a:rPr lang="en-US" sz="1700" u="sng">
                  <a:solidFill>
                    <a:schemeClr val="bg2"/>
                  </a:solidFill>
                  <a:latin typeface="Calibri" pitchFamily="34" charset="0"/>
                  <a:cs typeface="Calibri" pitchFamily="34" charset="0"/>
                </a:rPr>
                <a:t>Tata</a:t>
              </a:r>
              <a:r>
                <a:rPr lang="en-US" sz="1700">
                  <a:solidFill>
                    <a:schemeClr val="bg2"/>
                  </a:solidFill>
                  <a:latin typeface="Calibri" pitchFamily="34" charset="0"/>
                  <a:cs typeface="Calibri" pitchFamily="34" charset="0"/>
                </a:rPr>
                <a:t> cara </a:t>
              </a:r>
              <a:r>
                <a:rPr lang="en-US" sz="1700" u="sng">
                  <a:solidFill>
                    <a:schemeClr val="bg2"/>
                  </a:solidFill>
                  <a:latin typeface="Calibri" pitchFamily="34" charset="0"/>
                  <a:cs typeface="Calibri" pitchFamily="34" charset="0"/>
                </a:rPr>
                <a:t>Kendali</a:t>
              </a:r>
              <a:r>
                <a:rPr lang="en-US" sz="1700">
                  <a:solidFill>
                    <a:schemeClr val="bg2"/>
                  </a:solidFill>
                  <a:latin typeface="Calibri" pitchFamily="34" charset="0"/>
                  <a:cs typeface="Calibri" pitchFamily="34" charset="0"/>
                </a:rPr>
                <a:t> Mutu dan</a:t>
              </a:r>
            </a:p>
            <a:p>
              <a:pPr>
                <a:buFont typeface="CommonBullets" pitchFamily="34" charset="2"/>
                <a:buNone/>
              </a:pPr>
              <a:r>
                <a:rPr lang="en-US" sz="1700">
                  <a:solidFill>
                    <a:schemeClr val="bg2"/>
                  </a:solidFill>
                  <a:latin typeface="Calibri" pitchFamily="34" charset="0"/>
                  <a:cs typeface="Calibri" pitchFamily="34" charset="0"/>
                </a:rPr>
                <a:t>               </a:t>
              </a:r>
              <a:r>
                <a:rPr lang="en-US" sz="1700" u="sng">
                  <a:solidFill>
                    <a:schemeClr val="bg2"/>
                  </a:solidFill>
                  <a:latin typeface="Calibri" pitchFamily="34" charset="0"/>
                  <a:cs typeface="Calibri" pitchFamily="34" charset="0"/>
                </a:rPr>
                <a:t>Jaminan Mutu</a:t>
              </a:r>
              <a:r>
                <a:rPr lang="en-US" sz="1700">
                  <a:solidFill>
                    <a:schemeClr val="bg2"/>
                  </a:solidFill>
                  <a:latin typeface="Calibri" pitchFamily="34" charset="0"/>
                  <a:cs typeface="Calibri" pitchFamily="34" charset="0"/>
                </a:rPr>
                <a:t> </a:t>
              </a:r>
            </a:p>
          </p:txBody>
        </p:sp>
        <p:sp>
          <p:nvSpPr>
            <p:cNvPr id="28687" name="Text Box 11"/>
            <p:cNvSpPr txBox="1">
              <a:spLocks noChangeArrowheads="1"/>
            </p:cNvSpPr>
            <p:nvPr/>
          </p:nvSpPr>
          <p:spPr bwMode="auto">
            <a:xfrm>
              <a:off x="2805" y="1493"/>
              <a:ext cx="3150" cy="1047"/>
            </a:xfrm>
            <a:prstGeom prst="rect">
              <a:avLst/>
            </a:prstGeom>
            <a:grpFill/>
            <a:ln w="9525">
              <a:solidFill>
                <a:schemeClr val="bg2"/>
              </a:solidFill>
              <a:miter lim="800000"/>
              <a:headEnd/>
              <a:tailEnd/>
            </a:ln>
            <a:extLst/>
          </p:spPr>
          <p:txBody>
            <a:bodyPr>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marL="803275" indent="-803275">
                <a:buFont typeface="CommonBullets" pitchFamily="34" charset="2"/>
                <a:buNone/>
              </a:pPr>
              <a:r>
                <a:rPr lang="en-US" sz="1700" dirty="0">
                  <a:solidFill>
                    <a:schemeClr val="bg2"/>
                  </a:solidFill>
                  <a:latin typeface="Calibri" pitchFamily="34" charset="0"/>
                  <a:cs typeface="Calibri" pitchFamily="34" charset="0"/>
                </a:rPr>
                <a:t>W.2.5.1  </a:t>
              </a:r>
              <a:r>
                <a:rPr lang="en-US" sz="1700" dirty="0" err="1">
                  <a:solidFill>
                    <a:schemeClr val="bg2"/>
                  </a:solidFill>
                  <a:latin typeface="Calibri" pitchFamily="34" charset="0"/>
                  <a:cs typeface="Calibri" pitchFamily="34" charset="0"/>
                </a:rPr>
                <a:t>Menggunakan</a:t>
              </a:r>
              <a:r>
                <a:rPr lang="en-US" sz="1700"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analisa</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matematika</a:t>
              </a:r>
              <a:r>
                <a:rPr lang="en-US" sz="1700" dirty="0">
                  <a:solidFill>
                    <a:schemeClr val="bg2"/>
                  </a:solidFill>
                  <a:latin typeface="Calibri" pitchFamily="34" charset="0"/>
                  <a:cs typeface="Calibri" pitchFamily="34" charset="0"/>
                </a:rPr>
                <a:t> &amp; </a:t>
              </a:r>
              <a:r>
                <a:rPr lang="en-US" sz="1700" dirty="0" err="1">
                  <a:solidFill>
                    <a:schemeClr val="bg2"/>
                  </a:solidFill>
                  <a:latin typeface="Calibri" pitchFamily="34" charset="0"/>
                  <a:cs typeface="Calibri" pitchFamily="34" charset="0"/>
                </a:rPr>
                <a:t>rekayasa</a:t>
              </a:r>
              <a:endParaRPr lang="en-US" sz="1700" dirty="0">
                <a:solidFill>
                  <a:schemeClr val="bg2"/>
                </a:solidFill>
                <a:latin typeface="Calibri" pitchFamily="34" charset="0"/>
                <a:cs typeface="Calibri" pitchFamily="34" charset="0"/>
              </a:endParaRPr>
            </a:p>
            <a:p>
              <a:pPr marL="803275" indent="-803275">
                <a:buFont typeface="CommonBullets" pitchFamily="34" charset="2"/>
                <a:buNone/>
              </a:pPr>
              <a:r>
                <a:rPr lang="en-US" sz="1700" dirty="0">
                  <a:solidFill>
                    <a:schemeClr val="bg2"/>
                  </a:solidFill>
                  <a:latin typeface="Calibri" pitchFamily="34" charset="0"/>
                  <a:cs typeface="Calibri" pitchFamily="34" charset="0"/>
                </a:rPr>
                <a:t>W.2.5.2  </a:t>
              </a:r>
              <a:r>
                <a:rPr lang="en-US" sz="1700" dirty="0" err="1">
                  <a:solidFill>
                    <a:schemeClr val="bg2"/>
                  </a:solidFill>
                  <a:latin typeface="Calibri" pitchFamily="34" charset="0"/>
                  <a:cs typeface="Calibri" pitchFamily="34" charset="0"/>
                </a:rPr>
                <a:t>Menggunakan</a:t>
              </a:r>
              <a:r>
                <a:rPr lang="en-US" sz="1700"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teknologi</a:t>
              </a:r>
              <a:r>
                <a:rPr lang="en-US" sz="1700" u="sng"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informatika</a:t>
              </a:r>
              <a:r>
                <a:rPr lang="en-US" sz="1700" dirty="0">
                  <a:solidFill>
                    <a:schemeClr val="bg2"/>
                  </a:solidFill>
                  <a:latin typeface="Calibri" pitchFamily="34" charset="0"/>
                  <a:cs typeface="Calibri" pitchFamily="34" charset="0"/>
                </a:rPr>
                <a:t> </a:t>
              </a:r>
            </a:p>
            <a:p>
              <a:pPr marL="803275" indent="-803275">
                <a:buFont typeface="CommonBullets" pitchFamily="34" charset="2"/>
                <a:buNone/>
              </a:pPr>
              <a:r>
                <a:rPr lang="en-US" sz="1700" dirty="0">
                  <a:solidFill>
                    <a:schemeClr val="bg2"/>
                  </a:solidFill>
                  <a:latin typeface="Calibri" pitchFamily="34" charset="0"/>
                  <a:cs typeface="Calibri" pitchFamily="34" charset="0"/>
                </a:rPr>
                <a:t>W.2.5.3  </a:t>
              </a:r>
              <a:r>
                <a:rPr lang="en-US" sz="1700" u="sng" dirty="0" err="1">
                  <a:solidFill>
                    <a:schemeClr val="bg2"/>
                  </a:solidFill>
                  <a:latin typeface="Calibri" pitchFamily="34" charset="0"/>
                  <a:cs typeface="Calibri" pitchFamily="34" charset="0"/>
                </a:rPr>
                <a:t>Menggunakan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perangkat</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lunak</a:t>
              </a:r>
              <a:r>
                <a:rPr lang="en-US" sz="1700" dirty="0">
                  <a:solidFill>
                    <a:schemeClr val="bg2"/>
                  </a:solidFill>
                  <a:latin typeface="Calibri" pitchFamily="34" charset="0"/>
                  <a:cs typeface="Calibri" pitchFamily="34" charset="0"/>
                </a:rPr>
                <a:t> </a:t>
              </a:r>
            </a:p>
            <a:p>
              <a:pPr marL="803275" indent="-803275">
                <a:buFont typeface="CommonBullets" pitchFamily="34" charset="2"/>
                <a:buNone/>
              </a:pPr>
              <a:r>
                <a:rPr lang="en-US" sz="1700" dirty="0">
                  <a:solidFill>
                    <a:schemeClr val="bg2"/>
                  </a:solidFill>
                  <a:latin typeface="Calibri" pitchFamily="34" charset="0"/>
                  <a:cs typeface="Calibri" pitchFamily="34" charset="0"/>
                </a:rPr>
                <a:t>W.2.5.4  </a:t>
              </a:r>
              <a:r>
                <a:rPr lang="en-US" sz="1700" dirty="0" err="1">
                  <a:solidFill>
                    <a:schemeClr val="bg2"/>
                  </a:solidFill>
                  <a:latin typeface="Calibri" pitchFamily="34" charset="0"/>
                  <a:cs typeface="Calibri" pitchFamily="34" charset="0"/>
                </a:rPr>
                <a:t>Menggunakan</a:t>
              </a:r>
              <a:r>
                <a:rPr lang="en-US" sz="1700"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alat</a:t>
              </a:r>
              <a:r>
                <a:rPr lang="en-US" sz="1700" u="sng" dirty="0">
                  <a:solidFill>
                    <a:schemeClr val="bg2"/>
                  </a:solidFill>
                  <a:latin typeface="Calibri" pitchFamily="34" charset="0"/>
                  <a:cs typeface="Calibri" pitchFamily="34" charset="0"/>
                </a:rPr>
                <a:t> bantu</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teknologi</a:t>
              </a:r>
              <a:r>
                <a:rPr lang="en-US" sz="1700"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lain</a:t>
              </a:r>
              <a:r>
                <a:rPr lang="en-US" sz="1700" dirty="0" err="1">
                  <a:solidFill>
                    <a:schemeClr val="bg2"/>
                  </a:solidFill>
                  <a:latin typeface="Calibri" pitchFamily="34" charset="0"/>
                  <a:cs typeface="Calibri" pitchFamily="34" charset="0"/>
                </a:rPr>
                <a:t>nya</a:t>
              </a:r>
              <a:r>
                <a:rPr lang="en-US" sz="1700" dirty="0">
                  <a:solidFill>
                    <a:schemeClr val="bg2"/>
                  </a:solidFill>
                  <a:latin typeface="Calibri" pitchFamily="34" charset="0"/>
                  <a:cs typeface="Calibri" pitchFamily="34" charset="0"/>
                </a:rPr>
                <a:t> </a:t>
              </a:r>
            </a:p>
            <a:p>
              <a:pPr marL="803275" indent="-803275">
                <a:buFont typeface="CommonBullets" pitchFamily="34" charset="2"/>
                <a:buNone/>
              </a:pP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dan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memantau</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kinerja</a:t>
              </a:r>
              <a:r>
                <a:rPr lang="en-US" sz="1700" dirty="0">
                  <a:solidFill>
                    <a:schemeClr val="bg2"/>
                  </a:solidFill>
                  <a:latin typeface="Calibri" pitchFamily="34" charset="0"/>
                  <a:cs typeface="Calibri" pitchFamily="34" charset="0"/>
                </a:rPr>
                <a:t>. </a:t>
              </a:r>
            </a:p>
          </p:txBody>
        </p:sp>
        <p:sp>
          <p:nvSpPr>
            <p:cNvPr id="28688" name="Text Box 12"/>
            <p:cNvSpPr txBox="1">
              <a:spLocks noChangeArrowheads="1"/>
            </p:cNvSpPr>
            <p:nvPr/>
          </p:nvSpPr>
          <p:spPr bwMode="auto">
            <a:xfrm>
              <a:off x="2845" y="2710"/>
              <a:ext cx="3110" cy="1047"/>
            </a:xfrm>
            <a:prstGeom prst="rect">
              <a:avLst/>
            </a:prstGeom>
            <a:grpFill/>
            <a:ln w="9525">
              <a:solidFill>
                <a:schemeClr val="bg2"/>
              </a:solidFill>
              <a:miter lim="800000"/>
              <a:headEnd/>
              <a:tailEnd/>
            </a:ln>
            <a:extLst/>
          </p:spPr>
          <p:txBody>
            <a:bodyPr wrap="square">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a:buFont typeface="CommonBullets" pitchFamily="34" charset="2"/>
                <a:buNone/>
              </a:pPr>
              <a:r>
                <a:rPr lang="en-US" sz="1700">
                  <a:solidFill>
                    <a:schemeClr val="bg2"/>
                  </a:solidFill>
                  <a:latin typeface="Calibri" pitchFamily="34" charset="0"/>
                  <a:cs typeface="Calibri" pitchFamily="34" charset="0"/>
                </a:rPr>
                <a:t>W.2.6.1  </a:t>
              </a:r>
              <a:r>
                <a:rPr lang="en-US" sz="1700" u="sng">
                  <a:solidFill>
                    <a:schemeClr val="bg2"/>
                  </a:solidFill>
                  <a:latin typeface="Calibri" pitchFamily="34" charset="0"/>
                  <a:cs typeface="Calibri" pitchFamily="34" charset="0"/>
                </a:rPr>
                <a:t>Merumuskan</a:t>
              </a:r>
              <a:r>
                <a:rPr lang="en-US" sz="1700">
                  <a:solidFill>
                    <a:schemeClr val="bg2"/>
                  </a:solidFill>
                  <a:latin typeface="Calibri" pitchFamily="34" charset="0"/>
                  <a:cs typeface="Calibri" pitchFamily="34" charset="0"/>
                </a:rPr>
                <a:t> Tujuan uji coba</a:t>
              </a:r>
            </a:p>
            <a:p>
              <a:pPr>
                <a:buFont typeface="CommonBullets" pitchFamily="34" charset="2"/>
                <a:buNone/>
              </a:pPr>
              <a:r>
                <a:rPr lang="en-US" sz="1700">
                  <a:solidFill>
                    <a:schemeClr val="bg2"/>
                  </a:solidFill>
                  <a:latin typeface="Calibri" pitchFamily="34" charset="0"/>
                  <a:cs typeface="Calibri" pitchFamily="34" charset="0"/>
                </a:rPr>
                <a:t>W.2.6.2  Menyusun </a:t>
              </a:r>
              <a:r>
                <a:rPr lang="en-US" sz="1700" u="sng">
                  <a:solidFill>
                    <a:schemeClr val="bg2"/>
                  </a:solidFill>
                  <a:latin typeface="Calibri" pitchFamily="34" charset="0"/>
                  <a:cs typeface="Calibri" pitchFamily="34" charset="0"/>
                </a:rPr>
                <a:t>Tatacara dan Jadwal</a:t>
              </a:r>
              <a:r>
                <a:rPr lang="en-US" sz="1700">
                  <a:solidFill>
                    <a:schemeClr val="bg2"/>
                  </a:solidFill>
                  <a:latin typeface="Calibri" pitchFamily="34" charset="0"/>
                  <a:cs typeface="Calibri" pitchFamily="34" charset="0"/>
                </a:rPr>
                <a:t> uji coba</a:t>
              </a:r>
            </a:p>
            <a:p>
              <a:pPr>
                <a:buFont typeface="CommonBullets" pitchFamily="34" charset="2"/>
                <a:buNone/>
              </a:pPr>
              <a:r>
                <a:rPr lang="en-US" sz="1700">
                  <a:solidFill>
                    <a:schemeClr val="bg2"/>
                  </a:solidFill>
                  <a:latin typeface="Calibri" pitchFamily="34" charset="0"/>
                  <a:cs typeface="Calibri" pitchFamily="34" charset="0"/>
                </a:rPr>
                <a:t>W.2.6.3  Mengembangkan tatacara dan </a:t>
              </a:r>
              <a:r>
                <a:rPr lang="en-US" sz="1700" u="sng">
                  <a:solidFill>
                    <a:schemeClr val="bg2"/>
                  </a:solidFill>
                  <a:latin typeface="Calibri" pitchFamily="34" charset="0"/>
                  <a:cs typeface="Calibri" pitchFamily="34" charset="0"/>
                </a:rPr>
                <a:t>alat ukur</a:t>
              </a:r>
              <a:r>
                <a:rPr lang="en-US" sz="1700">
                  <a:solidFill>
                    <a:schemeClr val="bg2"/>
                  </a:solidFill>
                  <a:latin typeface="Calibri" pitchFamily="34" charset="0"/>
                  <a:cs typeface="Calibri" pitchFamily="34" charset="0"/>
                </a:rPr>
                <a:t> </a:t>
              </a:r>
            </a:p>
            <a:p>
              <a:pPr>
                <a:buFont typeface="CommonBullets" pitchFamily="34" charset="2"/>
                <a:buNone/>
              </a:pPr>
              <a:r>
                <a:rPr lang="en-US" sz="1700">
                  <a:solidFill>
                    <a:schemeClr val="bg2"/>
                  </a:solidFill>
                  <a:latin typeface="Calibri" pitchFamily="34" charset="0"/>
                  <a:cs typeface="Calibri" pitchFamily="34" charset="0"/>
                </a:rPr>
                <a:t>W.2.6.4  </a:t>
              </a:r>
              <a:r>
                <a:rPr lang="en-US" sz="1700" u="sng">
                  <a:solidFill>
                    <a:schemeClr val="bg2"/>
                  </a:solidFill>
                  <a:latin typeface="Calibri" pitchFamily="34" charset="0"/>
                  <a:cs typeface="Calibri" pitchFamily="34" charset="0"/>
                </a:rPr>
                <a:t>Melaksanakan Uji</a:t>
              </a:r>
              <a:r>
                <a:rPr lang="en-US" sz="1700">
                  <a:solidFill>
                    <a:schemeClr val="bg2"/>
                  </a:solidFill>
                  <a:latin typeface="Calibri" pitchFamily="34" charset="0"/>
                  <a:cs typeface="Calibri" pitchFamily="34" charset="0"/>
                </a:rPr>
                <a:t> Coba dan Pengukuran </a:t>
              </a:r>
            </a:p>
            <a:p>
              <a:pPr>
                <a:buFont typeface="CommonBullets" pitchFamily="34" charset="2"/>
                <a:buNone/>
              </a:pPr>
              <a:r>
                <a:rPr lang="en-US" sz="1700">
                  <a:solidFill>
                    <a:schemeClr val="bg2"/>
                  </a:solidFill>
                  <a:latin typeface="Calibri" pitchFamily="34" charset="0"/>
                  <a:cs typeface="Calibri" pitchFamily="34" charset="0"/>
                </a:rPr>
                <a:t>W.2.6.5  </a:t>
              </a:r>
              <a:r>
                <a:rPr lang="en-US" sz="1700" u="sng">
                  <a:solidFill>
                    <a:schemeClr val="bg2"/>
                  </a:solidFill>
                  <a:latin typeface="Calibri" pitchFamily="34" charset="0"/>
                  <a:cs typeface="Calibri" pitchFamily="34" charset="0"/>
                </a:rPr>
                <a:t>Mengawasi</a:t>
              </a:r>
              <a:r>
                <a:rPr lang="en-US" sz="1700">
                  <a:solidFill>
                    <a:schemeClr val="bg2"/>
                  </a:solidFill>
                  <a:latin typeface="Calibri" pitchFamily="34" charset="0"/>
                  <a:cs typeface="Calibri" pitchFamily="34" charset="0"/>
                </a:rPr>
                <a:t> Uji Coba </a:t>
              </a:r>
            </a:p>
            <a:p>
              <a:pPr>
                <a:buFont typeface="CommonBullets" pitchFamily="34" charset="2"/>
                <a:buNone/>
              </a:pPr>
              <a:r>
                <a:rPr lang="en-US" sz="1700">
                  <a:solidFill>
                    <a:schemeClr val="bg2"/>
                  </a:solidFill>
                  <a:latin typeface="Calibri" pitchFamily="34" charset="0"/>
                  <a:cs typeface="Calibri" pitchFamily="34" charset="0"/>
                </a:rPr>
                <a:t>W.2.6.6  </a:t>
              </a:r>
              <a:r>
                <a:rPr lang="en-US" sz="1700" u="sng">
                  <a:solidFill>
                    <a:schemeClr val="bg2"/>
                  </a:solidFill>
                  <a:latin typeface="Calibri" pitchFamily="34" charset="0"/>
                  <a:cs typeface="Calibri" pitchFamily="34" charset="0"/>
                </a:rPr>
                <a:t>Mengkaji hasil</a:t>
              </a:r>
              <a:r>
                <a:rPr lang="en-US" sz="1700">
                  <a:solidFill>
                    <a:schemeClr val="bg2"/>
                  </a:solidFill>
                  <a:latin typeface="Calibri" pitchFamily="34" charset="0"/>
                  <a:cs typeface="Calibri" pitchFamily="34" charset="0"/>
                </a:rPr>
                <a:t> Uji Coba dan Pengukuran  </a:t>
              </a:r>
            </a:p>
          </p:txBody>
        </p:sp>
        <p:cxnSp>
          <p:nvCxnSpPr>
            <p:cNvPr id="28689" name="AutoShape 15"/>
            <p:cNvCxnSpPr>
              <a:cxnSpLocks noChangeShapeType="1"/>
              <a:stCxn id="28683" idx="3"/>
            </p:cNvCxnSpPr>
            <p:nvPr/>
          </p:nvCxnSpPr>
          <p:spPr bwMode="auto">
            <a:xfrm>
              <a:off x="2531" y="756"/>
              <a:ext cx="274" cy="9"/>
            </a:xfrm>
            <a:prstGeom prst="straightConnector1">
              <a:avLst/>
            </a:prstGeom>
            <a:grpFill/>
            <a:ln w="9525">
              <a:solidFill>
                <a:schemeClr val="bg2"/>
              </a:solidFill>
              <a:round/>
              <a:headEnd/>
              <a:tailEnd type="triangle" w="med" len="med"/>
            </a:ln>
            <a:extLst/>
          </p:spPr>
        </p:cxnSp>
        <p:cxnSp>
          <p:nvCxnSpPr>
            <p:cNvPr id="28690" name="AutoShape 16"/>
            <p:cNvCxnSpPr>
              <a:cxnSpLocks noChangeShapeType="1"/>
              <a:endCxn id="28687" idx="1"/>
            </p:cNvCxnSpPr>
            <p:nvPr/>
          </p:nvCxnSpPr>
          <p:spPr bwMode="auto">
            <a:xfrm flipV="1">
              <a:off x="2530" y="2017"/>
              <a:ext cx="275" cy="7"/>
            </a:xfrm>
            <a:prstGeom prst="straightConnector1">
              <a:avLst/>
            </a:prstGeom>
            <a:grpFill/>
            <a:ln w="9525">
              <a:solidFill>
                <a:schemeClr val="bg2"/>
              </a:solidFill>
              <a:round/>
              <a:headEnd/>
              <a:tailEnd type="triangle" w="med" len="med"/>
            </a:ln>
            <a:extLst/>
          </p:spPr>
        </p:cxnSp>
        <p:cxnSp>
          <p:nvCxnSpPr>
            <p:cNvPr id="28691" name="AutoShape 17"/>
            <p:cNvCxnSpPr>
              <a:cxnSpLocks noChangeShapeType="1"/>
              <a:stCxn id="28685" idx="3"/>
            </p:cNvCxnSpPr>
            <p:nvPr/>
          </p:nvCxnSpPr>
          <p:spPr bwMode="auto">
            <a:xfrm flipV="1">
              <a:off x="2547" y="3327"/>
              <a:ext cx="298" cy="0"/>
            </a:xfrm>
            <a:prstGeom prst="straightConnector1">
              <a:avLst/>
            </a:prstGeom>
            <a:grpFill/>
            <a:ln w="9525">
              <a:solidFill>
                <a:schemeClr val="bg2"/>
              </a:solidFill>
              <a:round/>
              <a:headEnd/>
              <a:tailEnd type="triangle" w="med" len="med"/>
            </a:ln>
            <a:extLst/>
          </p:spPr>
        </p:cxnSp>
      </p:grpSp>
      <p:sp>
        <p:nvSpPr>
          <p:cNvPr id="28677" name="Text Box 18"/>
          <p:cNvSpPr txBox="1">
            <a:spLocks noChangeArrowheads="1"/>
          </p:cNvSpPr>
          <p:nvPr/>
        </p:nvSpPr>
        <p:spPr bwMode="auto">
          <a:xfrm>
            <a:off x="308545" y="2940645"/>
            <a:ext cx="1681162" cy="1323975"/>
          </a:xfrm>
          <a:prstGeom prst="rect">
            <a:avLst/>
          </a:prstGeom>
          <a:solidFill>
            <a:schemeClr val="tx1"/>
          </a:solidFill>
          <a:ln w="9525">
            <a:solidFill>
              <a:schemeClr val="bg2"/>
            </a:solidFill>
            <a:miter lim="800000"/>
            <a:headEnd/>
            <a:tailEnd/>
          </a:ln>
        </p:spPr>
        <p:txBody>
          <a:bodyPr>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algn="ctr"/>
            <a:r>
              <a:rPr lang="en-US" sz="2000">
                <a:solidFill>
                  <a:schemeClr val="bg2"/>
                </a:solidFill>
                <a:latin typeface="Calibri" pitchFamily="34" charset="0"/>
                <a:cs typeface="Calibri" pitchFamily="34" charset="0"/>
              </a:rPr>
              <a:t>W 2 </a:t>
            </a:r>
          </a:p>
          <a:p>
            <a:pPr algn="ctr"/>
            <a:r>
              <a:rPr lang="en-US" sz="2000">
                <a:solidFill>
                  <a:schemeClr val="bg2"/>
                </a:solidFill>
                <a:latin typeface="Calibri" pitchFamily="34" charset="0"/>
                <a:cs typeface="Calibri" pitchFamily="34" charset="0"/>
              </a:rPr>
              <a:t>Ketrampilan</a:t>
            </a:r>
          </a:p>
          <a:p>
            <a:pPr algn="ctr"/>
            <a:r>
              <a:rPr lang="en-US" sz="2000">
                <a:solidFill>
                  <a:schemeClr val="bg2"/>
                </a:solidFill>
                <a:latin typeface="Calibri" pitchFamily="34" charset="0"/>
                <a:cs typeface="Calibri" pitchFamily="34" charset="0"/>
              </a:rPr>
              <a:t>Kerja</a:t>
            </a:r>
          </a:p>
          <a:p>
            <a:pPr algn="ctr"/>
            <a:r>
              <a:rPr lang="en-US" sz="2000">
                <a:solidFill>
                  <a:schemeClr val="bg2"/>
                </a:solidFill>
                <a:latin typeface="Calibri" pitchFamily="34" charset="0"/>
                <a:cs typeface="Calibri" pitchFamily="34" charset="0"/>
              </a:rPr>
              <a:t>Keinsinyuran</a:t>
            </a:r>
          </a:p>
        </p:txBody>
      </p:sp>
      <p:sp>
        <p:nvSpPr>
          <p:cNvPr id="28678" name="Line 19"/>
          <p:cNvSpPr>
            <a:spLocks noChangeShapeType="1"/>
          </p:cNvSpPr>
          <p:nvPr/>
        </p:nvSpPr>
        <p:spPr bwMode="auto">
          <a:xfrm>
            <a:off x="2180207" y="1549995"/>
            <a:ext cx="22860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solidFill>
                <a:schemeClr val="bg2"/>
              </a:solidFill>
              <a:latin typeface="Calibri" pitchFamily="34" charset="0"/>
              <a:cs typeface="Calibri" pitchFamily="34" charset="0"/>
            </a:endParaRPr>
          </a:p>
        </p:txBody>
      </p:sp>
      <p:sp>
        <p:nvSpPr>
          <p:cNvPr id="28679" name="Line 20"/>
          <p:cNvSpPr>
            <a:spLocks noChangeShapeType="1"/>
          </p:cNvSpPr>
          <p:nvPr/>
        </p:nvSpPr>
        <p:spPr bwMode="auto">
          <a:xfrm flipV="1">
            <a:off x="349820" y="3301008"/>
            <a:ext cx="1614487"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solidFill>
                <a:schemeClr val="bg2"/>
              </a:solidFill>
              <a:latin typeface="Calibri" pitchFamily="34" charset="0"/>
              <a:cs typeface="Calibri" pitchFamily="34" charset="0"/>
            </a:endParaRPr>
          </a:p>
        </p:txBody>
      </p:sp>
      <p:sp>
        <p:nvSpPr>
          <p:cNvPr id="28680" name="Line 21"/>
          <p:cNvSpPr>
            <a:spLocks noChangeShapeType="1"/>
          </p:cNvSpPr>
          <p:nvPr/>
        </p:nvSpPr>
        <p:spPr bwMode="auto">
          <a:xfrm>
            <a:off x="2170682" y="6134695"/>
            <a:ext cx="22860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solidFill>
                <a:schemeClr val="bg2"/>
              </a:solidFill>
              <a:latin typeface="Calibri" pitchFamily="34" charset="0"/>
              <a:cs typeface="Calibri" pitchFamily="34" charset="0"/>
            </a:endParaRPr>
          </a:p>
        </p:txBody>
      </p:sp>
      <p:sp>
        <p:nvSpPr>
          <p:cNvPr id="28681" name="Line 22"/>
          <p:cNvSpPr>
            <a:spLocks noChangeShapeType="1"/>
          </p:cNvSpPr>
          <p:nvPr/>
        </p:nvSpPr>
        <p:spPr bwMode="auto">
          <a:xfrm>
            <a:off x="2170682" y="1553170"/>
            <a:ext cx="0" cy="457200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solidFill>
                <a:schemeClr val="bg2"/>
              </a:solidFill>
              <a:latin typeface="Calibri" pitchFamily="34" charset="0"/>
              <a:cs typeface="Calibri" pitchFamily="34" charset="0"/>
            </a:endParaRPr>
          </a:p>
        </p:txBody>
      </p:sp>
      <p:sp>
        <p:nvSpPr>
          <p:cNvPr id="28682" name="Line 23"/>
          <p:cNvSpPr>
            <a:spLocks noChangeShapeType="1"/>
          </p:cNvSpPr>
          <p:nvPr/>
        </p:nvSpPr>
        <p:spPr bwMode="auto">
          <a:xfrm>
            <a:off x="1964307" y="3613745"/>
            <a:ext cx="45720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solidFill>
                <a:schemeClr val="bg2"/>
              </a:solidFill>
              <a:latin typeface="Calibri" pitchFamily="34" charset="0"/>
              <a:cs typeface="Calibri" pitchFamily="34" charset="0"/>
            </a:endParaRPr>
          </a:p>
        </p:txBody>
      </p:sp>
    </p:spTree>
  </p:cSld>
  <p:clrMapOvr>
    <a:masterClrMapping/>
  </p:clrMapOvr>
  <p:transition>
    <p:cover dir="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bwMode="auto">
          <a:xfrm>
            <a:off x="0" y="1"/>
            <a:ext cx="9906000" cy="764704"/>
          </a:xfrm>
          <a:prstGeom prst="rect">
            <a:avLst/>
          </a:prstGeom>
          <a:solidFill>
            <a:schemeClr val="accent5">
              <a:lumMod val="75000"/>
            </a:schemeClr>
          </a:solidFill>
          <a:ln w="5715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50000"/>
              </a:lnSpc>
              <a:spcBef>
                <a:spcPct val="45000"/>
              </a:spcBef>
              <a:spcAft>
                <a:spcPct val="0"/>
              </a:spcAft>
              <a:buClrTx/>
              <a:buSzTx/>
              <a:buFontTx/>
              <a:buNone/>
              <a:tabLst/>
            </a:pPr>
            <a:endParaRPr kumimoji="0" lang="en-US" sz="4400" b="1" i="0" u="none" strike="noStrike" cap="none" normalizeH="0" baseline="0" dirty="0" smtClean="0">
              <a:ln>
                <a:noFill/>
              </a:ln>
              <a:solidFill>
                <a:srgbClr val="FFFFCC"/>
              </a:solidFill>
              <a:effectLst/>
              <a:latin typeface="Calibri" pitchFamily="34" charset="0"/>
              <a:cs typeface="Calibri" pitchFamily="34" charset="0"/>
            </a:endParaRPr>
          </a:p>
        </p:txBody>
      </p:sp>
      <p:sp>
        <p:nvSpPr>
          <p:cNvPr id="2" name="Footer Placeholder 1"/>
          <p:cNvSpPr>
            <a:spLocks noGrp="1"/>
          </p:cNvSpPr>
          <p:nvPr>
            <p:ph type="ftr" sz="quarter" idx="10"/>
          </p:nvPr>
        </p:nvSpPr>
        <p:spPr>
          <a:xfrm>
            <a:off x="95250" y="6500813"/>
            <a:ext cx="3429000" cy="457200"/>
          </a:xfrm>
        </p:spPr>
        <p:txBody>
          <a:bodyPr/>
          <a:lstStyle/>
          <a:p>
            <a:pPr>
              <a:defRPr/>
            </a:pPr>
            <a:r>
              <a:rPr lang="en-US" dirty="0" err="1" smtClean="0">
                <a:solidFill>
                  <a:schemeClr val="bg2"/>
                </a:solidFill>
              </a:rPr>
              <a:t>Bakuan</a:t>
            </a:r>
            <a:r>
              <a:rPr lang="en-US" dirty="0" smtClean="0">
                <a:solidFill>
                  <a:schemeClr val="bg2"/>
                </a:solidFill>
              </a:rPr>
              <a:t> </a:t>
            </a:r>
            <a:r>
              <a:rPr lang="en-US" dirty="0" err="1" smtClean="0">
                <a:solidFill>
                  <a:schemeClr val="bg2"/>
                </a:solidFill>
              </a:rPr>
              <a:t>Kompetensi</a:t>
            </a:r>
            <a:r>
              <a:rPr lang="en-US" dirty="0" smtClean="0">
                <a:solidFill>
                  <a:schemeClr val="bg2"/>
                </a:solidFill>
              </a:rPr>
              <a:t> IP </a:t>
            </a:r>
            <a:r>
              <a:rPr lang="en-US" dirty="0" err="1" smtClean="0">
                <a:solidFill>
                  <a:schemeClr val="bg2"/>
                </a:solidFill>
              </a:rPr>
              <a:t>Versi</a:t>
            </a:r>
            <a:r>
              <a:rPr lang="en-US" dirty="0" smtClean="0">
                <a:solidFill>
                  <a:schemeClr val="bg2"/>
                </a:solidFill>
              </a:rPr>
              <a:t> </a:t>
            </a:r>
            <a:r>
              <a:rPr lang="en-US" dirty="0" err="1" smtClean="0">
                <a:solidFill>
                  <a:schemeClr val="bg2"/>
                </a:solidFill>
              </a:rPr>
              <a:t>Ringkas</a:t>
            </a:r>
            <a:endParaRPr lang="en-US" dirty="0">
              <a:solidFill>
                <a:schemeClr val="bg2"/>
              </a:solidFill>
            </a:endParaRPr>
          </a:p>
        </p:txBody>
      </p:sp>
      <p:sp>
        <p:nvSpPr>
          <p:cNvPr id="29699" name="Slide Number Placeholder 2"/>
          <p:cNvSpPr>
            <a:spLocks noGrp="1"/>
          </p:cNvSpPr>
          <p:nvPr>
            <p:ph type="sldNum" sz="quarter" idx="11"/>
          </p:nvPr>
        </p:nvSpPr>
        <p:spPr>
          <a:xfrm>
            <a:off x="8382000" y="6500813"/>
            <a:ext cx="1398588"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r>
              <a:rPr lang="en-US" sz="1400" b="0" smtClean="0">
                <a:solidFill>
                  <a:schemeClr val="bg2"/>
                </a:solidFill>
                <a:latin typeface="Tahoma" pitchFamily="34" charset="0"/>
              </a:rPr>
              <a:t>Slide </a:t>
            </a:r>
            <a:fld id="{8377F4E9-092C-463F-AE1F-FE875432453B}" type="slidenum">
              <a:rPr lang="en-US" sz="1400" b="0" smtClean="0">
                <a:solidFill>
                  <a:schemeClr val="bg2"/>
                </a:solidFill>
                <a:latin typeface="Tahoma" pitchFamily="34" charset="0"/>
              </a:rPr>
              <a:pPr/>
              <a:t>27</a:t>
            </a:fld>
            <a:endParaRPr lang="en-US" sz="1400" b="0" smtClean="0">
              <a:solidFill>
                <a:schemeClr val="bg2"/>
              </a:solidFill>
              <a:latin typeface="Tahoma"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2325540332"/>
              </p:ext>
            </p:extLst>
          </p:nvPr>
        </p:nvGraphicFramePr>
        <p:xfrm>
          <a:off x="560387" y="981877"/>
          <a:ext cx="9001125" cy="5471459"/>
        </p:xfrm>
        <a:graphic>
          <a:graphicData uri="http://schemas.openxmlformats.org/drawingml/2006/table">
            <a:tbl>
              <a:tblPr/>
              <a:tblGrid>
                <a:gridCol w="344488"/>
                <a:gridCol w="1901825"/>
                <a:gridCol w="825500"/>
                <a:gridCol w="765175"/>
                <a:gridCol w="3021012"/>
                <a:gridCol w="935038"/>
                <a:gridCol w="309562"/>
                <a:gridCol w="311150"/>
                <a:gridCol w="311150"/>
                <a:gridCol w="276225"/>
              </a:tblGrid>
              <a:tr h="167660">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dirty="0" smtClean="0">
                          <a:ln>
                            <a:noFill/>
                          </a:ln>
                          <a:solidFill>
                            <a:schemeClr val="bg2"/>
                          </a:solidFill>
                          <a:effectLst/>
                          <a:latin typeface="Calibri" pitchFamily="34" charset="0"/>
                          <a:cs typeface="Calibri" pitchFamily="34" charset="0"/>
                        </a:rPr>
                        <a:t>NO</a:t>
                      </a:r>
                    </a:p>
                  </a:txBody>
                  <a:tcPr marL="29967" marR="29967" marT="0" marB="0" horzOverflow="overflow">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smtClean="0">
                          <a:ln>
                            <a:noFill/>
                          </a:ln>
                          <a:solidFill>
                            <a:schemeClr val="bg2"/>
                          </a:solidFill>
                          <a:effectLst/>
                          <a:latin typeface="Calibri" pitchFamily="34" charset="0"/>
                          <a:cs typeface="Calibri" pitchFamily="34" charset="0"/>
                        </a:rPr>
                        <a:t>NAMA PENDIDIKAN/ PELATIHAN</a:t>
                      </a:r>
                    </a:p>
                    <a:p>
                      <a:pPr marL="0" marR="0" lvl="0" indent="0" algn="ctr"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smtClean="0">
                          <a:ln>
                            <a:noFill/>
                          </a:ln>
                          <a:solidFill>
                            <a:schemeClr val="bg2"/>
                          </a:solidFill>
                          <a:effectLst/>
                          <a:latin typeface="Calibri" pitchFamily="34" charset="0"/>
                          <a:cs typeface="Calibri" pitchFamily="34" charset="0"/>
                        </a:rPr>
                        <a:t>PENYELENGGARA LOKASI</a:t>
                      </a:r>
                    </a:p>
                  </a:txBody>
                  <a:tcPr marL="29967" marR="2996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smtClean="0">
                          <a:ln>
                            <a:noFill/>
                          </a:ln>
                          <a:solidFill>
                            <a:schemeClr val="bg2"/>
                          </a:solidFill>
                          <a:effectLst/>
                          <a:latin typeface="Calibri" pitchFamily="34" charset="0"/>
                          <a:cs typeface="Calibri" pitchFamily="34" charset="0"/>
                        </a:rPr>
                        <a:t>BULAN /</a:t>
                      </a:r>
                    </a:p>
                    <a:p>
                      <a:pPr marL="0" marR="0" lvl="0" indent="0" algn="ctr"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smtClean="0">
                          <a:ln>
                            <a:noFill/>
                          </a:ln>
                          <a:solidFill>
                            <a:schemeClr val="bg2"/>
                          </a:solidFill>
                          <a:effectLst/>
                          <a:latin typeface="Calibri" pitchFamily="34" charset="0"/>
                          <a:cs typeface="Calibri" pitchFamily="34" charset="0"/>
                        </a:rPr>
                        <a:t>TAHUN</a:t>
                      </a:r>
                    </a:p>
                  </a:txBody>
                  <a:tcPr marL="29967" marR="2996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smtClean="0">
                          <a:ln>
                            <a:noFill/>
                          </a:ln>
                          <a:solidFill>
                            <a:schemeClr val="bg2"/>
                          </a:solidFill>
                          <a:effectLst/>
                          <a:latin typeface="Calibri" pitchFamily="34" charset="0"/>
                          <a:cs typeface="Calibri" pitchFamily="34" charset="0"/>
                        </a:rPr>
                        <a:t>JUMLAH</a:t>
                      </a:r>
                    </a:p>
                    <a:p>
                      <a:pPr marL="0" marR="0" lvl="0" indent="0" algn="ctr"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smtClean="0">
                          <a:ln>
                            <a:noFill/>
                          </a:ln>
                          <a:solidFill>
                            <a:schemeClr val="bg2"/>
                          </a:solidFill>
                          <a:effectLst/>
                          <a:latin typeface="Calibri" pitchFamily="34" charset="0"/>
                          <a:cs typeface="Calibri" pitchFamily="34" charset="0"/>
                        </a:rPr>
                        <a:t>JAM</a:t>
                      </a:r>
                    </a:p>
                  </a:txBody>
                  <a:tcPr marL="29967" marR="2996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smtClean="0">
                          <a:ln>
                            <a:noFill/>
                          </a:ln>
                          <a:solidFill>
                            <a:schemeClr val="bg2"/>
                          </a:solidFill>
                          <a:effectLst/>
                          <a:latin typeface="Calibri" pitchFamily="34" charset="0"/>
                          <a:cs typeface="Calibri" pitchFamily="34" charset="0"/>
                        </a:rPr>
                        <a:t>URAIAN SINGKAT MATERI PENDIDIKAN/</a:t>
                      </a:r>
                    </a:p>
                    <a:p>
                      <a:pPr marL="0" marR="0" lvl="0" indent="0" algn="ctr"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smtClean="0">
                          <a:ln>
                            <a:noFill/>
                          </a:ln>
                          <a:solidFill>
                            <a:schemeClr val="bg2"/>
                          </a:solidFill>
                          <a:effectLst/>
                          <a:latin typeface="Calibri" pitchFamily="34" charset="0"/>
                          <a:cs typeface="Calibri" pitchFamily="34" charset="0"/>
                        </a:rPr>
                        <a:t>PELATIHAN TINGKAT PENDIDIKAN SERTIFIKAT</a:t>
                      </a:r>
                    </a:p>
                  </a:txBody>
                  <a:tcPr marL="29967" marR="2996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dirty="0" smtClean="0">
                          <a:ln>
                            <a:noFill/>
                          </a:ln>
                          <a:solidFill>
                            <a:schemeClr val="bg2"/>
                          </a:solidFill>
                          <a:effectLst/>
                          <a:latin typeface="Calibri" pitchFamily="34" charset="0"/>
                          <a:cs typeface="Calibri" pitchFamily="34" charset="0"/>
                        </a:rPr>
                        <a:t>KOMPETENSI *)</a:t>
                      </a:r>
                    </a:p>
                  </a:txBody>
                  <a:tcPr marL="29967" marR="2996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smtClean="0">
                          <a:ln>
                            <a:noFill/>
                          </a:ln>
                          <a:solidFill>
                            <a:schemeClr val="bg2"/>
                          </a:solidFill>
                          <a:effectLst/>
                          <a:latin typeface="Calibri" pitchFamily="34" charset="0"/>
                          <a:cs typeface="Calibri" pitchFamily="34" charset="0"/>
                        </a:rPr>
                        <a:t>Diisi oleh MP</a:t>
                      </a:r>
                    </a:p>
                  </a:txBody>
                  <a:tcPr marL="29967" marR="29967" marT="0" marB="0" horzOverflow="overflow">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406447">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14350" algn="l"/>
                          <a:tab pos="685800" algn="l"/>
                        </a:tabLst>
                      </a:pPr>
                      <a:endParaRPr kumimoji="0" lang="en-US" sz="1200" b="1" i="0" u="none" strike="noStrike" cap="none" normalizeH="0" baseline="0" smtClean="0">
                        <a:ln>
                          <a:noFill/>
                        </a:ln>
                        <a:solidFill>
                          <a:schemeClr val="bg2"/>
                        </a:solidFill>
                        <a:effectLst/>
                        <a:latin typeface="Calibri" pitchFamily="34" charset="0"/>
                        <a:cs typeface="Calibri"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smtClean="0">
                          <a:ln>
                            <a:noFill/>
                          </a:ln>
                          <a:solidFill>
                            <a:schemeClr val="bg2"/>
                          </a:solidFill>
                          <a:effectLst/>
                          <a:latin typeface="Calibri" pitchFamily="34" charset="0"/>
                          <a:cs typeface="Calibri" pitchFamily="34" charset="0"/>
                        </a:rPr>
                        <a:t>P</a:t>
                      </a:r>
                    </a:p>
                  </a:txBody>
                  <a:tcPr marL="29967" marR="2996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14350" algn="l"/>
                          <a:tab pos="685800" algn="l"/>
                        </a:tabLst>
                      </a:pPr>
                      <a:endParaRPr kumimoji="0" lang="en-US" sz="1200" b="1" i="0" u="none" strike="noStrike" cap="none" normalizeH="0" baseline="0" smtClean="0">
                        <a:ln>
                          <a:noFill/>
                        </a:ln>
                        <a:solidFill>
                          <a:schemeClr val="bg2"/>
                        </a:solidFill>
                        <a:effectLst/>
                        <a:latin typeface="Calibri" pitchFamily="34" charset="0"/>
                        <a:cs typeface="Calibri"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smtClean="0">
                          <a:ln>
                            <a:noFill/>
                          </a:ln>
                          <a:solidFill>
                            <a:schemeClr val="bg2"/>
                          </a:solidFill>
                          <a:effectLst/>
                          <a:latin typeface="Calibri" pitchFamily="34" charset="0"/>
                          <a:cs typeface="Calibri" pitchFamily="34" charset="0"/>
                        </a:rPr>
                        <a:t>Q</a:t>
                      </a:r>
                    </a:p>
                  </a:txBody>
                  <a:tcPr marL="29967" marR="2996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14350" algn="l"/>
                          <a:tab pos="685800" algn="l"/>
                        </a:tabLst>
                      </a:pPr>
                      <a:endParaRPr kumimoji="0" lang="en-US" sz="1200" b="1" i="0" u="none" strike="noStrike" cap="none" normalizeH="0" baseline="0" smtClean="0">
                        <a:ln>
                          <a:noFill/>
                        </a:ln>
                        <a:solidFill>
                          <a:schemeClr val="bg2"/>
                        </a:solidFill>
                        <a:effectLst/>
                        <a:latin typeface="Calibri" pitchFamily="34" charset="0"/>
                        <a:cs typeface="Calibri"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smtClean="0">
                          <a:ln>
                            <a:noFill/>
                          </a:ln>
                          <a:solidFill>
                            <a:schemeClr val="bg2"/>
                          </a:solidFill>
                          <a:effectLst/>
                          <a:latin typeface="Calibri" pitchFamily="34" charset="0"/>
                          <a:cs typeface="Calibri" pitchFamily="34" charset="0"/>
                        </a:rPr>
                        <a:t>R</a:t>
                      </a:r>
                    </a:p>
                  </a:txBody>
                  <a:tcPr marL="29967" marR="2996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14350" algn="l"/>
                          <a:tab pos="685800" algn="l"/>
                        </a:tabLst>
                      </a:pPr>
                      <a:endParaRPr kumimoji="0" lang="en-US" sz="1200" b="1" i="0" u="none" strike="noStrike" cap="none" normalizeH="0" baseline="0" smtClean="0">
                        <a:ln>
                          <a:noFill/>
                        </a:ln>
                        <a:solidFill>
                          <a:schemeClr val="bg2"/>
                        </a:solidFill>
                        <a:effectLst/>
                        <a:latin typeface="Calibri" pitchFamily="34" charset="0"/>
                        <a:cs typeface="Calibri"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smtClean="0">
                          <a:ln>
                            <a:noFill/>
                          </a:ln>
                          <a:solidFill>
                            <a:schemeClr val="bg2"/>
                          </a:solidFill>
                          <a:effectLst/>
                          <a:latin typeface="Calibri" pitchFamily="34" charset="0"/>
                          <a:cs typeface="Calibri" pitchFamily="34" charset="0"/>
                        </a:rPr>
                        <a:t>T</a:t>
                      </a:r>
                    </a:p>
                  </a:txBody>
                  <a:tcPr marL="29967" marR="29967" marT="0" marB="0" horzOverflow="overflow">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2170366">
                <a:tc>
                  <a:txBody>
                    <a:bodyPr/>
                    <a:lstStyle/>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smtClean="0">
                          <a:ln>
                            <a:noFill/>
                          </a:ln>
                          <a:solidFill>
                            <a:schemeClr val="bg2"/>
                          </a:solidFill>
                          <a:effectLst/>
                          <a:latin typeface="Calibri" pitchFamily="34" charset="0"/>
                          <a:ea typeface="Times New Roman" pitchFamily="18" charset="0"/>
                          <a:cs typeface="Calibri" pitchFamily="34" charset="0"/>
                        </a:rPr>
                        <a:t>1.</a:t>
                      </a:r>
                    </a:p>
                  </a:txBody>
                  <a:tcPr marL="29967" marR="29967" marT="0" marB="0" horzOverflow="overflow">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dirty="0" smtClean="0">
                          <a:ln>
                            <a:noFill/>
                          </a:ln>
                          <a:solidFill>
                            <a:schemeClr val="bg2"/>
                          </a:solidFill>
                          <a:effectLst/>
                          <a:latin typeface="Calibri" pitchFamily="34" charset="0"/>
                          <a:ea typeface="Times New Roman" pitchFamily="18" charset="0"/>
                          <a:cs typeface="Calibri" pitchFamily="34" charset="0"/>
                        </a:rPr>
                        <a:t>Management System </a:t>
                      </a:r>
                    </a:p>
                    <a:p>
                      <a:pPr marL="0" marR="0" lvl="0" indent="0" algn="just"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dirty="0" smtClean="0">
                          <a:ln>
                            <a:noFill/>
                          </a:ln>
                          <a:solidFill>
                            <a:schemeClr val="bg2"/>
                          </a:solidFill>
                          <a:effectLst/>
                          <a:latin typeface="Calibri" pitchFamily="34" charset="0"/>
                          <a:ea typeface="Times New Roman" pitchFamily="18" charset="0"/>
                          <a:cs typeface="Calibri" pitchFamily="34" charset="0"/>
                        </a:rPr>
                        <a:t>ISO 9001/2000, </a:t>
                      </a:r>
                    </a:p>
                    <a:p>
                      <a:pPr marL="0" marR="0" lvl="0" indent="0" algn="just"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dirty="0" smtClean="0">
                          <a:ln>
                            <a:noFill/>
                          </a:ln>
                          <a:solidFill>
                            <a:schemeClr val="bg2"/>
                          </a:solidFill>
                          <a:effectLst/>
                          <a:latin typeface="Calibri" pitchFamily="34" charset="0"/>
                          <a:ea typeface="Times New Roman" pitchFamily="18" charset="0"/>
                          <a:cs typeface="Calibri" pitchFamily="34" charset="0"/>
                        </a:rPr>
                        <a:t>ISO 14001/ 2004, </a:t>
                      </a:r>
                    </a:p>
                    <a:p>
                      <a:pPr marL="0" marR="0" lvl="0" indent="0" algn="just"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dirty="0" smtClean="0">
                          <a:ln>
                            <a:noFill/>
                          </a:ln>
                          <a:solidFill>
                            <a:schemeClr val="bg2"/>
                          </a:solidFill>
                          <a:effectLst/>
                          <a:latin typeface="Calibri" pitchFamily="34" charset="0"/>
                          <a:ea typeface="Times New Roman" pitchFamily="18" charset="0"/>
                          <a:cs typeface="Calibri" pitchFamily="34" charset="0"/>
                        </a:rPr>
                        <a:t>OHSAS 18001/1999</a:t>
                      </a:r>
                    </a:p>
                    <a:p>
                      <a:pPr marL="0" marR="0" lvl="0" indent="0" algn="just"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dirty="0" smtClean="0">
                          <a:ln>
                            <a:noFill/>
                          </a:ln>
                          <a:solidFill>
                            <a:schemeClr val="bg2"/>
                          </a:solidFill>
                          <a:effectLst/>
                          <a:latin typeface="Calibri" pitchFamily="34" charset="0"/>
                          <a:ea typeface="Times New Roman" pitchFamily="18" charset="0"/>
                          <a:cs typeface="Calibri" pitchFamily="34" charset="0"/>
                        </a:rPr>
                        <a:t>by …………</a:t>
                      </a:r>
                    </a:p>
                    <a:p>
                      <a:pPr marL="0" marR="0" lvl="0" indent="0" algn="just" defTabSz="914400" rtl="0" eaLnBrk="1" fontAlgn="base" latinLnBrk="0" hangingPunct="1">
                        <a:lnSpc>
                          <a:spcPct val="100000"/>
                        </a:lnSpc>
                        <a:spcBef>
                          <a:spcPct val="0"/>
                        </a:spcBef>
                        <a:spcAft>
                          <a:spcPct val="0"/>
                        </a:spcAft>
                        <a:buClrTx/>
                        <a:buSzTx/>
                        <a:buFontTx/>
                        <a:buNone/>
                        <a:tabLst>
                          <a:tab pos="514350" algn="l"/>
                          <a:tab pos="685800" algn="l"/>
                        </a:tabLst>
                      </a:pPr>
                      <a:endParaRPr kumimoji="0" lang="en-US" sz="1200" b="1" i="0" u="none" strike="noStrike" cap="none" normalizeH="0" baseline="0" dirty="0" smtClean="0">
                        <a:ln>
                          <a:noFill/>
                        </a:ln>
                        <a:solidFill>
                          <a:schemeClr val="bg2"/>
                        </a:solidFill>
                        <a:effectLst/>
                        <a:latin typeface="Calibri" pitchFamily="34" charset="0"/>
                        <a:ea typeface="Times New Roman" pitchFamily="18" charset="0"/>
                        <a:cs typeface="Calibri"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tab pos="514350" algn="l"/>
                          <a:tab pos="685800" algn="l"/>
                        </a:tabLst>
                      </a:pPr>
                      <a:endParaRPr kumimoji="0" lang="en-US" sz="1200" b="1" i="0" u="none" strike="noStrike" cap="none" normalizeH="0" baseline="0" dirty="0" smtClean="0">
                        <a:ln>
                          <a:noFill/>
                        </a:ln>
                        <a:solidFill>
                          <a:schemeClr val="bg2"/>
                        </a:solidFill>
                        <a:effectLst/>
                        <a:latin typeface="Calibri" pitchFamily="34" charset="0"/>
                        <a:ea typeface="Times New Roman" pitchFamily="18" charset="0"/>
                        <a:cs typeface="Calibri"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dirty="0" smtClean="0">
                          <a:ln>
                            <a:noFill/>
                          </a:ln>
                          <a:solidFill>
                            <a:schemeClr val="bg2"/>
                          </a:solidFill>
                          <a:effectLst/>
                          <a:latin typeface="Calibri" pitchFamily="34" charset="0"/>
                          <a:ea typeface="Times New Roman" pitchFamily="18" charset="0"/>
                          <a:cs typeface="Calibri" pitchFamily="34" charset="0"/>
                        </a:rPr>
                        <a:t>   </a:t>
                      </a:r>
                      <a:r>
                        <a:rPr lang="en-US" sz="1200" b="1" dirty="0" smtClean="0">
                          <a:solidFill>
                            <a:srgbClr val="3333CC"/>
                          </a:solidFill>
                          <a:latin typeface="Calibri" pitchFamily="34" charset="0"/>
                          <a:ea typeface="Times New Roman"/>
                          <a:cs typeface="Calibri" pitchFamily="34" charset="0"/>
                        </a:rPr>
                        <a:t>( </a:t>
                      </a:r>
                      <a:r>
                        <a:rPr lang="en-US" sz="1200" b="1" dirty="0" err="1" smtClean="0">
                          <a:solidFill>
                            <a:srgbClr val="3333CC"/>
                          </a:solidFill>
                          <a:latin typeface="Calibri" pitchFamily="34" charset="0"/>
                          <a:ea typeface="Times New Roman"/>
                          <a:cs typeface="Calibri" pitchFamily="34" charset="0"/>
                        </a:rPr>
                        <a:t>Bukti</a:t>
                      </a:r>
                      <a:r>
                        <a:rPr lang="en-US" sz="1200" b="1" dirty="0" smtClean="0">
                          <a:solidFill>
                            <a:srgbClr val="3333CC"/>
                          </a:solidFill>
                          <a:latin typeface="Calibri" pitchFamily="34" charset="0"/>
                          <a:ea typeface="Times New Roman"/>
                          <a:cs typeface="Calibri" pitchFamily="34" charset="0"/>
                        </a:rPr>
                        <a:t> </a:t>
                      </a:r>
                      <a:r>
                        <a:rPr lang="en-US" sz="1200" b="1" dirty="0" err="1" smtClean="0">
                          <a:solidFill>
                            <a:srgbClr val="3333CC"/>
                          </a:solidFill>
                          <a:latin typeface="Calibri" pitchFamily="34" charset="0"/>
                          <a:ea typeface="Times New Roman"/>
                          <a:cs typeface="Calibri" pitchFamily="34" charset="0"/>
                        </a:rPr>
                        <a:t>Terlampir</a:t>
                      </a:r>
                      <a:r>
                        <a:rPr lang="en-US" sz="1200" b="1" dirty="0" smtClean="0">
                          <a:solidFill>
                            <a:srgbClr val="3333CC"/>
                          </a:solidFill>
                          <a:latin typeface="Calibri" pitchFamily="34" charset="0"/>
                          <a:ea typeface="Times New Roman"/>
                          <a:cs typeface="Calibri" pitchFamily="34" charset="0"/>
                        </a:rPr>
                        <a:t> ).</a:t>
                      </a:r>
                      <a:endParaRPr kumimoji="0" lang="en-US" sz="1200" b="1" i="0" u="none" strike="noStrike" cap="none" normalizeH="0" baseline="0" dirty="0" smtClean="0">
                        <a:ln>
                          <a:noFill/>
                        </a:ln>
                        <a:solidFill>
                          <a:schemeClr val="bg2"/>
                        </a:solidFill>
                        <a:effectLst/>
                        <a:latin typeface="Calibri" pitchFamily="34" charset="0"/>
                        <a:ea typeface="Times New Roman" pitchFamily="18" charset="0"/>
                        <a:cs typeface="Calibri" pitchFamily="34" charset="0"/>
                      </a:endParaRPr>
                    </a:p>
                  </a:txBody>
                  <a:tcPr marL="29967" marR="2996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bg2"/>
                          </a:solidFill>
                          <a:effectLst/>
                          <a:latin typeface="Calibri" pitchFamily="34" charset="0"/>
                          <a:ea typeface="Times New Roman" pitchFamily="18" charset="0"/>
                          <a:cs typeface="Calibri" pitchFamily="34" charset="0"/>
                        </a:rPr>
                        <a:t>MM YYYY</a:t>
                      </a:r>
                    </a:p>
                  </a:txBody>
                  <a:tcPr marL="29967" marR="2996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bg2"/>
                          </a:solidFill>
                          <a:effectLst/>
                          <a:latin typeface="Calibri" pitchFamily="34" charset="0"/>
                          <a:ea typeface="Times New Roman" pitchFamily="18" charset="0"/>
                          <a:cs typeface="Calibri" pitchFamily="34" charset="0"/>
                        </a:rPr>
                        <a:t>100 Jam</a:t>
                      </a:r>
                    </a:p>
                  </a:txBody>
                  <a:tcPr marL="29967" marR="2996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just" defTabSz="914400" rtl="0" eaLnBrk="1" fontAlgn="base" latinLnBrk="0" hangingPunct="1">
                        <a:lnSpc>
                          <a:spcPct val="100000"/>
                        </a:lnSpc>
                        <a:spcBef>
                          <a:spcPct val="0"/>
                        </a:spcBef>
                        <a:spcAft>
                          <a:spcPct val="0"/>
                        </a:spcAft>
                        <a:buClrTx/>
                        <a:buSzTx/>
                        <a:buFont typeface="Tahoma" pitchFamily="34" charset="0"/>
                        <a:buAutoNum type="alphaLcPeriod"/>
                        <a:tabLst>
                          <a:tab pos="168275" algn="l"/>
                          <a:tab pos="2206625" algn="l"/>
                        </a:tabLst>
                      </a:pPr>
                      <a:r>
                        <a:rPr kumimoji="0" lang="en-US" sz="1200" b="1" i="0" u="none" strike="noStrike" cap="none" normalizeH="0" baseline="0" dirty="0" smtClean="0">
                          <a:ln>
                            <a:noFill/>
                          </a:ln>
                          <a:solidFill>
                            <a:schemeClr val="bg2"/>
                          </a:solidFill>
                          <a:effectLst/>
                          <a:latin typeface="Calibri" pitchFamily="34" charset="0"/>
                          <a:ea typeface="Times New Roman" pitchFamily="18" charset="0"/>
                          <a:cs typeface="Calibri" pitchFamily="34" charset="0"/>
                        </a:rPr>
                        <a:t>ISO 9001: Project management </a:t>
                      </a:r>
                      <a:r>
                        <a:rPr kumimoji="0" lang="en-US" sz="1200" b="1" i="0" u="none" strike="noStrike" cap="none" normalizeH="0" baseline="0" dirty="0" err="1" smtClean="0">
                          <a:ln>
                            <a:noFill/>
                          </a:ln>
                          <a:solidFill>
                            <a:schemeClr val="bg2"/>
                          </a:solidFill>
                          <a:effectLst/>
                          <a:latin typeface="Calibri" pitchFamily="34" charset="0"/>
                          <a:ea typeface="Times New Roman" pitchFamily="18" charset="0"/>
                          <a:cs typeface="Calibri" pitchFamily="34" charset="0"/>
                        </a:rPr>
                        <a:t>dan</a:t>
                      </a:r>
                      <a:r>
                        <a:rPr kumimoji="0" lang="en-US" sz="1200" b="1" i="0" u="none" strike="noStrike" cap="none" normalizeH="0" baseline="0" dirty="0" smtClean="0">
                          <a:ln>
                            <a:noFill/>
                          </a:ln>
                          <a:solidFill>
                            <a:schemeClr val="bg2"/>
                          </a:solidFill>
                          <a:effectLst/>
                          <a:latin typeface="Calibri" pitchFamily="34" charset="0"/>
                          <a:ea typeface="Times New Roman" pitchFamily="18" charset="0"/>
                          <a:cs typeface="Calibri" pitchFamily="34" charset="0"/>
                        </a:rPr>
                        <a:t> </a:t>
                      </a:r>
                      <a:r>
                        <a:rPr kumimoji="0" lang="en-US" sz="1200" b="1" i="0" u="none" strike="noStrike" cap="none" normalizeH="0" baseline="0" dirty="0" err="1" smtClean="0">
                          <a:ln>
                            <a:noFill/>
                          </a:ln>
                          <a:solidFill>
                            <a:schemeClr val="bg2"/>
                          </a:solidFill>
                          <a:effectLst/>
                          <a:latin typeface="Calibri" pitchFamily="34" charset="0"/>
                          <a:ea typeface="Times New Roman" pitchFamily="18" charset="0"/>
                          <a:cs typeface="Calibri" pitchFamily="34" charset="0"/>
                        </a:rPr>
                        <a:t>Pengendalian</a:t>
                      </a:r>
                      <a:r>
                        <a:rPr kumimoji="0" lang="en-US" sz="1200" b="1" i="0" u="none" strike="noStrike" cap="none" normalizeH="0" baseline="0" dirty="0" smtClean="0">
                          <a:ln>
                            <a:noFill/>
                          </a:ln>
                          <a:solidFill>
                            <a:schemeClr val="bg2"/>
                          </a:solidFill>
                          <a:effectLst/>
                          <a:latin typeface="Calibri" pitchFamily="34" charset="0"/>
                          <a:ea typeface="Times New Roman" pitchFamily="18" charset="0"/>
                          <a:cs typeface="Calibri" pitchFamily="34" charset="0"/>
                        </a:rPr>
                        <a:t> </a:t>
                      </a:r>
                      <a:r>
                        <a:rPr kumimoji="0" lang="en-US" sz="1200" b="1" i="0" u="none" strike="noStrike" cap="none" normalizeH="0" baseline="0" dirty="0" err="1" smtClean="0">
                          <a:ln>
                            <a:noFill/>
                          </a:ln>
                          <a:solidFill>
                            <a:schemeClr val="bg2"/>
                          </a:solidFill>
                          <a:effectLst/>
                          <a:latin typeface="Calibri" pitchFamily="34" charset="0"/>
                          <a:ea typeface="Times New Roman" pitchFamily="18" charset="0"/>
                          <a:cs typeface="Calibri" pitchFamily="34" charset="0"/>
                        </a:rPr>
                        <a:t>mutu</a:t>
                      </a:r>
                      <a:r>
                        <a:rPr kumimoji="0" lang="en-US" sz="1200" b="1" i="0" u="none" strike="noStrike" cap="none" normalizeH="0" baseline="0" dirty="0" smtClean="0">
                          <a:ln>
                            <a:noFill/>
                          </a:ln>
                          <a:solidFill>
                            <a:schemeClr val="bg2"/>
                          </a:solidFill>
                          <a:effectLst/>
                          <a:latin typeface="Calibri" pitchFamily="34" charset="0"/>
                          <a:ea typeface="Times New Roman" pitchFamily="18" charset="0"/>
                          <a:cs typeface="Calibri" pitchFamily="34" charset="0"/>
                        </a:rPr>
                        <a:t>/</a:t>
                      </a:r>
                      <a:r>
                        <a:rPr kumimoji="0" lang="en-US" sz="1200" b="1" i="0" u="none" strike="noStrike" cap="none" normalizeH="0" baseline="0" dirty="0" err="1" smtClean="0">
                          <a:ln>
                            <a:noFill/>
                          </a:ln>
                          <a:solidFill>
                            <a:schemeClr val="bg2"/>
                          </a:solidFill>
                          <a:effectLst/>
                          <a:latin typeface="Calibri" pitchFamily="34" charset="0"/>
                          <a:ea typeface="Times New Roman" pitchFamily="18" charset="0"/>
                          <a:cs typeface="Calibri" pitchFamily="34" charset="0"/>
                        </a:rPr>
                        <a:t>kualitas</a:t>
                      </a:r>
                      <a:r>
                        <a:rPr kumimoji="0" lang="en-US" sz="1200" b="1" i="0" u="none" strike="noStrike" cap="none" normalizeH="0" baseline="0" dirty="0" smtClean="0">
                          <a:ln>
                            <a:noFill/>
                          </a:ln>
                          <a:solidFill>
                            <a:schemeClr val="bg2"/>
                          </a:solidFill>
                          <a:effectLst/>
                          <a:latin typeface="Calibri" pitchFamily="34" charset="0"/>
                          <a:ea typeface="Times New Roman" pitchFamily="18" charset="0"/>
                          <a:cs typeface="Calibri" pitchFamily="34" charset="0"/>
                        </a:rPr>
                        <a:t>.</a:t>
                      </a:r>
                    </a:p>
                    <a:p>
                      <a:pPr marL="342900" marR="0" lvl="0" indent="-342900" algn="just" defTabSz="914400" rtl="0" eaLnBrk="1" fontAlgn="base" latinLnBrk="0" hangingPunct="1">
                        <a:lnSpc>
                          <a:spcPct val="100000"/>
                        </a:lnSpc>
                        <a:spcBef>
                          <a:spcPct val="0"/>
                        </a:spcBef>
                        <a:spcAft>
                          <a:spcPct val="0"/>
                        </a:spcAft>
                        <a:buClrTx/>
                        <a:buSzTx/>
                        <a:buFont typeface="Tahoma" pitchFamily="34" charset="0"/>
                        <a:buAutoNum type="alphaLcPeriod"/>
                        <a:tabLst>
                          <a:tab pos="168275" algn="l"/>
                          <a:tab pos="2206625" algn="l"/>
                        </a:tabLst>
                      </a:pPr>
                      <a:r>
                        <a:rPr kumimoji="0" lang="en-US" sz="1200" b="1" i="0" u="none" strike="noStrike" cap="none" normalizeH="0" baseline="0" dirty="0" smtClean="0">
                          <a:ln>
                            <a:noFill/>
                          </a:ln>
                          <a:solidFill>
                            <a:schemeClr val="bg2"/>
                          </a:solidFill>
                          <a:effectLst/>
                          <a:latin typeface="Calibri" pitchFamily="34" charset="0"/>
                          <a:ea typeface="Times New Roman" pitchFamily="18" charset="0"/>
                          <a:cs typeface="Calibri" pitchFamily="34" charset="0"/>
                        </a:rPr>
                        <a:t>ISO 14001: Project management </a:t>
                      </a:r>
                      <a:r>
                        <a:rPr kumimoji="0" lang="en-US" sz="1200" b="1" i="0" u="none" strike="noStrike" cap="none" normalizeH="0" baseline="0" dirty="0" err="1" smtClean="0">
                          <a:ln>
                            <a:noFill/>
                          </a:ln>
                          <a:solidFill>
                            <a:schemeClr val="bg2"/>
                          </a:solidFill>
                          <a:effectLst/>
                          <a:latin typeface="Calibri" pitchFamily="34" charset="0"/>
                          <a:ea typeface="Times New Roman" pitchFamily="18" charset="0"/>
                          <a:cs typeface="Calibri" pitchFamily="34" charset="0"/>
                        </a:rPr>
                        <a:t>dan</a:t>
                      </a:r>
                      <a:r>
                        <a:rPr kumimoji="0" lang="en-US" sz="1200" b="1" i="0" u="none" strike="noStrike" cap="none" normalizeH="0" baseline="0" dirty="0" smtClean="0">
                          <a:ln>
                            <a:noFill/>
                          </a:ln>
                          <a:solidFill>
                            <a:schemeClr val="bg2"/>
                          </a:solidFill>
                          <a:effectLst/>
                          <a:latin typeface="Calibri" pitchFamily="34" charset="0"/>
                          <a:ea typeface="Times New Roman" pitchFamily="18" charset="0"/>
                          <a:cs typeface="Calibri" pitchFamily="34" charset="0"/>
                        </a:rPr>
                        <a:t> </a:t>
                      </a:r>
                      <a:r>
                        <a:rPr kumimoji="0" lang="en-US" sz="1200" b="1" i="0" u="none" strike="noStrike" cap="none" normalizeH="0" baseline="0" dirty="0" err="1" smtClean="0">
                          <a:ln>
                            <a:noFill/>
                          </a:ln>
                          <a:solidFill>
                            <a:schemeClr val="bg2"/>
                          </a:solidFill>
                          <a:effectLst/>
                          <a:latin typeface="Calibri" pitchFamily="34" charset="0"/>
                          <a:ea typeface="Times New Roman" pitchFamily="18" charset="0"/>
                          <a:cs typeface="Calibri" pitchFamily="34" charset="0"/>
                        </a:rPr>
                        <a:t>Pengendalian</a:t>
                      </a:r>
                      <a:r>
                        <a:rPr kumimoji="0" lang="en-US" sz="1200" b="1" i="0" u="none" strike="noStrike" cap="none" normalizeH="0" baseline="0" dirty="0" smtClean="0">
                          <a:ln>
                            <a:noFill/>
                          </a:ln>
                          <a:solidFill>
                            <a:schemeClr val="bg2"/>
                          </a:solidFill>
                          <a:effectLst/>
                          <a:latin typeface="Calibri" pitchFamily="34" charset="0"/>
                          <a:ea typeface="Times New Roman" pitchFamily="18" charset="0"/>
                          <a:cs typeface="Calibri" pitchFamily="34" charset="0"/>
                        </a:rPr>
                        <a:t> </a:t>
                      </a:r>
                      <a:r>
                        <a:rPr kumimoji="0" lang="en-US" sz="1200" b="1" i="0" u="none" strike="noStrike" cap="none" normalizeH="0" baseline="0" dirty="0" err="1" smtClean="0">
                          <a:ln>
                            <a:noFill/>
                          </a:ln>
                          <a:solidFill>
                            <a:schemeClr val="bg2"/>
                          </a:solidFill>
                          <a:effectLst/>
                          <a:latin typeface="Calibri" pitchFamily="34" charset="0"/>
                          <a:ea typeface="Times New Roman" pitchFamily="18" charset="0"/>
                          <a:cs typeface="Calibri" pitchFamily="34" charset="0"/>
                        </a:rPr>
                        <a:t>mutu</a:t>
                      </a:r>
                      <a:r>
                        <a:rPr kumimoji="0" lang="en-US" sz="1200" b="1" i="0" u="none" strike="noStrike" cap="none" normalizeH="0" baseline="0" dirty="0" smtClean="0">
                          <a:ln>
                            <a:noFill/>
                          </a:ln>
                          <a:solidFill>
                            <a:schemeClr val="bg2"/>
                          </a:solidFill>
                          <a:effectLst/>
                          <a:latin typeface="Calibri" pitchFamily="34" charset="0"/>
                          <a:ea typeface="Times New Roman" pitchFamily="18" charset="0"/>
                          <a:cs typeface="Calibri" pitchFamily="34" charset="0"/>
                        </a:rPr>
                        <a:t>/</a:t>
                      </a:r>
                      <a:r>
                        <a:rPr kumimoji="0" lang="en-US" sz="1200" b="1" i="0" u="none" strike="noStrike" cap="none" normalizeH="0" baseline="0" dirty="0" err="1" smtClean="0">
                          <a:ln>
                            <a:noFill/>
                          </a:ln>
                          <a:solidFill>
                            <a:schemeClr val="bg2"/>
                          </a:solidFill>
                          <a:effectLst/>
                          <a:latin typeface="Calibri" pitchFamily="34" charset="0"/>
                          <a:ea typeface="Times New Roman" pitchFamily="18" charset="0"/>
                          <a:cs typeface="Calibri" pitchFamily="34" charset="0"/>
                        </a:rPr>
                        <a:t>kualitas</a:t>
                      </a:r>
                      <a:endParaRPr kumimoji="0" lang="en-US" sz="1200" b="1" i="0" u="none" strike="noStrike" cap="none" normalizeH="0" baseline="0" dirty="0" smtClean="0">
                        <a:ln>
                          <a:noFill/>
                        </a:ln>
                        <a:solidFill>
                          <a:schemeClr val="bg2"/>
                        </a:solidFill>
                        <a:effectLst/>
                        <a:latin typeface="Calibri" pitchFamily="34" charset="0"/>
                        <a:ea typeface="Times New Roman" pitchFamily="18" charset="0"/>
                        <a:cs typeface="Calibri" pitchFamily="34" charset="0"/>
                      </a:endParaRPr>
                    </a:p>
                    <a:p>
                      <a:pPr marL="342900" marR="0" lvl="0" indent="-342900" algn="just" defTabSz="914400" rtl="0" eaLnBrk="1" fontAlgn="base" latinLnBrk="0" hangingPunct="1">
                        <a:lnSpc>
                          <a:spcPct val="100000"/>
                        </a:lnSpc>
                        <a:spcBef>
                          <a:spcPct val="0"/>
                        </a:spcBef>
                        <a:spcAft>
                          <a:spcPct val="0"/>
                        </a:spcAft>
                        <a:buClrTx/>
                        <a:buSzTx/>
                        <a:buFont typeface="Tahoma" pitchFamily="34" charset="0"/>
                        <a:buAutoNum type="alphaLcPeriod"/>
                        <a:tabLst>
                          <a:tab pos="168275" algn="l"/>
                          <a:tab pos="2206625" algn="l"/>
                        </a:tabLst>
                      </a:pPr>
                      <a:r>
                        <a:rPr kumimoji="0" lang="en-US" sz="1200" b="1" i="0" u="none" strike="noStrike" cap="none" normalizeH="0" baseline="0" dirty="0" smtClean="0">
                          <a:ln>
                            <a:noFill/>
                          </a:ln>
                          <a:solidFill>
                            <a:schemeClr val="bg2"/>
                          </a:solidFill>
                          <a:effectLst/>
                          <a:latin typeface="Calibri" pitchFamily="34" charset="0"/>
                          <a:ea typeface="Times New Roman" pitchFamily="18" charset="0"/>
                          <a:cs typeface="Calibri" pitchFamily="34" charset="0"/>
                        </a:rPr>
                        <a:t>OHSAS 18001 ; Project management </a:t>
                      </a:r>
                      <a:r>
                        <a:rPr kumimoji="0" lang="en-US" sz="1200" b="1" i="0" u="none" strike="noStrike" cap="none" normalizeH="0" baseline="0" dirty="0" err="1" smtClean="0">
                          <a:ln>
                            <a:noFill/>
                          </a:ln>
                          <a:solidFill>
                            <a:schemeClr val="bg2"/>
                          </a:solidFill>
                          <a:effectLst/>
                          <a:latin typeface="Calibri" pitchFamily="34" charset="0"/>
                          <a:ea typeface="Times New Roman" pitchFamily="18" charset="0"/>
                          <a:cs typeface="Calibri" pitchFamily="34" charset="0"/>
                        </a:rPr>
                        <a:t>Keselamatan</a:t>
                      </a:r>
                      <a:r>
                        <a:rPr kumimoji="0" lang="en-US" sz="1200" b="1" i="0" u="none" strike="noStrike" cap="none" normalizeH="0" baseline="0" dirty="0" smtClean="0">
                          <a:ln>
                            <a:noFill/>
                          </a:ln>
                          <a:solidFill>
                            <a:schemeClr val="bg2"/>
                          </a:solidFill>
                          <a:effectLst/>
                          <a:latin typeface="Calibri" pitchFamily="34" charset="0"/>
                          <a:ea typeface="Times New Roman" pitchFamily="18" charset="0"/>
                          <a:cs typeface="Calibri" pitchFamily="34" charset="0"/>
                        </a:rPr>
                        <a:t> </a:t>
                      </a:r>
                      <a:r>
                        <a:rPr kumimoji="0" lang="en-US" sz="1200" b="1" i="0" u="none" strike="noStrike" cap="none" normalizeH="0" baseline="0" dirty="0" err="1" smtClean="0">
                          <a:ln>
                            <a:noFill/>
                          </a:ln>
                          <a:solidFill>
                            <a:schemeClr val="bg2"/>
                          </a:solidFill>
                          <a:effectLst/>
                          <a:latin typeface="Calibri" pitchFamily="34" charset="0"/>
                          <a:ea typeface="Times New Roman" pitchFamily="18" charset="0"/>
                          <a:cs typeface="Calibri" pitchFamily="34" charset="0"/>
                        </a:rPr>
                        <a:t>dan</a:t>
                      </a:r>
                      <a:r>
                        <a:rPr kumimoji="0" lang="en-US" sz="1200" b="1" i="0" u="none" strike="noStrike" cap="none" normalizeH="0" baseline="0" dirty="0" smtClean="0">
                          <a:ln>
                            <a:noFill/>
                          </a:ln>
                          <a:solidFill>
                            <a:schemeClr val="bg2"/>
                          </a:solidFill>
                          <a:effectLst/>
                          <a:latin typeface="Calibri" pitchFamily="34" charset="0"/>
                          <a:ea typeface="Times New Roman" pitchFamily="18" charset="0"/>
                          <a:cs typeface="Calibri" pitchFamily="34" charset="0"/>
                        </a:rPr>
                        <a:t> </a:t>
                      </a:r>
                      <a:r>
                        <a:rPr kumimoji="0" lang="en-US" sz="1200" b="1" i="0" u="none" strike="noStrike" cap="none" normalizeH="0" baseline="0" dirty="0" err="1" smtClean="0">
                          <a:ln>
                            <a:noFill/>
                          </a:ln>
                          <a:solidFill>
                            <a:schemeClr val="bg2"/>
                          </a:solidFill>
                          <a:effectLst/>
                          <a:latin typeface="Calibri" pitchFamily="34" charset="0"/>
                          <a:ea typeface="Times New Roman" pitchFamily="18" charset="0"/>
                          <a:cs typeface="Calibri" pitchFamily="34" charset="0"/>
                        </a:rPr>
                        <a:t>Lingkungan</a:t>
                      </a:r>
                      <a:r>
                        <a:rPr kumimoji="0" lang="en-US" sz="1200" b="1" i="0" u="none" strike="noStrike" cap="none" normalizeH="0" baseline="0" dirty="0" smtClean="0">
                          <a:ln>
                            <a:noFill/>
                          </a:ln>
                          <a:solidFill>
                            <a:schemeClr val="bg2"/>
                          </a:solidFill>
                          <a:effectLst/>
                          <a:latin typeface="Calibri" pitchFamily="34" charset="0"/>
                          <a:ea typeface="Times New Roman" pitchFamily="18" charset="0"/>
                          <a:cs typeface="Calibri" pitchFamily="34" charset="0"/>
                        </a:rPr>
                        <a:t>.</a:t>
                      </a:r>
                    </a:p>
                    <a:p>
                      <a:pPr marL="342900" marR="0" lvl="0" indent="-342900" algn="just" defTabSz="914400" rtl="0" eaLnBrk="1" fontAlgn="base" latinLnBrk="0" hangingPunct="1">
                        <a:lnSpc>
                          <a:spcPct val="100000"/>
                        </a:lnSpc>
                        <a:spcBef>
                          <a:spcPct val="0"/>
                        </a:spcBef>
                        <a:spcAft>
                          <a:spcPct val="0"/>
                        </a:spcAft>
                        <a:buClrTx/>
                        <a:buSzTx/>
                        <a:buFont typeface="Tahoma" pitchFamily="34" charset="0"/>
                        <a:buAutoNum type="alphaLcPeriod"/>
                        <a:tabLst>
                          <a:tab pos="168275" algn="l"/>
                          <a:tab pos="2206625" algn="l"/>
                        </a:tabLst>
                      </a:pPr>
                      <a:r>
                        <a:rPr kumimoji="0" lang="en-US" sz="1200" b="1" i="0" u="none" strike="noStrike" cap="none" normalizeH="0" baseline="0" dirty="0" smtClean="0">
                          <a:ln>
                            <a:noFill/>
                          </a:ln>
                          <a:solidFill>
                            <a:schemeClr val="bg2"/>
                          </a:solidFill>
                          <a:effectLst/>
                          <a:latin typeface="Calibri" pitchFamily="34" charset="0"/>
                          <a:ea typeface="Times New Roman" pitchFamily="18" charset="0"/>
                          <a:cs typeface="Calibri" pitchFamily="34" charset="0"/>
                        </a:rPr>
                        <a:t>K3L, </a:t>
                      </a:r>
                      <a:r>
                        <a:rPr kumimoji="0" lang="en-US" sz="1200" b="1" i="0" u="none" strike="noStrike" cap="none" normalizeH="0" baseline="0" dirty="0" err="1" smtClean="0">
                          <a:ln>
                            <a:noFill/>
                          </a:ln>
                          <a:solidFill>
                            <a:schemeClr val="bg2"/>
                          </a:solidFill>
                          <a:effectLst/>
                          <a:latin typeface="Calibri" pitchFamily="34" charset="0"/>
                          <a:ea typeface="Times New Roman" pitchFamily="18" charset="0"/>
                          <a:cs typeface="Calibri" pitchFamily="34" charset="0"/>
                        </a:rPr>
                        <a:t>Manajemen</a:t>
                      </a:r>
                      <a:r>
                        <a:rPr kumimoji="0" lang="en-US" sz="1200" b="1" i="0" u="none" strike="noStrike" cap="none" normalizeH="0" baseline="0" dirty="0" smtClean="0">
                          <a:ln>
                            <a:noFill/>
                          </a:ln>
                          <a:solidFill>
                            <a:schemeClr val="bg2"/>
                          </a:solidFill>
                          <a:effectLst/>
                          <a:latin typeface="Calibri" pitchFamily="34" charset="0"/>
                          <a:ea typeface="Times New Roman" pitchFamily="18" charset="0"/>
                          <a:cs typeface="Calibri" pitchFamily="34" charset="0"/>
                        </a:rPr>
                        <a:t>  </a:t>
                      </a:r>
                      <a:r>
                        <a:rPr kumimoji="0" lang="en-US" sz="1200" b="1" i="0" u="none" strike="noStrike" cap="none" normalizeH="0" baseline="0" dirty="0" err="1" smtClean="0">
                          <a:ln>
                            <a:noFill/>
                          </a:ln>
                          <a:solidFill>
                            <a:schemeClr val="bg2"/>
                          </a:solidFill>
                          <a:effectLst/>
                          <a:latin typeface="Calibri" pitchFamily="34" charset="0"/>
                          <a:ea typeface="Times New Roman" pitchFamily="18" charset="0"/>
                          <a:cs typeface="Calibri" pitchFamily="34" charset="0"/>
                        </a:rPr>
                        <a:t>Keselamatan</a:t>
                      </a:r>
                      <a:r>
                        <a:rPr kumimoji="0" lang="en-US" sz="1200" b="1" i="0" u="none" strike="noStrike" cap="none" normalizeH="0" baseline="0" dirty="0" smtClean="0">
                          <a:ln>
                            <a:noFill/>
                          </a:ln>
                          <a:solidFill>
                            <a:schemeClr val="bg2"/>
                          </a:solidFill>
                          <a:effectLst/>
                          <a:latin typeface="Calibri" pitchFamily="34" charset="0"/>
                          <a:ea typeface="Times New Roman" pitchFamily="18" charset="0"/>
                          <a:cs typeface="Calibri" pitchFamily="34" charset="0"/>
                        </a:rPr>
                        <a:t>, </a:t>
                      </a:r>
                      <a:r>
                        <a:rPr kumimoji="0" lang="en-US" sz="1200" b="1" i="0" u="none" strike="noStrike" cap="none" normalizeH="0" baseline="0" dirty="0" err="1" smtClean="0">
                          <a:ln>
                            <a:noFill/>
                          </a:ln>
                          <a:solidFill>
                            <a:schemeClr val="bg2"/>
                          </a:solidFill>
                          <a:effectLst/>
                          <a:latin typeface="Calibri" pitchFamily="34" charset="0"/>
                          <a:ea typeface="Times New Roman" pitchFamily="18" charset="0"/>
                          <a:cs typeface="Calibri" pitchFamily="34" charset="0"/>
                        </a:rPr>
                        <a:t>Kesehatan</a:t>
                      </a:r>
                      <a:r>
                        <a:rPr kumimoji="0" lang="en-US" sz="1200" b="1" i="0" u="none" strike="noStrike" cap="none" normalizeH="0" baseline="0" dirty="0" smtClean="0">
                          <a:ln>
                            <a:noFill/>
                          </a:ln>
                          <a:solidFill>
                            <a:schemeClr val="bg2"/>
                          </a:solidFill>
                          <a:effectLst/>
                          <a:latin typeface="Calibri" pitchFamily="34" charset="0"/>
                          <a:ea typeface="Times New Roman" pitchFamily="18" charset="0"/>
                          <a:cs typeface="Calibri" pitchFamily="34" charset="0"/>
                        </a:rPr>
                        <a:t> </a:t>
                      </a:r>
                      <a:r>
                        <a:rPr kumimoji="0" lang="en-US" sz="1200" b="1" i="0" u="none" strike="noStrike" cap="none" normalizeH="0" baseline="0" dirty="0" err="1" smtClean="0">
                          <a:ln>
                            <a:noFill/>
                          </a:ln>
                          <a:solidFill>
                            <a:schemeClr val="bg2"/>
                          </a:solidFill>
                          <a:effectLst/>
                          <a:latin typeface="Calibri" pitchFamily="34" charset="0"/>
                          <a:ea typeface="Times New Roman" pitchFamily="18" charset="0"/>
                          <a:cs typeface="Calibri" pitchFamily="34" charset="0"/>
                        </a:rPr>
                        <a:t>Kerja</a:t>
                      </a:r>
                      <a:r>
                        <a:rPr kumimoji="0" lang="en-US" sz="1200" b="1" i="0" u="none" strike="noStrike" cap="none" normalizeH="0" baseline="0" dirty="0" smtClean="0">
                          <a:ln>
                            <a:noFill/>
                          </a:ln>
                          <a:solidFill>
                            <a:schemeClr val="bg2"/>
                          </a:solidFill>
                          <a:effectLst/>
                          <a:latin typeface="Calibri" pitchFamily="34" charset="0"/>
                          <a:ea typeface="Times New Roman" pitchFamily="18" charset="0"/>
                          <a:cs typeface="Calibri" pitchFamily="34" charset="0"/>
                        </a:rPr>
                        <a:t> </a:t>
                      </a:r>
                      <a:r>
                        <a:rPr kumimoji="0" lang="en-US" sz="1200" b="1" i="0" u="none" strike="noStrike" cap="none" normalizeH="0" baseline="0" dirty="0" err="1" smtClean="0">
                          <a:ln>
                            <a:noFill/>
                          </a:ln>
                          <a:solidFill>
                            <a:schemeClr val="bg2"/>
                          </a:solidFill>
                          <a:effectLst/>
                          <a:latin typeface="Calibri" pitchFamily="34" charset="0"/>
                          <a:ea typeface="Times New Roman" pitchFamily="18" charset="0"/>
                          <a:cs typeface="Calibri" pitchFamily="34" charset="0"/>
                        </a:rPr>
                        <a:t>dan</a:t>
                      </a:r>
                      <a:r>
                        <a:rPr kumimoji="0" lang="en-US" sz="1200" b="1" i="0" u="none" strike="noStrike" cap="none" normalizeH="0" baseline="0" dirty="0" smtClean="0">
                          <a:ln>
                            <a:noFill/>
                          </a:ln>
                          <a:solidFill>
                            <a:schemeClr val="bg2"/>
                          </a:solidFill>
                          <a:effectLst/>
                          <a:latin typeface="Calibri" pitchFamily="34" charset="0"/>
                          <a:ea typeface="Times New Roman" pitchFamily="18" charset="0"/>
                          <a:cs typeface="Calibri" pitchFamily="34" charset="0"/>
                        </a:rPr>
                        <a:t> </a:t>
                      </a:r>
                      <a:r>
                        <a:rPr kumimoji="0" lang="en-US" sz="1200" b="1" i="0" u="none" strike="noStrike" cap="none" normalizeH="0" baseline="0" dirty="0" err="1" smtClean="0">
                          <a:ln>
                            <a:noFill/>
                          </a:ln>
                          <a:solidFill>
                            <a:schemeClr val="bg2"/>
                          </a:solidFill>
                          <a:effectLst/>
                          <a:latin typeface="Calibri" pitchFamily="34" charset="0"/>
                          <a:ea typeface="Times New Roman" pitchFamily="18" charset="0"/>
                          <a:cs typeface="Calibri" pitchFamily="34" charset="0"/>
                        </a:rPr>
                        <a:t>Perlindungan</a:t>
                      </a:r>
                      <a:r>
                        <a:rPr kumimoji="0" lang="en-US" sz="1200" b="1" i="0" u="none" strike="noStrike" cap="none" normalizeH="0" baseline="0" dirty="0" smtClean="0">
                          <a:ln>
                            <a:noFill/>
                          </a:ln>
                          <a:solidFill>
                            <a:schemeClr val="bg2"/>
                          </a:solidFill>
                          <a:effectLst/>
                          <a:latin typeface="Calibri" pitchFamily="34" charset="0"/>
                          <a:ea typeface="Times New Roman" pitchFamily="18" charset="0"/>
                          <a:cs typeface="Calibri" pitchFamily="34" charset="0"/>
                        </a:rPr>
                        <a:t> </a:t>
                      </a:r>
                      <a:r>
                        <a:rPr kumimoji="0" lang="en-US" sz="1200" b="1" i="0" u="none" strike="noStrike" cap="none" normalizeH="0" baseline="0" dirty="0" err="1" smtClean="0">
                          <a:ln>
                            <a:noFill/>
                          </a:ln>
                          <a:solidFill>
                            <a:schemeClr val="bg2"/>
                          </a:solidFill>
                          <a:effectLst/>
                          <a:latin typeface="Calibri" pitchFamily="34" charset="0"/>
                          <a:ea typeface="Times New Roman" pitchFamily="18" charset="0"/>
                          <a:cs typeface="Calibri" pitchFamily="34" charset="0"/>
                        </a:rPr>
                        <a:t>Lingkungan</a:t>
                      </a:r>
                      <a:endParaRPr kumimoji="0" lang="en-US" sz="1200" b="1" i="0" u="none" strike="noStrike" cap="none" normalizeH="0" baseline="0" dirty="0" smtClean="0">
                        <a:ln>
                          <a:noFill/>
                        </a:ln>
                        <a:solidFill>
                          <a:schemeClr val="bg2"/>
                        </a:solidFill>
                        <a:effectLst/>
                        <a:latin typeface="Calibri" pitchFamily="34" charset="0"/>
                        <a:ea typeface="Times New Roman" pitchFamily="18" charset="0"/>
                        <a:cs typeface="Calibri" pitchFamily="34" charset="0"/>
                      </a:endParaRPr>
                    </a:p>
                  </a:txBody>
                  <a:tcPr marL="29967" marR="2996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050" b="1" i="0" u="none" strike="noStrike" cap="none" normalizeH="0" baseline="0" dirty="0" smtClean="0">
                          <a:ln>
                            <a:noFill/>
                          </a:ln>
                          <a:solidFill>
                            <a:schemeClr val="bg2"/>
                          </a:solidFill>
                          <a:effectLst/>
                          <a:latin typeface="Calibri" pitchFamily="34" charset="0"/>
                          <a:ea typeface="Times New Roman" pitchFamily="18" charset="0"/>
                          <a:cs typeface="Calibri" pitchFamily="34" charset="0"/>
                        </a:rPr>
                        <a:t>W.2.1.4; </a:t>
                      </a:r>
                    </a:p>
                    <a:p>
                      <a:pPr marL="0" marR="0" lvl="0" indent="0" algn="ctr" defTabSz="914400" rtl="0" eaLnBrk="1" fontAlgn="base" latinLnBrk="0" hangingPunct="1">
                        <a:lnSpc>
                          <a:spcPct val="100000"/>
                        </a:lnSpc>
                        <a:spcBef>
                          <a:spcPct val="0"/>
                        </a:spcBef>
                        <a:spcAft>
                          <a:spcPct val="0"/>
                        </a:spcAft>
                        <a:buClrTx/>
                        <a:buSzTx/>
                        <a:buFontTx/>
                        <a:buNone/>
                        <a:tabLst/>
                      </a:pPr>
                      <a:r>
                        <a:rPr kumimoji="0" lang="pt-BR" sz="1050" b="1" i="0" u="none" strike="noStrike" cap="none" normalizeH="0" baseline="0" dirty="0" smtClean="0">
                          <a:ln>
                            <a:noFill/>
                          </a:ln>
                          <a:solidFill>
                            <a:schemeClr val="bg2"/>
                          </a:solidFill>
                          <a:effectLst/>
                          <a:latin typeface="Calibri" pitchFamily="34" charset="0"/>
                          <a:ea typeface="Times New Roman" pitchFamily="18" charset="0"/>
                          <a:cs typeface="Calibri" pitchFamily="34" charset="0"/>
                        </a:rPr>
                        <a:t>W.2.1.5;  </a:t>
                      </a:r>
                      <a:endParaRPr kumimoji="0" lang="en-US" sz="1050" b="1" i="0" u="none" strike="noStrike" cap="none" normalizeH="0" baseline="0" dirty="0" smtClean="0">
                        <a:ln>
                          <a:noFill/>
                        </a:ln>
                        <a:solidFill>
                          <a:schemeClr val="bg2"/>
                        </a:solidFill>
                        <a:effectLst/>
                        <a:latin typeface="Calibri" pitchFamily="34" charset="0"/>
                        <a:ea typeface="Times New Roman" pitchFamily="18" charset="0"/>
                        <a:cs typeface="Calibri"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pt-BR" sz="1050" b="1" i="0" u="none" strike="noStrike" cap="none" normalizeH="0" baseline="0" dirty="0" smtClean="0">
                          <a:ln>
                            <a:noFill/>
                          </a:ln>
                          <a:solidFill>
                            <a:schemeClr val="bg2"/>
                          </a:solidFill>
                          <a:effectLst/>
                          <a:latin typeface="Calibri" pitchFamily="34" charset="0"/>
                          <a:ea typeface="Times New Roman" pitchFamily="18" charset="0"/>
                          <a:cs typeface="Calibri" pitchFamily="34" charset="0"/>
                        </a:rPr>
                        <a:t>W.2.2.1;  </a:t>
                      </a:r>
                    </a:p>
                    <a:p>
                      <a:pPr marL="0" marR="0" lvl="0" indent="0" algn="ctr" defTabSz="914400" rtl="0" eaLnBrk="1" fontAlgn="base" latinLnBrk="0" hangingPunct="1">
                        <a:lnSpc>
                          <a:spcPct val="100000"/>
                        </a:lnSpc>
                        <a:spcBef>
                          <a:spcPct val="0"/>
                        </a:spcBef>
                        <a:spcAft>
                          <a:spcPct val="0"/>
                        </a:spcAft>
                        <a:buClrTx/>
                        <a:buSzTx/>
                        <a:buFontTx/>
                        <a:buNone/>
                        <a:tabLst/>
                      </a:pPr>
                      <a:r>
                        <a:rPr kumimoji="0" lang="pt-BR" sz="1050" b="1" i="0" u="none" strike="noStrike" cap="none" normalizeH="0" baseline="0" dirty="0" smtClean="0">
                          <a:ln>
                            <a:noFill/>
                          </a:ln>
                          <a:solidFill>
                            <a:schemeClr val="bg2"/>
                          </a:solidFill>
                          <a:effectLst/>
                          <a:latin typeface="Calibri" pitchFamily="34" charset="0"/>
                          <a:ea typeface="Times New Roman" pitchFamily="18" charset="0"/>
                          <a:cs typeface="Calibri" pitchFamily="34" charset="0"/>
                        </a:rPr>
                        <a:t>W.2.2.3; </a:t>
                      </a:r>
                    </a:p>
                    <a:p>
                      <a:pPr marL="0" marR="0" lvl="0" indent="0" algn="ctr" defTabSz="914400" rtl="0" eaLnBrk="1" fontAlgn="base" latinLnBrk="0" hangingPunct="1">
                        <a:lnSpc>
                          <a:spcPct val="100000"/>
                        </a:lnSpc>
                        <a:spcBef>
                          <a:spcPct val="0"/>
                        </a:spcBef>
                        <a:spcAft>
                          <a:spcPct val="0"/>
                        </a:spcAft>
                        <a:buClrTx/>
                        <a:buSzTx/>
                        <a:buFontTx/>
                        <a:buNone/>
                        <a:tabLst/>
                      </a:pPr>
                      <a:r>
                        <a:rPr kumimoji="0" lang="pt-BR" sz="1050" b="1" i="0" u="none" strike="noStrike" cap="none" normalizeH="0" baseline="0" dirty="0" smtClean="0">
                          <a:ln>
                            <a:noFill/>
                          </a:ln>
                          <a:solidFill>
                            <a:schemeClr val="bg2"/>
                          </a:solidFill>
                          <a:effectLst/>
                          <a:latin typeface="Calibri" pitchFamily="34" charset="0"/>
                          <a:ea typeface="Times New Roman" pitchFamily="18" charset="0"/>
                          <a:cs typeface="Calibri" pitchFamily="34" charset="0"/>
                        </a:rPr>
                        <a:t>W.2.2.4; </a:t>
                      </a:r>
                      <a:endParaRPr kumimoji="0" lang="en-US" sz="1050" b="1" i="0" u="none" strike="noStrike" cap="none" normalizeH="0" baseline="0" dirty="0" smtClean="0">
                        <a:ln>
                          <a:noFill/>
                        </a:ln>
                        <a:solidFill>
                          <a:schemeClr val="bg2"/>
                        </a:solidFill>
                        <a:effectLst/>
                        <a:latin typeface="Calibri" pitchFamily="34" charset="0"/>
                        <a:ea typeface="Times New Roman" pitchFamily="18" charset="0"/>
                        <a:cs typeface="Calibri"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pt-BR" sz="1050" b="1" i="0" u="none" strike="noStrike" cap="none" normalizeH="0" baseline="0" dirty="0" smtClean="0">
                          <a:ln>
                            <a:noFill/>
                          </a:ln>
                          <a:solidFill>
                            <a:schemeClr val="bg2"/>
                          </a:solidFill>
                          <a:effectLst/>
                          <a:latin typeface="Calibri" pitchFamily="34" charset="0"/>
                          <a:ea typeface="Times New Roman" pitchFamily="18" charset="0"/>
                          <a:cs typeface="Calibri" pitchFamily="34" charset="0"/>
                        </a:rPr>
                        <a:t>W.2.3.1; </a:t>
                      </a:r>
                    </a:p>
                    <a:p>
                      <a:pPr marL="0" marR="0" lvl="0" indent="0" algn="ctr" defTabSz="914400" rtl="0" eaLnBrk="1" fontAlgn="base" latinLnBrk="0" hangingPunct="1">
                        <a:lnSpc>
                          <a:spcPct val="100000"/>
                        </a:lnSpc>
                        <a:spcBef>
                          <a:spcPct val="0"/>
                        </a:spcBef>
                        <a:spcAft>
                          <a:spcPct val="0"/>
                        </a:spcAft>
                        <a:buClrTx/>
                        <a:buSzTx/>
                        <a:buFontTx/>
                        <a:buNone/>
                        <a:tabLst/>
                      </a:pPr>
                      <a:r>
                        <a:rPr kumimoji="0" lang="pt-BR" sz="1050" b="1" i="0" u="none" strike="noStrike" cap="none" normalizeH="0" baseline="0" dirty="0" smtClean="0">
                          <a:ln>
                            <a:noFill/>
                          </a:ln>
                          <a:solidFill>
                            <a:schemeClr val="bg2"/>
                          </a:solidFill>
                          <a:effectLst/>
                          <a:latin typeface="Calibri" pitchFamily="34" charset="0"/>
                          <a:ea typeface="Times New Roman" pitchFamily="18" charset="0"/>
                          <a:cs typeface="Calibri" pitchFamily="34" charset="0"/>
                        </a:rPr>
                        <a:t>W.2.3.4;</a:t>
                      </a:r>
                      <a:endParaRPr kumimoji="0" lang="en-US" sz="1050" b="1" i="0" u="none" strike="noStrike" cap="none" normalizeH="0" baseline="0" dirty="0" smtClean="0">
                        <a:ln>
                          <a:noFill/>
                        </a:ln>
                        <a:solidFill>
                          <a:schemeClr val="bg2"/>
                        </a:solidFill>
                        <a:effectLst/>
                        <a:latin typeface="Calibri" pitchFamily="34" charset="0"/>
                        <a:ea typeface="Times New Roman" pitchFamily="18" charset="0"/>
                        <a:cs typeface="Calibri"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pt-BR" sz="1050" b="1" i="0" u="none" strike="noStrike" cap="none" normalizeH="0" baseline="0" dirty="0" smtClean="0">
                          <a:ln>
                            <a:noFill/>
                          </a:ln>
                          <a:solidFill>
                            <a:schemeClr val="bg2"/>
                          </a:solidFill>
                          <a:effectLst/>
                          <a:latin typeface="Calibri" pitchFamily="34" charset="0"/>
                          <a:ea typeface="Times New Roman" pitchFamily="18" charset="0"/>
                          <a:cs typeface="Calibri" pitchFamily="34" charset="0"/>
                        </a:rPr>
                        <a:t>W.2.4.1; </a:t>
                      </a:r>
                      <a:endParaRPr kumimoji="0" lang="en-US" sz="1050" b="1" i="0" u="none" strike="noStrike" cap="none" normalizeH="0" baseline="0" dirty="0" smtClean="0">
                        <a:ln>
                          <a:noFill/>
                        </a:ln>
                        <a:solidFill>
                          <a:schemeClr val="bg2"/>
                        </a:solidFill>
                        <a:effectLst/>
                        <a:latin typeface="Calibri" pitchFamily="34" charset="0"/>
                        <a:ea typeface="Times New Roman" pitchFamily="18" charset="0"/>
                        <a:cs typeface="Calibri"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pt-BR" sz="1050" b="1" i="0" u="none" strike="noStrike" cap="none" normalizeH="0" baseline="0" dirty="0" smtClean="0">
                          <a:ln>
                            <a:noFill/>
                          </a:ln>
                          <a:solidFill>
                            <a:schemeClr val="bg2"/>
                          </a:solidFill>
                          <a:effectLst/>
                          <a:latin typeface="Calibri" pitchFamily="34" charset="0"/>
                          <a:ea typeface="Times New Roman" pitchFamily="18" charset="0"/>
                          <a:cs typeface="Calibri" pitchFamily="34" charset="0"/>
                        </a:rPr>
                        <a:t>W.2.4.3; </a:t>
                      </a:r>
                    </a:p>
                    <a:p>
                      <a:pPr marL="0" marR="0" lvl="0" indent="0" algn="ctr" defTabSz="914400" rtl="0" eaLnBrk="1" fontAlgn="base" latinLnBrk="0" hangingPunct="1">
                        <a:lnSpc>
                          <a:spcPct val="100000"/>
                        </a:lnSpc>
                        <a:spcBef>
                          <a:spcPct val="0"/>
                        </a:spcBef>
                        <a:spcAft>
                          <a:spcPct val="0"/>
                        </a:spcAft>
                        <a:buClrTx/>
                        <a:buSzTx/>
                        <a:buFontTx/>
                        <a:buNone/>
                        <a:tabLst/>
                      </a:pPr>
                      <a:r>
                        <a:rPr kumimoji="0" lang="pt-BR" sz="1050" b="1" i="0" u="none" strike="noStrike" cap="none" normalizeH="0" baseline="0" dirty="0" smtClean="0">
                          <a:ln>
                            <a:noFill/>
                          </a:ln>
                          <a:solidFill>
                            <a:schemeClr val="bg2"/>
                          </a:solidFill>
                          <a:effectLst/>
                          <a:latin typeface="Calibri" pitchFamily="34" charset="0"/>
                          <a:ea typeface="Times New Roman" pitchFamily="18" charset="0"/>
                          <a:cs typeface="Calibri" pitchFamily="34" charset="0"/>
                        </a:rPr>
                        <a:t>W.2.4.4;</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pt-BR" sz="1050" b="1" i="0" u="none" strike="noStrike" cap="none" normalizeH="0" baseline="0" dirty="0" smtClean="0">
                        <a:ln>
                          <a:noFill/>
                        </a:ln>
                        <a:solidFill>
                          <a:schemeClr val="bg2"/>
                        </a:solidFill>
                        <a:effectLst/>
                        <a:latin typeface="Calibri" pitchFamily="34" charset="0"/>
                        <a:ea typeface="Times New Roman" pitchFamily="18" charset="0"/>
                        <a:cs typeface="Calibri"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pt-BR" sz="1050" b="1" i="0" u="none" strike="noStrike" cap="none" normalizeH="0" baseline="0" dirty="0" smtClean="0">
                        <a:ln>
                          <a:noFill/>
                        </a:ln>
                        <a:solidFill>
                          <a:schemeClr val="bg2"/>
                        </a:solidFill>
                        <a:effectLst/>
                        <a:latin typeface="Calibri" pitchFamily="34" charset="0"/>
                        <a:ea typeface="Times New Roman" pitchFamily="18" charset="0"/>
                        <a:cs typeface="Calibri"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50" b="1" i="0" u="none" strike="noStrike" cap="none" normalizeH="0" baseline="0" dirty="0" smtClean="0">
                        <a:ln>
                          <a:noFill/>
                        </a:ln>
                        <a:solidFill>
                          <a:schemeClr val="bg2"/>
                        </a:solidFill>
                        <a:effectLst/>
                        <a:latin typeface="Calibri" pitchFamily="34" charset="0"/>
                        <a:ea typeface="Times New Roman" pitchFamily="18" charset="0"/>
                        <a:cs typeface="Calibri" pitchFamily="34" charset="0"/>
                      </a:endParaRPr>
                    </a:p>
                  </a:txBody>
                  <a:tcPr marL="29967" marR="29967"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14350" algn="l"/>
                          <a:tab pos="685800" algn="l"/>
                        </a:tabLst>
                      </a:pPr>
                      <a:endParaRPr kumimoji="0" lang="pt-BR" sz="1200" b="1" i="0" u="none" strike="noStrike" cap="none" normalizeH="0" baseline="0" smtClean="0">
                        <a:ln>
                          <a:noFill/>
                        </a:ln>
                        <a:solidFill>
                          <a:schemeClr val="bg2"/>
                        </a:solidFill>
                        <a:effectLst/>
                        <a:latin typeface="Calibri" pitchFamily="34" charset="0"/>
                        <a:ea typeface="Times New Roman" pitchFamily="18" charset="0"/>
                        <a:cs typeface="Calibri" pitchFamily="34" charset="0"/>
                      </a:endParaRPr>
                    </a:p>
                  </a:txBody>
                  <a:tcPr marL="29967" marR="2996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14350" algn="l"/>
                          <a:tab pos="685800" algn="l"/>
                        </a:tabLst>
                      </a:pPr>
                      <a:endParaRPr kumimoji="0" lang="pt-BR" sz="1200" b="1" i="0" u="none" strike="noStrike" cap="none" normalizeH="0" baseline="0" smtClean="0">
                        <a:ln>
                          <a:noFill/>
                        </a:ln>
                        <a:solidFill>
                          <a:schemeClr val="bg2"/>
                        </a:solidFill>
                        <a:effectLst/>
                        <a:latin typeface="Calibri" pitchFamily="34" charset="0"/>
                        <a:ea typeface="Times New Roman" pitchFamily="18" charset="0"/>
                        <a:cs typeface="Calibri" pitchFamily="34" charset="0"/>
                      </a:endParaRPr>
                    </a:p>
                  </a:txBody>
                  <a:tcPr marL="29967" marR="2996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14350" algn="l"/>
                          <a:tab pos="685800" algn="l"/>
                        </a:tabLst>
                      </a:pPr>
                      <a:endParaRPr kumimoji="0" lang="pt-BR" sz="1200" b="1" i="0" u="none" strike="noStrike" cap="none" normalizeH="0" baseline="0" smtClean="0">
                        <a:ln>
                          <a:noFill/>
                        </a:ln>
                        <a:solidFill>
                          <a:schemeClr val="bg2"/>
                        </a:solidFill>
                        <a:effectLst/>
                        <a:latin typeface="Calibri" pitchFamily="34" charset="0"/>
                        <a:ea typeface="Times New Roman" pitchFamily="18" charset="0"/>
                        <a:cs typeface="Calibri" pitchFamily="34" charset="0"/>
                      </a:endParaRPr>
                    </a:p>
                  </a:txBody>
                  <a:tcPr marL="29967" marR="2996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14350" algn="l"/>
                          <a:tab pos="685800" algn="l"/>
                        </a:tabLst>
                      </a:pPr>
                      <a:endParaRPr kumimoji="0" lang="pt-BR" sz="1200" b="1" i="0" u="none" strike="noStrike" cap="none" normalizeH="0" baseline="0" smtClean="0">
                        <a:ln>
                          <a:noFill/>
                        </a:ln>
                        <a:solidFill>
                          <a:schemeClr val="bg2"/>
                        </a:solidFill>
                        <a:effectLst/>
                        <a:latin typeface="Calibri" pitchFamily="34" charset="0"/>
                        <a:ea typeface="Times New Roman" pitchFamily="18" charset="0"/>
                        <a:cs typeface="Calibri" pitchFamily="34" charset="0"/>
                      </a:endParaRPr>
                    </a:p>
                  </a:txBody>
                  <a:tcPr marL="29967" marR="29967" marT="0" marB="0" horzOverflow="overflow">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2711766">
                <a:tc>
                  <a:txBody>
                    <a:bodyPr/>
                    <a:lstStyle/>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fi-FI" sz="1200" b="1" i="0" u="none" strike="noStrike" cap="none" normalizeH="0" baseline="0" smtClean="0">
                          <a:ln>
                            <a:noFill/>
                          </a:ln>
                          <a:solidFill>
                            <a:schemeClr val="bg2"/>
                          </a:solidFill>
                          <a:effectLst/>
                          <a:latin typeface="Calibri" pitchFamily="34" charset="0"/>
                          <a:cs typeface="Calibri" pitchFamily="34" charset="0"/>
                        </a:rPr>
                        <a:t>2.</a:t>
                      </a:r>
                      <a:endParaRPr kumimoji="0" lang="en-US" sz="1200" b="1" i="0" u="none" strike="noStrike" cap="none" normalizeH="0" baseline="0" smtClean="0">
                        <a:ln>
                          <a:noFill/>
                        </a:ln>
                        <a:solidFill>
                          <a:schemeClr val="bg2"/>
                        </a:solidFill>
                        <a:effectLst/>
                        <a:latin typeface="Calibri" pitchFamily="34" charset="0"/>
                        <a:cs typeface="Calibri" pitchFamily="34" charset="0"/>
                      </a:endParaRPr>
                    </a:p>
                  </a:txBody>
                  <a:tcPr marL="29967" marR="29967" marT="0" marB="0" horzOverflow="overflow">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fi-FI" sz="1200" b="1" i="0" u="none" strike="noStrike" cap="none" normalizeH="0" baseline="0" dirty="0" smtClean="0">
                          <a:ln>
                            <a:noFill/>
                          </a:ln>
                          <a:solidFill>
                            <a:schemeClr val="bg2"/>
                          </a:solidFill>
                          <a:effectLst/>
                          <a:latin typeface="Calibri" pitchFamily="34" charset="0"/>
                          <a:cs typeface="Calibri" pitchFamily="34" charset="0"/>
                        </a:rPr>
                        <a:t>Training Piping Design </a:t>
                      </a:r>
                      <a:endParaRPr kumimoji="0" lang="en-US" sz="1200" b="1" i="0" u="none" strike="noStrike" cap="none" normalizeH="0" baseline="0" dirty="0" smtClean="0">
                        <a:ln>
                          <a:noFill/>
                        </a:ln>
                        <a:solidFill>
                          <a:schemeClr val="bg2"/>
                        </a:solidFill>
                        <a:effectLst/>
                        <a:latin typeface="Calibri" pitchFamily="34" charset="0"/>
                        <a:cs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fi-FI" sz="1200" b="1" i="0" u="none" strike="noStrike" cap="none" normalizeH="0" baseline="0" dirty="0" smtClean="0">
                          <a:ln>
                            <a:noFill/>
                          </a:ln>
                          <a:solidFill>
                            <a:schemeClr val="bg2"/>
                          </a:solidFill>
                          <a:effectLst/>
                          <a:latin typeface="Calibri" pitchFamily="34" charset="0"/>
                          <a:cs typeface="Calibri" pitchFamily="34" charset="0"/>
                        </a:rPr>
                        <a:t>ASME B31.3 , ASME B31.1</a:t>
                      </a:r>
                      <a:endParaRPr kumimoji="0" lang="en-US" sz="1200" b="1" i="0" u="none" strike="noStrike" cap="none" normalizeH="0" baseline="0" dirty="0" smtClean="0">
                        <a:ln>
                          <a:noFill/>
                        </a:ln>
                        <a:solidFill>
                          <a:schemeClr val="bg2"/>
                        </a:solidFill>
                        <a:effectLst/>
                        <a:latin typeface="Calibri" pitchFamily="34" charset="0"/>
                        <a:cs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fi-FI" sz="1200" b="1" i="0" u="none" strike="noStrike" cap="none" normalizeH="0" baseline="0" dirty="0" smtClean="0">
                          <a:ln>
                            <a:noFill/>
                          </a:ln>
                          <a:solidFill>
                            <a:schemeClr val="bg2"/>
                          </a:solidFill>
                          <a:effectLst/>
                          <a:latin typeface="Calibri" pitchFamily="34" charset="0"/>
                          <a:cs typeface="Calibri" pitchFamily="34" charset="0"/>
                        </a:rPr>
                        <a:t>Theory Problem and Solving</a:t>
                      </a:r>
                      <a:endParaRPr kumimoji="0" lang="en-US" sz="1200" b="1" i="0" u="none" strike="noStrike" cap="none" normalizeH="0" baseline="0" dirty="0" smtClean="0">
                        <a:ln>
                          <a:noFill/>
                        </a:ln>
                        <a:solidFill>
                          <a:schemeClr val="bg2"/>
                        </a:solidFill>
                        <a:effectLst/>
                        <a:latin typeface="Calibri" pitchFamily="34" charset="0"/>
                        <a:cs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dirty="0" err="1" smtClean="0">
                          <a:ln>
                            <a:noFill/>
                          </a:ln>
                          <a:solidFill>
                            <a:schemeClr val="bg2"/>
                          </a:solidFill>
                          <a:effectLst/>
                          <a:latin typeface="Calibri" pitchFamily="34" charset="0"/>
                          <a:cs typeface="Calibri" pitchFamily="34" charset="0"/>
                        </a:rPr>
                        <a:t>Dibawakan</a:t>
                      </a:r>
                      <a:r>
                        <a:rPr kumimoji="0" lang="en-US" sz="1200" b="1" i="0" u="none" strike="noStrike" cap="none" normalizeH="0" baseline="0" dirty="0" smtClean="0">
                          <a:ln>
                            <a:noFill/>
                          </a:ln>
                          <a:solidFill>
                            <a:schemeClr val="bg2"/>
                          </a:solidFill>
                          <a:effectLst/>
                          <a:latin typeface="Calibri" pitchFamily="34" charset="0"/>
                          <a:cs typeface="Calibri" pitchFamily="34" charset="0"/>
                        </a:rPr>
                        <a:t> </a:t>
                      </a:r>
                      <a:r>
                        <a:rPr kumimoji="0" lang="en-US" sz="1200" b="1" i="0" u="none" strike="noStrike" cap="none" normalizeH="0" baseline="0" dirty="0" err="1" smtClean="0">
                          <a:ln>
                            <a:noFill/>
                          </a:ln>
                          <a:solidFill>
                            <a:schemeClr val="bg2"/>
                          </a:solidFill>
                          <a:effectLst/>
                          <a:latin typeface="Calibri" pitchFamily="34" charset="0"/>
                          <a:cs typeface="Calibri" pitchFamily="34" charset="0"/>
                        </a:rPr>
                        <a:t>oleh</a:t>
                      </a:r>
                      <a:r>
                        <a:rPr kumimoji="0" lang="en-US" sz="1200" b="1" i="0" u="none" strike="noStrike" cap="none" normalizeH="0" baseline="0" dirty="0" smtClean="0">
                          <a:ln>
                            <a:noFill/>
                          </a:ln>
                          <a:solidFill>
                            <a:schemeClr val="bg2"/>
                          </a:solidFill>
                          <a:effectLst/>
                          <a:latin typeface="Calibri" pitchFamily="34" charset="0"/>
                          <a:cs typeface="Calibri"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dirty="0" err="1" smtClean="0">
                          <a:ln>
                            <a:noFill/>
                          </a:ln>
                          <a:solidFill>
                            <a:schemeClr val="bg2"/>
                          </a:solidFill>
                          <a:effectLst/>
                          <a:latin typeface="Calibri" pitchFamily="34" charset="0"/>
                          <a:cs typeface="Calibri" pitchFamily="34" charset="0"/>
                        </a:rPr>
                        <a:t>Lokasi</a:t>
                      </a:r>
                      <a:r>
                        <a:rPr kumimoji="0" lang="en-US" sz="1200" b="1" i="0" u="none" strike="noStrike" cap="none" normalizeH="0" baseline="0" dirty="0" smtClean="0">
                          <a:ln>
                            <a:noFill/>
                          </a:ln>
                          <a:solidFill>
                            <a:schemeClr val="bg2"/>
                          </a:solidFill>
                          <a:effectLst/>
                          <a:latin typeface="Calibri" pitchFamily="34" charset="0"/>
                          <a:cs typeface="Calibri"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endParaRPr kumimoji="0" lang="en-US" sz="1200" b="1" i="0" u="none" strike="noStrike" cap="none" normalizeH="0" baseline="0" dirty="0" smtClean="0">
                        <a:ln>
                          <a:noFill/>
                        </a:ln>
                        <a:solidFill>
                          <a:schemeClr val="bg2"/>
                        </a:solidFill>
                        <a:effectLst/>
                        <a:latin typeface="Calibri" pitchFamily="34" charset="0"/>
                        <a:cs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endParaRPr kumimoji="0" lang="en-US" sz="1200" b="1" i="0" u="none" strike="noStrike" cap="none" normalizeH="0" baseline="0" dirty="0" smtClean="0">
                        <a:ln>
                          <a:noFill/>
                        </a:ln>
                        <a:solidFill>
                          <a:schemeClr val="bg2"/>
                        </a:solidFill>
                        <a:effectLst/>
                        <a:latin typeface="Calibri" pitchFamily="34" charset="0"/>
                        <a:cs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dirty="0" smtClean="0">
                          <a:ln>
                            <a:noFill/>
                          </a:ln>
                          <a:solidFill>
                            <a:schemeClr val="bg2"/>
                          </a:solidFill>
                          <a:effectLst/>
                          <a:latin typeface="Calibri" pitchFamily="34" charset="0"/>
                          <a:cs typeface="Calibri" pitchFamily="34" charset="0"/>
                        </a:rPr>
                        <a:t>   </a:t>
                      </a:r>
                      <a:r>
                        <a:rPr lang="en-US" sz="1200" b="1" dirty="0" smtClean="0">
                          <a:solidFill>
                            <a:srgbClr val="3333CC"/>
                          </a:solidFill>
                          <a:latin typeface="Calibri" pitchFamily="34" charset="0"/>
                          <a:ea typeface="Times New Roman"/>
                          <a:cs typeface="Calibri" pitchFamily="34" charset="0"/>
                        </a:rPr>
                        <a:t>( </a:t>
                      </a:r>
                      <a:r>
                        <a:rPr lang="en-US" sz="1200" b="1" dirty="0" err="1" smtClean="0">
                          <a:solidFill>
                            <a:srgbClr val="3333CC"/>
                          </a:solidFill>
                          <a:latin typeface="Calibri" pitchFamily="34" charset="0"/>
                          <a:ea typeface="Times New Roman"/>
                          <a:cs typeface="Calibri" pitchFamily="34" charset="0"/>
                        </a:rPr>
                        <a:t>Bukti</a:t>
                      </a:r>
                      <a:r>
                        <a:rPr lang="en-US" sz="1200" b="1" dirty="0" smtClean="0">
                          <a:solidFill>
                            <a:srgbClr val="3333CC"/>
                          </a:solidFill>
                          <a:latin typeface="Calibri" pitchFamily="34" charset="0"/>
                          <a:ea typeface="Times New Roman"/>
                          <a:cs typeface="Calibri" pitchFamily="34" charset="0"/>
                        </a:rPr>
                        <a:t> </a:t>
                      </a:r>
                      <a:r>
                        <a:rPr lang="en-US" sz="1200" b="1" dirty="0" err="1" smtClean="0">
                          <a:solidFill>
                            <a:srgbClr val="3333CC"/>
                          </a:solidFill>
                          <a:latin typeface="Calibri" pitchFamily="34" charset="0"/>
                          <a:ea typeface="Times New Roman"/>
                          <a:cs typeface="Calibri" pitchFamily="34" charset="0"/>
                        </a:rPr>
                        <a:t>Terlampir</a:t>
                      </a:r>
                      <a:r>
                        <a:rPr lang="en-US" sz="1200" b="1" dirty="0" smtClean="0">
                          <a:solidFill>
                            <a:srgbClr val="3333CC"/>
                          </a:solidFill>
                          <a:latin typeface="Calibri" pitchFamily="34" charset="0"/>
                          <a:ea typeface="Times New Roman"/>
                          <a:cs typeface="Calibri" pitchFamily="34" charset="0"/>
                        </a:rPr>
                        <a:t> ).</a:t>
                      </a:r>
                      <a:endParaRPr kumimoji="0" lang="en-US" sz="1200" b="1" i="0" u="none" strike="noStrike" cap="none" normalizeH="0" baseline="0" dirty="0" smtClean="0">
                        <a:ln>
                          <a:noFill/>
                        </a:ln>
                        <a:solidFill>
                          <a:schemeClr val="bg2"/>
                        </a:solidFill>
                        <a:effectLst/>
                        <a:latin typeface="Calibri" pitchFamily="34" charset="0"/>
                        <a:cs typeface="Calibri" pitchFamily="34" charset="0"/>
                      </a:endParaRPr>
                    </a:p>
                  </a:txBody>
                  <a:tcPr marL="29967" marR="2996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bg2"/>
                          </a:solidFill>
                          <a:effectLst/>
                          <a:latin typeface="Calibri" pitchFamily="34" charset="0"/>
                          <a:cs typeface="Calibri" pitchFamily="34" charset="0"/>
                        </a:rPr>
                        <a:t>MM YYYY</a:t>
                      </a:r>
                    </a:p>
                  </a:txBody>
                  <a:tcPr marL="29967" marR="2996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bg2"/>
                          </a:solidFill>
                          <a:effectLst/>
                          <a:latin typeface="Calibri" pitchFamily="34" charset="0"/>
                          <a:cs typeface="Calibri" pitchFamily="34" charset="0"/>
                        </a:rPr>
                        <a:t>40 Jam</a:t>
                      </a:r>
                    </a:p>
                  </a:txBody>
                  <a:tcPr marL="29967" marR="2996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just" defTabSz="914400" rtl="0" eaLnBrk="1" fontAlgn="base" latinLnBrk="0" hangingPunct="1">
                        <a:lnSpc>
                          <a:spcPct val="100000"/>
                        </a:lnSpc>
                        <a:spcBef>
                          <a:spcPct val="0"/>
                        </a:spcBef>
                        <a:spcAft>
                          <a:spcPct val="0"/>
                        </a:spcAft>
                        <a:buClrTx/>
                        <a:buSzTx/>
                        <a:buFont typeface="Tahoma" pitchFamily="34" charset="0"/>
                        <a:buAutoNum type="alphaLcPeriod"/>
                        <a:tabLst>
                          <a:tab pos="168275" algn="l"/>
                        </a:tabLst>
                      </a:pPr>
                      <a:r>
                        <a:rPr kumimoji="0" lang="en-US" sz="1200" b="1" i="0" u="none" strike="noStrike" cap="none" normalizeH="0" baseline="0" smtClean="0">
                          <a:ln>
                            <a:noFill/>
                          </a:ln>
                          <a:solidFill>
                            <a:schemeClr val="bg2"/>
                          </a:solidFill>
                          <a:effectLst/>
                          <a:latin typeface="Calibri" pitchFamily="34" charset="0"/>
                          <a:cs typeface="Calibri" pitchFamily="34" charset="0"/>
                        </a:rPr>
                        <a:t>Pipeline design for oil and gas.</a:t>
                      </a:r>
                      <a:endParaRPr kumimoji="0" lang="en-US" sz="900" b="1" i="0" u="none" strike="noStrike" cap="none" normalizeH="0" baseline="0" smtClean="0">
                        <a:ln>
                          <a:noFill/>
                        </a:ln>
                        <a:solidFill>
                          <a:schemeClr val="bg2"/>
                        </a:solidFill>
                        <a:effectLst/>
                        <a:latin typeface="Calibri" pitchFamily="34" charset="0"/>
                        <a:cs typeface="Calibri" pitchFamily="34" charset="0"/>
                      </a:endParaRPr>
                    </a:p>
                    <a:p>
                      <a:pPr marL="342900" marR="0" lvl="0" indent="-342900" algn="just" defTabSz="914400" rtl="0" eaLnBrk="1" fontAlgn="base" latinLnBrk="0" hangingPunct="1">
                        <a:lnSpc>
                          <a:spcPct val="100000"/>
                        </a:lnSpc>
                        <a:spcBef>
                          <a:spcPct val="0"/>
                        </a:spcBef>
                        <a:spcAft>
                          <a:spcPct val="0"/>
                        </a:spcAft>
                        <a:buClrTx/>
                        <a:buSzTx/>
                        <a:buFont typeface="Tahoma" pitchFamily="34" charset="0"/>
                        <a:buAutoNum type="alphaLcPeriod"/>
                        <a:tabLst>
                          <a:tab pos="168275" algn="l"/>
                        </a:tabLst>
                      </a:pPr>
                      <a:r>
                        <a:rPr kumimoji="0" lang="en-US" sz="1200" b="1" i="0" u="none" strike="noStrike" cap="none" normalizeH="0" baseline="0" smtClean="0">
                          <a:ln>
                            <a:noFill/>
                          </a:ln>
                          <a:solidFill>
                            <a:schemeClr val="bg2"/>
                          </a:solidFill>
                          <a:effectLst/>
                          <a:latin typeface="Calibri" pitchFamily="34" charset="0"/>
                          <a:cs typeface="Calibri" pitchFamily="34" charset="0"/>
                        </a:rPr>
                        <a:t>Common international codes untuk design pipeline; ASME B31.1 Pressure Piping and ASME B31.3 Process Piping.</a:t>
                      </a:r>
                      <a:endParaRPr kumimoji="0" lang="en-US" sz="900" b="1" i="0" u="none" strike="noStrike" cap="none" normalizeH="0" baseline="0" smtClean="0">
                        <a:ln>
                          <a:noFill/>
                        </a:ln>
                        <a:solidFill>
                          <a:schemeClr val="bg2"/>
                        </a:solidFill>
                        <a:effectLst/>
                        <a:latin typeface="Calibri" pitchFamily="34" charset="0"/>
                        <a:cs typeface="Calibri" pitchFamily="34" charset="0"/>
                      </a:endParaRPr>
                    </a:p>
                    <a:p>
                      <a:pPr marL="342900" marR="0" lvl="0" indent="-342900" algn="just" defTabSz="914400" rtl="0" eaLnBrk="1" fontAlgn="base" latinLnBrk="0" hangingPunct="1">
                        <a:lnSpc>
                          <a:spcPct val="100000"/>
                        </a:lnSpc>
                        <a:spcBef>
                          <a:spcPct val="0"/>
                        </a:spcBef>
                        <a:spcAft>
                          <a:spcPct val="0"/>
                        </a:spcAft>
                        <a:buClrTx/>
                        <a:buSzTx/>
                        <a:buFont typeface="Tahoma" pitchFamily="34" charset="0"/>
                        <a:buAutoNum type="alphaLcPeriod"/>
                        <a:tabLst>
                          <a:tab pos="168275" algn="l"/>
                        </a:tabLst>
                      </a:pPr>
                      <a:r>
                        <a:rPr kumimoji="0" lang="en-US" sz="1200" b="1" i="0" u="none" strike="noStrike" cap="none" normalizeH="0" baseline="0" smtClean="0">
                          <a:ln>
                            <a:noFill/>
                          </a:ln>
                          <a:solidFill>
                            <a:schemeClr val="bg2"/>
                          </a:solidFill>
                          <a:effectLst/>
                          <a:latin typeface="Calibri" pitchFamily="34" charset="0"/>
                          <a:cs typeface="Calibri" pitchFamily="34" charset="0"/>
                        </a:rPr>
                        <a:t>Perhitungan dlm melakukan perancangan sistem perpipaan untuk oil and gas.</a:t>
                      </a:r>
                      <a:endParaRPr kumimoji="0" lang="en-US" sz="900" b="1" i="0" u="none" strike="noStrike" cap="none" normalizeH="0" baseline="0" smtClean="0">
                        <a:ln>
                          <a:noFill/>
                        </a:ln>
                        <a:solidFill>
                          <a:schemeClr val="bg2"/>
                        </a:solidFill>
                        <a:effectLst/>
                        <a:latin typeface="Calibri" pitchFamily="34" charset="0"/>
                        <a:cs typeface="Calibri" pitchFamily="34" charset="0"/>
                      </a:endParaRPr>
                    </a:p>
                    <a:p>
                      <a:pPr marL="342900" marR="0" lvl="0" indent="-342900" algn="just" defTabSz="914400" rtl="0" eaLnBrk="1" fontAlgn="base" latinLnBrk="0" hangingPunct="1">
                        <a:lnSpc>
                          <a:spcPct val="100000"/>
                        </a:lnSpc>
                        <a:spcBef>
                          <a:spcPct val="0"/>
                        </a:spcBef>
                        <a:spcAft>
                          <a:spcPct val="0"/>
                        </a:spcAft>
                        <a:buClrTx/>
                        <a:buSzTx/>
                        <a:buFont typeface="Tahoma" pitchFamily="34" charset="0"/>
                        <a:buAutoNum type="alphaLcPeriod"/>
                        <a:tabLst>
                          <a:tab pos="168275" algn="l"/>
                        </a:tabLst>
                      </a:pPr>
                      <a:r>
                        <a:rPr kumimoji="0" lang="en-US" sz="1200" b="1" i="0" u="none" strike="noStrike" cap="none" normalizeH="0" baseline="0" smtClean="0">
                          <a:ln>
                            <a:noFill/>
                          </a:ln>
                          <a:solidFill>
                            <a:schemeClr val="bg2"/>
                          </a:solidFill>
                          <a:effectLst/>
                          <a:latin typeface="Calibri" pitchFamily="34" charset="0"/>
                          <a:cs typeface="Calibri" pitchFamily="34" charset="0"/>
                        </a:rPr>
                        <a:t>Theory transfer oil dan gas.</a:t>
                      </a:r>
                      <a:endParaRPr kumimoji="0" lang="en-US" sz="900" b="1" i="0" u="none" strike="noStrike" cap="none" normalizeH="0" baseline="0" smtClean="0">
                        <a:ln>
                          <a:noFill/>
                        </a:ln>
                        <a:solidFill>
                          <a:schemeClr val="bg2"/>
                        </a:solidFill>
                        <a:effectLst/>
                        <a:latin typeface="Calibri" pitchFamily="34" charset="0"/>
                        <a:cs typeface="Calibri" pitchFamily="34" charset="0"/>
                      </a:endParaRPr>
                    </a:p>
                    <a:p>
                      <a:pPr marL="342900" marR="0" lvl="0" indent="-342900" algn="just" defTabSz="914400" rtl="0" eaLnBrk="1" fontAlgn="base" latinLnBrk="0" hangingPunct="1">
                        <a:lnSpc>
                          <a:spcPct val="100000"/>
                        </a:lnSpc>
                        <a:spcBef>
                          <a:spcPct val="0"/>
                        </a:spcBef>
                        <a:spcAft>
                          <a:spcPct val="0"/>
                        </a:spcAft>
                        <a:buClrTx/>
                        <a:buSzTx/>
                        <a:buFont typeface="Tahoma" pitchFamily="34" charset="0"/>
                        <a:buAutoNum type="alphaLcPeriod"/>
                        <a:tabLst>
                          <a:tab pos="168275" algn="l"/>
                        </a:tabLst>
                      </a:pPr>
                      <a:r>
                        <a:rPr kumimoji="0" lang="en-US" sz="1200" b="1" i="0" u="none" strike="noStrike" cap="none" normalizeH="0" baseline="0" smtClean="0">
                          <a:ln>
                            <a:noFill/>
                          </a:ln>
                          <a:solidFill>
                            <a:schemeClr val="bg2"/>
                          </a:solidFill>
                          <a:effectLst/>
                          <a:latin typeface="Calibri" pitchFamily="34" charset="0"/>
                          <a:cs typeface="Calibri" pitchFamily="34" charset="0"/>
                        </a:rPr>
                        <a:t>Pemecahan atau solusi terhadap masalah-masalah yang sering terjadi pada sistem perpipaan.</a:t>
                      </a:r>
                      <a:endParaRPr kumimoji="0" lang="en-US" sz="900" b="1" i="0" u="none" strike="noStrike" cap="none" normalizeH="0" baseline="0" smtClean="0">
                        <a:ln>
                          <a:noFill/>
                        </a:ln>
                        <a:solidFill>
                          <a:schemeClr val="bg2"/>
                        </a:solidFill>
                        <a:effectLst/>
                        <a:latin typeface="Calibri" pitchFamily="34" charset="0"/>
                        <a:cs typeface="Calibri" pitchFamily="34" charset="0"/>
                      </a:endParaRPr>
                    </a:p>
                    <a:p>
                      <a:pPr marL="342900" marR="0" lvl="0" indent="-342900" algn="just" defTabSz="914400" rtl="0" eaLnBrk="1" fontAlgn="base" latinLnBrk="0" hangingPunct="1">
                        <a:lnSpc>
                          <a:spcPct val="100000"/>
                        </a:lnSpc>
                        <a:spcBef>
                          <a:spcPct val="0"/>
                        </a:spcBef>
                        <a:spcAft>
                          <a:spcPct val="0"/>
                        </a:spcAft>
                        <a:buClrTx/>
                        <a:buSzTx/>
                        <a:buFont typeface="Tahoma" pitchFamily="34" charset="0"/>
                        <a:buAutoNum type="alphaLcPeriod"/>
                        <a:tabLst>
                          <a:tab pos="168275" algn="l"/>
                        </a:tabLst>
                      </a:pPr>
                      <a:r>
                        <a:rPr kumimoji="0" lang="en-US" sz="1200" b="1" i="0" u="none" strike="noStrike" cap="none" normalizeH="0" baseline="0" smtClean="0">
                          <a:ln>
                            <a:noFill/>
                          </a:ln>
                          <a:solidFill>
                            <a:schemeClr val="bg2"/>
                          </a:solidFill>
                          <a:effectLst/>
                          <a:latin typeface="Calibri" pitchFamily="34" charset="0"/>
                          <a:cs typeface="Calibri" pitchFamily="34" charset="0"/>
                        </a:rPr>
                        <a:t>Sistem perpipaan secara umum, produksi dan distribusi minyak /gas di Indonesia. </a:t>
                      </a:r>
                      <a:endParaRPr kumimoji="0" lang="en-US" sz="900" b="1" i="0" u="none" strike="noStrike" cap="none" normalizeH="0" baseline="0" smtClean="0">
                        <a:ln>
                          <a:noFill/>
                        </a:ln>
                        <a:solidFill>
                          <a:schemeClr val="bg2"/>
                        </a:solidFill>
                        <a:effectLst/>
                        <a:latin typeface="Calibri" pitchFamily="34" charset="0"/>
                        <a:cs typeface="Calibri" pitchFamily="34" charset="0"/>
                      </a:endParaRPr>
                    </a:p>
                    <a:p>
                      <a:pPr marL="342900" marR="0" lvl="0" indent="-342900" algn="just" defTabSz="914400" rtl="0" eaLnBrk="1" fontAlgn="base" latinLnBrk="0" hangingPunct="1">
                        <a:lnSpc>
                          <a:spcPct val="100000"/>
                        </a:lnSpc>
                        <a:spcBef>
                          <a:spcPct val="0"/>
                        </a:spcBef>
                        <a:spcAft>
                          <a:spcPct val="0"/>
                        </a:spcAft>
                        <a:buClrTx/>
                        <a:buSzTx/>
                        <a:buFont typeface="Tahoma" pitchFamily="34" charset="0"/>
                        <a:buAutoNum type="alphaLcPeriod"/>
                        <a:tabLst>
                          <a:tab pos="168275" algn="l"/>
                        </a:tabLst>
                      </a:pPr>
                      <a:r>
                        <a:rPr kumimoji="0" lang="en-US" sz="1200" b="1" i="0" u="none" strike="noStrike" cap="none" normalizeH="0" baseline="0" smtClean="0">
                          <a:ln>
                            <a:noFill/>
                          </a:ln>
                          <a:solidFill>
                            <a:schemeClr val="bg2"/>
                          </a:solidFill>
                          <a:effectLst/>
                          <a:latin typeface="Calibri" pitchFamily="34" charset="0"/>
                          <a:cs typeface="Calibri" pitchFamily="34" charset="0"/>
                        </a:rPr>
                        <a:t>Maintenance and operation.</a:t>
                      </a:r>
                    </a:p>
                  </a:txBody>
                  <a:tcPr marL="29967" marR="2996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50" b="1" i="0" u="none" strike="noStrike" cap="none" normalizeH="0" baseline="0" dirty="0" smtClean="0">
                        <a:ln>
                          <a:noFill/>
                        </a:ln>
                        <a:solidFill>
                          <a:schemeClr val="bg2"/>
                        </a:solidFill>
                        <a:effectLst/>
                        <a:latin typeface="Calibri" pitchFamily="34" charset="0"/>
                        <a:cs typeface="Calibri"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pt-BR" sz="1050" b="1" i="0" u="none" strike="noStrike" cap="none" normalizeH="0" baseline="0" dirty="0" smtClean="0">
                          <a:ln>
                            <a:noFill/>
                          </a:ln>
                          <a:solidFill>
                            <a:schemeClr val="bg2"/>
                          </a:solidFill>
                          <a:effectLst/>
                          <a:latin typeface="Calibri" pitchFamily="34" charset="0"/>
                          <a:cs typeface="Calibri" pitchFamily="34" charset="0"/>
                        </a:rPr>
                        <a:t>W.2.1.3; W.2.1.4;</a:t>
                      </a:r>
                      <a:endParaRPr kumimoji="0" lang="en-US" sz="1050" b="1" i="0" u="none" strike="noStrike" cap="none" normalizeH="0" baseline="0" dirty="0" smtClean="0">
                        <a:ln>
                          <a:noFill/>
                        </a:ln>
                        <a:solidFill>
                          <a:schemeClr val="bg2"/>
                        </a:solidFill>
                        <a:effectLst/>
                        <a:latin typeface="Calibri" pitchFamily="34" charset="0"/>
                        <a:cs typeface="Calibri"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bg2"/>
                          </a:solidFill>
                          <a:effectLst/>
                          <a:latin typeface="Calibri" pitchFamily="34" charset="0"/>
                          <a:cs typeface="Calibri" pitchFamily="34" charset="0"/>
                        </a:rPr>
                        <a:t>W.2.1.5;   </a:t>
                      </a:r>
                    </a:p>
                    <a:p>
                      <a:pPr marL="0" marR="0" lvl="0" indent="0" algn="ctr" defTabSz="914400" rtl="0" eaLnBrk="1" fontAlgn="base" latinLnBrk="0" hangingPunct="1">
                        <a:lnSpc>
                          <a:spcPct val="100000"/>
                        </a:lnSpc>
                        <a:spcBef>
                          <a:spcPct val="0"/>
                        </a:spcBef>
                        <a:spcAft>
                          <a:spcPct val="0"/>
                        </a:spcAft>
                        <a:buClrTx/>
                        <a:buSzTx/>
                        <a:buFontTx/>
                        <a:buNone/>
                        <a:tabLst/>
                      </a:pPr>
                      <a:r>
                        <a:rPr kumimoji="0" lang="pt-BR" sz="1050" b="1" i="0" u="none" strike="noStrike" cap="none" normalizeH="0" baseline="0" dirty="0" smtClean="0">
                          <a:ln>
                            <a:noFill/>
                          </a:ln>
                          <a:solidFill>
                            <a:schemeClr val="bg2"/>
                          </a:solidFill>
                          <a:effectLst/>
                          <a:latin typeface="Calibri" pitchFamily="34" charset="0"/>
                          <a:cs typeface="Calibri" pitchFamily="34" charset="0"/>
                        </a:rPr>
                        <a:t>W.2.2.1; W.2.2.2; W.2.2.3; W.2.2.4; </a:t>
                      </a:r>
                      <a:endParaRPr kumimoji="0" lang="en-US" sz="1050" b="1" i="0" u="none" strike="noStrike" cap="none" normalizeH="0" baseline="0" dirty="0" smtClean="0">
                        <a:ln>
                          <a:noFill/>
                        </a:ln>
                        <a:solidFill>
                          <a:schemeClr val="bg2"/>
                        </a:solidFill>
                        <a:effectLst/>
                        <a:latin typeface="Calibri" pitchFamily="34" charset="0"/>
                        <a:cs typeface="Calibri"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pt-BR" sz="1050" b="1" i="0" u="none" strike="noStrike" cap="none" normalizeH="0" baseline="0" dirty="0" smtClean="0">
                          <a:ln>
                            <a:noFill/>
                          </a:ln>
                          <a:solidFill>
                            <a:schemeClr val="bg2"/>
                          </a:solidFill>
                          <a:effectLst/>
                          <a:latin typeface="Calibri" pitchFamily="34" charset="0"/>
                          <a:cs typeface="Calibri" pitchFamily="34" charset="0"/>
                        </a:rPr>
                        <a:t>W.2.3.1;  W.2.3.4;</a:t>
                      </a:r>
                      <a:endParaRPr kumimoji="0" lang="en-US" sz="1050" b="1" i="0" u="none" strike="noStrike" cap="none" normalizeH="0" baseline="0" dirty="0" smtClean="0">
                        <a:ln>
                          <a:noFill/>
                        </a:ln>
                        <a:solidFill>
                          <a:schemeClr val="bg2"/>
                        </a:solidFill>
                        <a:effectLst/>
                        <a:latin typeface="Calibri" pitchFamily="34" charset="0"/>
                        <a:cs typeface="Calibri"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pt-BR" sz="1050" b="1" i="0" u="none" strike="noStrike" cap="none" normalizeH="0" baseline="0" dirty="0" smtClean="0">
                          <a:ln>
                            <a:noFill/>
                          </a:ln>
                          <a:solidFill>
                            <a:schemeClr val="bg2"/>
                          </a:solidFill>
                          <a:effectLst/>
                          <a:latin typeface="Calibri" pitchFamily="34" charset="0"/>
                          <a:cs typeface="Calibri" pitchFamily="34" charset="0"/>
                        </a:rPr>
                        <a:t>W.2.4.3; </a:t>
                      </a:r>
                      <a:r>
                        <a:rPr kumimoji="0" lang="fi-FI" sz="1050" b="1" i="0" u="none" strike="noStrike" cap="none" normalizeH="0" baseline="0" dirty="0" smtClean="0">
                          <a:ln>
                            <a:noFill/>
                          </a:ln>
                          <a:solidFill>
                            <a:schemeClr val="bg2"/>
                          </a:solidFill>
                          <a:effectLst/>
                          <a:latin typeface="Calibri" pitchFamily="34" charset="0"/>
                          <a:cs typeface="Calibri" pitchFamily="34" charset="0"/>
                        </a:rPr>
                        <a:t>W.2.5.1; </a:t>
                      </a:r>
                      <a:endParaRPr kumimoji="0" lang="en-US" sz="1050" b="1" i="0" u="none" strike="noStrike" cap="none" normalizeH="0" baseline="0" dirty="0" smtClean="0">
                        <a:ln>
                          <a:noFill/>
                        </a:ln>
                        <a:solidFill>
                          <a:schemeClr val="bg2"/>
                        </a:solidFill>
                        <a:effectLst/>
                        <a:latin typeface="Calibri" pitchFamily="34" charset="0"/>
                        <a:cs typeface="Calibri"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fi-FI" sz="1050" b="1" i="0" u="none" strike="noStrike" cap="none" normalizeH="0" baseline="0" dirty="0" smtClean="0">
                          <a:ln>
                            <a:noFill/>
                          </a:ln>
                          <a:solidFill>
                            <a:schemeClr val="bg2"/>
                          </a:solidFill>
                          <a:effectLst/>
                          <a:latin typeface="Calibri" pitchFamily="34" charset="0"/>
                          <a:cs typeface="Calibri" pitchFamily="34" charset="0"/>
                        </a:rPr>
                        <a:t>W.2.5.3;</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50" b="1" i="0" u="none" strike="noStrike" cap="none" normalizeH="0" baseline="0" dirty="0" smtClean="0">
                        <a:ln>
                          <a:noFill/>
                        </a:ln>
                        <a:solidFill>
                          <a:schemeClr val="bg2"/>
                        </a:solidFill>
                        <a:effectLst/>
                        <a:latin typeface="Calibri" pitchFamily="34" charset="0"/>
                        <a:cs typeface="Calibri" pitchFamily="34" charset="0"/>
                      </a:endParaRPr>
                    </a:p>
                  </a:txBody>
                  <a:tcPr marL="29967" marR="2996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14350" algn="l"/>
                          <a:tab pos="685800" algn="l"/>
                        </a:tabLst>
                      </a:pPr>
                      <a:endParaRPr kumimoji="0" lang="fi-FI" sz="1200" b="1" i="0" u="none" strike="noStrike" cap="none" normalizeH="0" baseline="0" smtClean="0">
                        <a:ln>
                          <a:noFill/>
                        </a:ln>
                        <a:solidFill>
                          <a:schemeClr val="bg2"/>
                        </a:solidFill>
                        <a:effectLst/>
                        <a:latin typeface="Calibri" pitchFamily="34" charset="0"/>
                        <a:cs typeface="Calibri" pitchFamily="34" charset="0"/>
                      </a:endParaRPr>
                    </a:p>
                  </a:txBody>
                  <a:tcPr marL="29967" marR="2996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14350" algn="l"/>
                          <a:tab pos="685800" algn="l"/>
                        </a:tabLst>
                      </a:pPr>
                      <a:endParaRPr kumimoji="0" lang="fi-FI" sz="1200" b="1" i="0" u="none" strike="noStrike" cap="none" normalizeH="0" baseline="0" smtClean="0">
                        <a:ln>
                          <a:noFill/>
                        </a:ln>
                        <a:solidFill>
                          <a:schemeClr val="bg2"/>
                        </a:solidFill>
                        <a:effectLst/>
                        <a:latin typeface="Calibri" pitchFamily="34" charset="0"/>
                        <a:cs typeface="Calibri" pitchFamily="34" charset="0"/>
                      </a:endParaRPr>
                    </a:p>
                  </a:txBody>
                  <a:tcPr marL="29967" marR="2996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14350" algn="l"/>
                          <a:tab pos="685800" algn="l"/>
                        </a:tabLst>
                      </a:pPr>
                      <a:endParaRPr kumimoji="0" lang="fi-FI" sz="1200" b="1" i="0" u="none" strike="noStrike" cap="none" normalizeH="0" baseline="0" smtClean="0">
                        <a:ln>
                          <a:noFill/>
                        </a:ln>
                        <a:solidFill>
                          <a:schemeClr val="bg2"/>
                        </a:solidFill>
                        <a:effectLst/>
                        <a:latin typeface="Calibri" pitchFamily="34" charset="0"/>
                        <a:cs typeface="Calibri" pitchFamily="34" charset="0"/>
                      </a:endParaRPr>
                    </a:p>
                  </a:txBody>
                  <a:tcPr marL="29967" marR="2996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14350" algn="l"/>
                          <a:tab pos="685800" algn="l"/>
                        </a:tabLst>
                      </a:pPr>
                      <a:endParaRPr kumimoji="0" lang="fi-FI" sz="1200" b="1" i="0" u="none" strike="noStrike" cap="none" normalizeH="0" baseline="0" dirty="0" smtClean="0">
                        <a:ln>
                          <a:noFill/>
                        </a:ln>
                        <a:solidFill>
                          <a:schemeClr val="bg2"/>
                        </a:solidFill>
                        <a:effectLst/>
                        <a:latin typeface="Calibri" pitchFamily="34" charset="0"/>
                        <a:cs typeface="Calibri" pitchFamily="34" charset="0"/>
                      </a:endParaRPr>
                    </a:p>
                  </a:txBody>
                  <a:tcPr marL="29967" marR="29967" marT="0" marB="0" horzOverflow="overflow">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bl>
          </a:graphicData>
        </a:graphic>
      </p:graphicFrame>
      <p:sp>
        <p:nvSpPr>
          <p:cNvPr id="63490" name="Rectangle 2"/>
          <p:cNvSpPr>
            <a:spLocks noChangeArrowheads="1"/>
          </p:cNvSpPr>
          <p:nvPr/>
        </p:nvSpPr>
        <p:spPr bwMode="auto">
          <a:xfrm>
            <a:off x="547688" y="111762"/>
            <a:ext cx="9405937" cy="492443"/>
          </a:xfrm>
          <a:prstGeom prst="rect">
            <a:avLst/>
          </a:prstGeom>
          <a:noFill/>
          <a:ln w="57150" cap="flat" cmpd="sng" algn="ctr">
            <a:noFill/>
            <a:prstDash val="solid"/>
            <a:miter lim="800000"/>
            <a:headEnd type="none" w="med" len="med"/>
            <a:tailEnd type="none" w="med" len="med"/>
          </a:ln>
          <a:effectLst/>
        </p:spPr>
        <p:txBody>
          <a:bodyPr lIns="0" tIns="0" rIns="0" bIns="0" anchor="ctr">
            <a:spAutoFit/>
          </a:bodyPr>
          <a:lstStyle/>
          <a:p>
            <a:pPr>
              <a:tabLst>
                <a:tab pos="514350" algn="l"/>
                <a:tab pos="685800" algn="l"/>
              </a:tabLst>
              <a:defRPr/>
            </a:pPr>
            <a:endParaRPr lang="fi-FI" sz="1400" dirty="0">
              <a:solidFill>
                <a:srgbClr val="FFFFFF"/>
              </a:solidFill>
              <a:latin typeface="+mn-lt"/>
              <a:cs typeface="Tahoma" pitchFamily="34" charset="0"/>
            </a:endParaRPr>
          </a:p>
          <a:p>
            <a:pPr>
              <a:tabLst>
                <a:tab pos="514350" algn="l"/>
                <a:tab pos="685800" algn="l"/>
              </a:tabLst>
              <a:defRPr/>
            </a:pPr>
            <a:r>
              <a:rPr lang="fi-FI" sz="1800" dirty="0">
                <a:solidFill>
                  <a:srgbClr val="FFFF00"/>
                </a:solidFill>
                <a:effectLst>
                  <a:outerShdw blurRad="38100" dist="38100" dir="2700000" algn="tl">
                    <a:srgbClr val="000000">
                      <a:alpha val="43137"/>
                    </a:srgbClr>
                  </a:outerShdw>
                </a:effectLst>
                <a:latin typeface="Calibri" pitchFamily="34" charset="0"/>
                <a:cs typeface="Calibri" pitchFamily="34" charset="0"/>
              </a:rPr>
              <a:t>I.5	Pendidikan/Pelatihan Teknik/Pertanian  dan Profesi Keinsinyuran Yang Diikuti </a:t>
            </a:r>
            <a:r>
              <a:rPr lang="fi-FI" sz="1800" dirty="0" smtClean="0">
                <a:solidFill>
                  <a:srgbClr val="FFFF00"/>
                </a:solidFill>
                <a:effectLst>
                  <a:outerShdw blurRad="38100" dist="38100" dir="2700000" algn="tl">
                    <a:srgbClr val="000000">
                      <a:alpha val="43137"/>
                    </a:srgbClr>
                  </a:outerShdw>
                </a:effectLst>
                <a:latin typeface="Calibri" pitchFamily="34" charset="0"/>
                <a:cs typeface="Calibri" pitchFamily="34" charset="0"/>
              </a:rPr>
              <a:t>     </a:t>
            </a:r>
            <a:r>
              <a:rPr lang="fi-FI" sz="1400" dirty="0">
                <a:solidFill>
                  <a:srgbClr val="FFFFFF"/>
                </a:solidFill>
                <a:latin typeface="+mn-lt"/>
                <a:cs typeface="Tahoma" pitchFamily="34" charset="0"/>
              </a:rPr>
              <a:t>	     W 2</a:t>
            </a:r>
            <a:endParaRPr lang="en-US" sz="1400" dirty="0">
              <a:solidFill>
                <a:srgbClr val="FFFFFF"/>
              </a:solidFill>
              <a:latin typeface="+mn-lt"/>
            </a:endParaRPr>
          </a:p>
        </p:txBody>
      </p:sp>
      <p:sp>
        <p:nvSpPr>
          <p:cNvPr id="29749" name="Oval 7"/>
          <p:cNvSpPr>
            <a:spLocks noChangeArrowheads="1"/>
          </p:cNvSpPr>
          <p:nvPr/>
        </p:nvSpPr>
        <p:spPr bwMode="auto">
          <a:xfrm>
            <a:off x="8953500" y="285750"/>
            <a:ext cx="500063" cy="357188"/>
          </a:xfrm>
          <a:prstGeom prst="ellipse">
            <a:avLst/>
          </a:prstGeom>
          <a:noFill/>
          <a:ln w="38100" algn="ctr">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pPr algn="ctr" eaLnBrk="1" hangingPunct="1">
              <a:lnSpc>
                <a:spcPct val="50000"/>
              </a:lnSpc>
              <a:spcBef>
                <a:spcPct val="45000"/>
              </a:spcBef>
            </a:pPr>
            <a:endParaRPr lang="id-ID"/>
          </a:p>
        </p:txBody>
      </p:sp>
    </p:spTree>
  </p:cSld>
  <p:clrMapOvr>
    <a:masterClrMapping/>
  </p:clrMapOvr>
  <p:transition>
    <p:cover dir="r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bwMode="auto">
          <a:xfrm>
            <a:off x="0" y="1"/>
            <a:ext cx="9906000" cy="764704"/>
          </a:xfrm>
          <a:prstGeom prst="rect">
            <a:avLst/>
          </a:prstGeom>
          <a:solidFill>
            <a:schemeClr val="accent5">
              <a:lumMod val="75000"/>
            </a:schemeClr>
          </a:solidFill>
          <a:ln w="5715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50000"/>
              </a:lnSpc>
              <a:spcBef>
                <a:spcPct val="45000"/>
              </a:spcBef>
              <a:spcAft>
                <a:spcPct val="0"/>
              </a:spcAft>
              <a:buClrTx/>
              <a:buSzTx/>
              <a:buFontTx/>
              <a:buNone/>
              <a:tabLst/>
            </a:pPr>
            <a:endParaRPr kumimoji="0" lang="en-US" sz="4400" b="1" i="0" u="none" strike="noStrike" cap="none" normalizeH="0" baseline="0" dirty="0" smtClean="0">
              <a:ln>
                <a:noFill/>
              </a:ln>
              <a:solidFill>
                <a:srgbClr val="FFFFCC"/>
              </a:solidFill>
              <a:effectLst/>
              <a:latin typeface="Calibri" pitchFamily="34" charset="0"/>
              <a:cs typeface="Calibri" pitchFamily="34" charset="0"/>
            </a:endParaRPr>
          </a:p>
        </p:txBody>
      </p:sp>
      <p:sp>
        <p:nvSpPr>
          <p:cNvPr id="2" name="Footer Placeholder 1"/>
          <p:cNvSpPr>
            <a:spLocks noGrp="1"/>
          </p:cNvSpPr>
          <p:nvPr>
            <p:ph type="ftr" sz="quarter" idx="10"/>
          </p:nvPr>
        </p:nvSpPr>
        <p:spPr>
          <a:xfrm>
            <a:off x="166688" y="6543675"/>
            <a:ext cx="3429000" cy="457200"/>
          </a:xfrm>
        </p:spPr>
        <p:txBody>
          <a:bodyPr/>
          <a:lstStyle/>
          <a:p>
            <a:pPr>
              <a:defRPr/>
            </a:pPr>
            <a:r>
              <a:rPr lang="en-US" smtClean="0">
                <a:solidFill>
                  <a:schemeClr val="bg2"/>
                </a:solidFill>
              </a:rPr>
              <a:t>Bakuan Kompetensi IP Versi Ringkas</a:t>
            </a:r>
            <a:endParaRPr lang="en-US">
              <a:solidFill>
                <a:schemeClr val="bg2"/>
              </a:solidFill>
            </a:endParaRPr>
          </a:p>
        </p:txBody>
      </p:sp>
      <p:sp>
        <p:nvSpPr>
          <p:cNvPr id="30723" name="Slide Number Placeholder 2"/>
          <p:cNvSpPr>
            <a:spLocks noGrp="1"/>
          </p:cNvSpPr>
          <p:nvPr>
            <p:ph type="sldNum" sz="quarter" idx="11"/>
          </p:nvPr>
        </p:nvSpPr>
        <p:spPr>
          <a:xfrm>
            <a:off x="8382000" y="6543675"/>
            <a:ext cx="1398588"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r>
              <a:rPr lang="en-US" sz="1400" b="0" smtClean="0">
                <a:solidFill>
                  <a:schemeClr val="bg2"/>
                </a:solidFill>
                <a:latin typeface="Tahoma" pitchFamily="34" charset="0"/>
              </a:rPr>
              <a:t>Slide </a:t>
            </a:r>
            <a:fld id="{D746011C-007C-42B1-85E3-FA9266D5259E}" type="slidenum">
              <a:rPr lang="en-US" sz="1400" b="0" smtClean="0">
                <a:solidFill>
                  <a:schemeClr val="bg2"/>
                </a:solidFill>
                <a:latin typeface="Tahoma" pitchFamily="34" charset="0"/>
              </a:rPr>
              <a:pPr/>
              <a:t>28</a:t>
            </a:fld>
            <a:endParaRPr lang="en-US" sz="1400" b="0" smtClean="0">
              <a:solidFill>
                <a:schemeClr val="bg2"/>
              </a:solidFill>
              <a:latin typeface="Tahoma" pitchFamily="34" charset="0"/>
            </a:endParaRPr>
          </a:p>
        </p:txBody>
      </p:sp>
      <p:sp>
        <p:nvSpPr>
          <p:cNvPr id="81921" name="Rectangle 1"/>
          <p:cNvSpPr>
            <a:spLocks noChangeArrowheads="1"/>
          </p:cNvSpPr>
          <p:nvPr/>
        </p:nvSpPr>
        <p:spPr bwMode="auto">
          <a:xfrm>
            <a:off x="593724" y="161409"/>
            <a:ext cx="9312275" cy="369332"/>
          </a:xfrm>
          <a:prstGeom prst="rect">
            <a:avLst/>
          </a:prstGeom>
          <a:noFill/>
          <a:ln w="57150" cap="flat" cmpd="sng" algn="ctr">
            <a:noFill/>
            <a:prstDash val="solid"/>
            <a:miter lim="800000"/>
            <a:headEnd type="none" w="med" len="med"/>
            <a:tailEnd type="none" w="med" len="med"/>
          </a:ln>
          <a:effectLst/>
        </p:spPr>
        <p:txBody>
          <a:bodyPr wrap="square" anchor="ctr">
            <a:spAutoFit/>
          </a:bodyPr>
          <a:lstStyle/>
          <a:p>
            <a:pPr>
              <a:tabLst>
                <a:tab pos="514350" algn="l"/>
                <a:tab pos="685800" algn="l"/>
              </a:tabLst>
              <a:defRPr/>
            </a:pPr>
            <a:r>
              <a:rPr lang="sv-SE" sz="1800" dirty="0">
                <a:solidFill>
                  <a:srgbClr val="FFFF00"/>
                </a:solidFill>
                <a:effectLst>
                  <a:outerShdw blurRad="38100" dist="38100" dir="2700000" algn="tl">
                    <a:srgbClr val="000000">
                      <a:alpha val="43137"/>
                    </a:srgbClr>
                  </a:outerShdw>
                </a:effectLst>
                <a:ea typeface="Times New Roman" pitchFamily="18" charset="0"/>
              </a:rPr>
              <a:t>IV.3   Seminar/Lokakarya Keinsinyuran Yang </a:t>
            </a:r>
            <a:r>
              <a:rPr lang="sv-SE" sz="1800" dirty="0" smtClean="0">
                <a:solidFill>
                  <a:srgbClr val="FFFF00"/>
                </a:solidFill>
                <a:effectLst>
                  <a:outerShdw blurRad="38100" dist="38100" dir="2700000" algn="tl">
                    <a:srgbClr val="000000">
                      <a:alpha val="43137"/>
                    </a:srgbClr>
                  </a:outerShdw>
                </a:effectLst>
                <a:ea typeface="Times New Roman" pitchFamily="18" charset="0"/>
              </a:rPr>
              <a:t>Diikuti        </a:t>
            </a:r>
            <a:r>
              <a:rPr lang="sv-SE" sz="1800" dirty="0">
                <a:solidFill>
                  <a:srgbClr val="FFFF00"/>
                </a:solidFill>
                <a:effectLst>
                  <a:outerShdw blurRad="38100" dist="38100" dir="2700000" algn="tl">
                    <a:srgbClr val="000000">
                      <a:alpha val="43137"/>
                    </a:srgbClr>
                  </a:outerShdw>
                </a:effectLst>
                <a:ea typeface="Times New Roman" pitchFamily="18" charset="0"/>
              </a:rPr>
              <a:t>	     	                   W 2</a:t>
            </a:r>
            <a:endParaRPr lang="sv-SE" sz="1800" dirty="0">
              <a:solidFill>
                <a:srgbClr val="FFFF00"/>
              </a:solidFill>
              <a:effectLst>
                <a:outerShdw blurRad="38100" dist="38100" dir="2700000" algn="tl">
                  <a:srgbClr val="000000">
                    <a:alpha val="43137"/>
                  </a:srgbClr>
                </a:outerShdw>
              </a:effectLst>
            </a:endParaRPr>
          </a:p>
        </p:txBody>
      </p:sp>
      <p:graphicFrame>
        <p:nvGraphicFramePr>
          <p:cNvPr id="6" name="Table 5"/>
          <p:cNvGraphicFramePr>
            <a:graphicFrameLocks noGrp="1"/>
          </p:cNvGraphicFramePr>
          <p:nvPr>
            <p:extLst>
              <p:ext uri="{D42A27DB-BD31-4B8C-83A1-F6EECF244321}">
                <p14:modId xmlns:p14="http://schemas.microsoft.com/office/powerpoint/2010/main" val="3192428690"/>
              </p:ext>
            </p:extLst>
          </p:nvPr>
        </p:nvGraphicFramePr>
        <p:xfrm>
          <a:off x="617615" y="865212"/>
          <a:ext cx="8858250" cy="5372100"/>
        </p:xfrm>
        <a:graphic>
          <a:graphicData uri="http://schemas.openxmlformats.org/drawingml/2006/table">
            <a:tbl>
              <a:tblPr/>
              <a:tblGrid>
                <a:gridCol w="342752"/>
                <a:gridCol w="637663"/>
                <a:gridCol w="1907539"/>
                <a:gridCol w="1853039"/>
                <a:gridCol w="2289047"/>
                <a:gridCol w="592245"/>
                <a:gridCol w="308840"/>
                <a:gridCol w="308840"/>
                <a:gridCol w="308840"/>
                <a:gridCol w="309445"/>
              </a:tblGrid>
              <a:tr h="342701">
                <a:tc>
                  <a:txBody>
                    <a:bodyPr/>
                    <a:lstStyle/>
                    <a:p>
                      <a:pPr marL="0" marR="0" algn="ctr">
                        <a:lnSpc>
                          <a:spcPct val="100000"/>
                        </a:lnSpc>
                        <a:spcBef>
                          <a:spcPts val="0"/>
                        </a:spcBef>
                        <a:spcAft>
                          <a:spcPts val="0"/>
                        </a:spcAft>
                        <a:tabLst>
                          <a:tab pos="514350" algn="l"/>
                          <a:tab pos="685800" algn="l"/>
                        </a:tabLst>
                      </a:pPr>
                      <a:r>
                        <a:rPr lang="en-US" sz="1200" b="1" dirty="0">
                          <a:solidFill>
                            <a:srgbClr val="000000"/>
                          </a:solidFill>
                          <a:latin typeface="Calibri" pitchFamily="34" charset="0"/>
                          <a:ea typeface="Times New Roman"/>
                          <a:cs typeface="Calibri" pitchFamily="34" charset="0"/>
                        </a:rPr>
                        <a:t>NO</a:t>
                      </a:r>
                    </a:p>
                  </a:txBody>
                  <a:tcPr marL="47875" marR="47875" marT="0" marB="0">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a:noFill/>
                    </a:lnB>
                    <a:solidFill>
                      <a:srgbClr val="FFFF99"/>
                    </a:solidFill>
                  </a:tcPr>
                </a:tc>
                <a:tc>
                  <a:txBody>
                    <a:bodyPr/>
                    <a:lstStyle/>
                    <a:p>
                      <a:pPr marL="0" marR="0" algn="ctr">
                        <a:lnSpc>
                          <a:spcPct val="100000"/>
                        </a:lnSpc>
                        <a:spcBef>
                          <a:spcPts val="0"/>
                        </a:spcBef>
                        <a:spcAft>
                          <a:spcPts val="0"/>
                        </a:spcAft>
                        <a:tabLst>
                          <a:tab pos="514350" algn="l"/>
                          <a:tab pos="685800" algn="l"/>
                        </a:tabLst>
                      </a:pPr>
                      <a:r>
                        <a:rPr lang="en-US" sz="1200" b="1">
                          <a:solidFill>
                            <a:srgbClr val="000000"/>
                          </a:solidFill>
                          <a:latin typeface="Calibri" pitchFamily="34" charset="0"/>
                          <a:ea typeface="Times New Roman"/>
                          <a:cs typeface="Calibri" pitchFamily="34" charset="0"/>
                        </a:rPr>
                        <a:t>BULAN,</a:t>
                      </a:r>
                    </a:p>
                  </a:txBody>
                  <a:tcPr marL="47875" marR="4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a:noFill/>
                    </a:lnB>
                    <a:solidFill>
                      <a:srgbClr val="FFFF99"/>
                    </a:solidFill>
                  </a:tcPr>
                </a:tc>
                <a:tc>
                  <a:txBody>
                    <a:bodyPr/>
                    <a:lstStyle/>
                    <a:p>
                      <a:pPr marL="0" marR="0">
                        <a:lnSpc>
                          <a:spcPct val="100000"/>
                        </a:lnSpc>
                        <a:spcBef>
                          <a:spcPts val="0"/>
                        </a:spcBef>
                        <a:spcAft>
                          <a:spcPts val="0"/>
                        </a:spcAft>
                        <a:tabLst>
                          <a:tab pos="514350" algn="l"/>
                          <a:tab pos="685800" algn="l"/>
                        </a:tabLst>
                      </a:pPr>
                      <a:r>
                        <a:rPr lang="en-US" sz="1200" b="1">
                          <a:solidFill>
                            <a:srgbClr val="000000"/>
                          </a:solidFill>
                          <a:latin typeface="Calibri" pitchFamily="34" charset="0"/>
                          <a:ea typeface="Times New Roman"/>
                          <a:cs typeface="Calibri" pitchFamily="34" charset="0"/>
                        </a:rPr>
                        <a:t>NAMA SEMINAR / LOKA KARYA</a:t>
                      </a:r>
                    </a:p>
                  </a:txBody>
                  <a:tcPr marL="47875" marR="4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a:noFill/>
                    </a:lnB>
                    <a:solidFill>
                      <a:srgbClr val="FFFF99"/>
                    </a:solidFill>
                  </a:tcPr>
                </a:tc>
                <a:tc>
                  <a:txBody>
                    <a:bodyPr/>
                    <a:lstStyle/>
                    <a:p>
                      <a:pPr marL="0" marR="0">
                        <a:lnSpc>
                          <a:spcPct val="100000"/>
                        </a:lnSpc>
                        <a:spcBef>
                          <a:spcPts val="0"/>
                        </a:spcBef>
                        <a:spcAft>
                          <a:spcPts val="0"/>
                        </a:spcAft>
                        <a:tabLst>
                          <a:tab pos="514350" algn="l"/>
                          <a:tab pos="685800" algn="l"/>
                        </a:tabLst>
                      </a:pPr>
                      <a:r>
                        <a:rPr lang="en-US" sz="1200" b="1" dirty="0">
                          <a:solidFill>
                            <a:srgbClr val="000000"/>
                          </a:solidFill>
                          <a:latin typeface="Calibri" pitchFamily="34" charset="0"/>
                          <a:ea typeface="Times New Roman"/>
                          <a:cs typeface="Calibri" pitchFamily="34" charset="0"/>
                        </a:rPr>
                        <a:t>NAMA PENYELENGGARA,</a:t>
                      </a:r>
                    </a:p>
                  </a:txBody>
                  <a:tcPr marL="47875" marR="4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a:noFill/>
                    </a:lnB>
                    <a:solidFill>
                      <a:srgbClr val="FFFF99"/>
                    </a:solidFill>
                  </a:tcPr>
                </a:tc>
                <a:tc>
                  <a:txBody>
                    <a:bodyPr/>
                    <a:lstStyle/>
                    <a:p>
                      <a:pPr marL="0" marR="0" algn="ctr">
                        <a:lnSpc>
                          <a:spcPct val="100000"/>
                        </a:lnSpc>
                        <a:spcBef>
                          <a:spcPts val="0"/>
                        </a:spcBef>
                        <a:spcAft>
                          <a:spcPts val="0"/>
                        </a:spcAft>
                        <a:tabLst>
                          <a:tab pos="514350" algn="l"/>
                          <a:tab pos="685800" algn="l"/>
                        </a:tabLst>
                      </a:pPr>
                      <a:r>
                        <a:rPr lang="en-US" sz="1200" b="1">
                          <a:solidFill>
                            <a:srgbClr val="000000"/>
                          </a:solidFill>
                          <a:latin typeface="Calibri" pitchFamily="34" charset="0"/>
                          <a:ea typeface="Times New Roman"/>
                          <a:cs typeface="Calibri" pitchFamily="34" charset="0"/>
                        </a:rPr>
                        <a:t>URAIAN SINGKAT MATERI</a:t>
                      </a:r>
                    </a:p>
                  </a:txBody>
                  <a:tcPr marL="47875" marR="4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a:noFill/>
                    </a:lnB>
                    <a:solidFill>
                      <a:srgbClr val="FFFF99"/>
                    </a:solidFill>
                  </a:tcPr>
                </a:tc>
                <a:tc>
                  <a:txBody>
                    <a:bodyPr/>
                    <a:lstStyle/>
                    <a:p>
                      <a:pPr marL="0" marR="0" algn="ctr">
                        <a:lnSpc>
                          <a:spcPct val="100000"/>
                        </a:lnSpc>
                        <a:spcBef>
                          <a:spcPts val="0"/>
                        </a:spcBef>
                        <a:spcAft>
                          <a:spcPts val="0"/>
                        </a:spcAft>
                        <a:tabLst>
                          <a:tab pos="514350" algn="l"/>
                          <a:tab pos="685800" algn="l"/>
                        </a:tabLst>
                      </a:pPr>
                      <a:r>
                        <a:rPr lang="en-US" sz="1200" b="1" dirty="0">
                          <a:solidFill>
                            <a:srgbClr val="000000"/>
                          </a:solidFill>
                          <a:latin typeface="Calibri" pitchFamily="34" charset="0"/>
                          <a:ea typeface="Times New Roman"/>
                          <a:cs typeface="Calibri" pitchFamily="34" charset="0"/>
                        </a:rPr>
                        <a:t>KOMPE-</a:t>
                      </a:r>
                    </a:p>
                  </a:txBody>
                  <a:tcPr marL="47875" marR="47875" marT="0" marB="0">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a:noFill/>
                    </a:lnB>
                    <a:solidFill>
                      <a:srgbClr val="FFFFFF"/>
                    </a:solidFill>
                  </a:tcPr>
                </a:tc>
                <a:tc gridSpan="4">
                  <a:txBody>
                    <a:bodyPr/>
                    <a:lstStyle/>
                    <a:p>
                      <a:pPr marL="0" marR="0" algn="ctr">
                        <a:lnSpc>
                          <a:spcPct val="100000"/>
                        </a:lnSpc>
                        <a:spcBef>
                          <a:spcPts val="0"/>
                        </a:spcBef>
                        <a:spcAft>
                          <a:spcPts val="0"/>
                        </a:spcAft>
                        <a:tabLst>
                          <a:tab pos="514350" algn="l"/>
                          <a:tab pos="685800" algn="l"/>
                        </a:tabLst>
                      </a:pPr>
                      <a:r>
                        <a:rPr lang="en-US" sz="1200" b="1">
                          <a:solidFill>
                            <a:srgbClr val="000000"/>
                          </a:solidFill>
                          <a:latin typeface="Calibri" pitchFamily="34" charset="0"/>
                          <a:ea typeface="Times New Roman"/>
                          <a:cs typeface="Calibri" pitchFamily="34" charset="0"/>
                        </a:rPr>
                        <a:t>Diisi oleh MP</a:t>
                      </a:r>
                    </a:p>
                  </a:txBody>
                  <a:tcPr marL="47875" marR="47875" marT="0" marB="0">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342701">
                <a:tc>
                  <a:txBody>
                    <a:bodyPr/>
                    <a:lstStyle/>
                    <a:p>
                      <a:pPr marL="0" marR="0">
                        <a:lnSpc>
                          <a:spcPct val="100000"/>
                        </a:lnSpc>
                        <a:spcBef>
                          <a:spcPts val="0"/>
                        </a:spcBef>
                        <a:spcAft>
                          <a:spcPts val="0"/>
                        </a:spcAft>
                        <a:tabLst>
                          <a:tab pos="514350" algn="l"/>
                          <a:tab pos="685800" algn="l"/>
                        </a:tabLst>
                      </a:pPr>
                      <a:endParaRPr lang="en-US" sz="1200" b="1">
                        <a:solidFill>
                          <a:srgbClr val="000000"/>
                        </a:solidFill>
                        <a:latin typeface="Calibri" pitchFamily="34" charset="0"/>
                        <a:ea typeface="Times New Roman"/>
                        <a:cs typeface="Calibri" pitchFamily="34" charset="0"/>
                      </a:endParaRPr>
                    </a:p>
                  </a:txBody>
                  <a:tcPr marL="47875" marR="47875" marT="0" marB="0">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lnSpc>
                          <a:spcPct val="100000"/>
                        </a:lnSpc>
                        <a:spcBef>
                          <a:spcPts val="0"/>
                        </a:spcBef>
                        <a:spcAft>
                          <a:spcPts val="0"/>
                        </a:spcAft>
                        <a:tabLst>
                          <a:tab pos="514350" algn="l"/>
                          <a:tab pos="685800" algn="l"/>
                        </a:tabLst>
                      </a:pPr>
                      <a:r>
                        <a:rPr lang="en-US" sz="1200" b="1" dirty="0">
                          <a:solidFill>
                            <a:srgbClr val="000000"/>
                          </a:solidFill>
                          <a:latin typeface="Calibri" pitchFamily="34" charset="0"/>
                          <a:ea typeface="Times New Roman"/>
                          <a:cs typeface="Calibri" pitchFamily="34" charset="0"/>
                        </a:rPr>
                        <a:t>TAHUN</a:t>
                      </a:r>
                    </a:p>
                  </a:txBody>
                  <a:tcPr marL="47875" marR="4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99"/>
                    </a:solidFill>
                  </a:tcPr>
                </a:tc>
                <a:tc>
                  <a:txBody>
                    <a:bodyPr/>
                    <a:lstStyle/>
                    <a:p>
                      <a:pPr marL="0" marR="0">
                        <a:lnSpc>
                          <a:spcPct val="100000"/>
                        </a:lnSpc>
                        <a:spcBef>
                          <a:spcPts val="0"/>
                        </a:spcBef>
                        <a:spcAft>
                          <a:spcPts val="0"/>
                        </a:spcAft>
                        <a:tabLst>
                          <a:tab pos="514350" algn="l"/>
                          <a:tab pos="685800" algn="l"/>
                        </a:tabLst>
                      </a:pPr>
                      <a:endParaRPr lang="en-US" sz="1200" b="1">
                        <a:solidFill>
                          <a:srgbClr val="000000"/>
                        </a:solidFill>
                        <a:latin typeface="Calibri" pitchFamily="34" charset="0"/>
                        <a:ea typeface="Times New Roman"/>
                        <a:cs typeface="Calibri" pitchFamily="34" charset="0"/>
                      </a:endParaRPr>
                    </a:p>
                  </a:txBody>
                  <a:tcPr marL="47875" marR="4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99"/>
                    </a:solidFill>
                  </a:tcPr>
                </a:tc>
                <a:tc>
                  <a:txBody>
                    <a:bodyPr/>
                    <a:lstStyle/>
                    <a:p>
                      <a:pPr marL="0" marR="0">
                        <a:lnSpc>
                          <a:spcPct val="100000"/>
                        </a:lnSpc>
                        <a:spcBef>
                          <a:spcPts val="0"/>
                        </a:spcBef>
                        <a:spcAft>
                          <a:spcPts val="0"/>
                        </a:spcAft>
                        <a:tabLst>
                          <a:tab pos="514350" algn="l"/>
                          <a:tab pos="685800" algn="l"/>
                        </a:tabLst>
                      </a:pPr>
                      <a:r>
                        <a:rPr lang="en-US" sz="1200" b="1">
                          <a:solidFill>
                            <a:srgbClr val="000000"/>
                          </a:solidFill>
                          <a:latin typeface="Calibri" pitchFamily="34" charset="0"/>
                          <a:ea typeface="Times New Roman"/>
                          <a:cs typeface="Calibri" pitchFamily="34" charset="0"/>
                        </a:rPr>
                        <a:t>LOKASI</a:t>
                      </a:r>
                    </a:p>
                  </a:txBody>
                  <a:tcPr marL="47875" marR="4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lnSpc>
                          <a:spcPct val="100000"/>
                        </a:lnSpc>
                        <a:spcBef>
                          <a:spcPts val="0"/>
                        </a:spcBef>
                        <a:spcAft>
                          <a:spcPts val="0"/>
                        </a:spcAft>
                        <a:tabLst>
                          <a:tab pos="514350" algn="l"/>
                          <a:tab pos="685800" algn="l"/>
                        </a:tabLst>
                      </a:pPr>
                      <a:r>
                        <a:rPr lang="en-US" sz="1200" b="1">
                          <a:solidFill>
                            <a:srgbClr val="000000"/>
                          </a:solidFill>
                          <a:latin typeface="Calibri" pitchFamily="34" charset="0"/>
                          <a:ea typeface="Times New Roman"/>
                          <a:cs typeface="Calibri" pitchFamily="34" charset="0"/>
                        </a:rPr>
                        <a:t>SEMINAR / LOKA KARYA</a:t>
                      </a:r>
                    </a:p>
                  </a:txBody>
                  <a:tcPr marL="47875" marR="4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lnSpc>
                          <a:spcPct val="100000"/>
                        </a:lnSpc>
                        <a:spcBef>
                          <a:spcPts val="0"/>
                        </a:spcBef>
                        <a:spcAft>
                          <a:spcPts val="0"/>
                        </a:spcAft>
                        <a:tabLst>
                          <a:tab pos="514350" algn="l"/>
                          <a:tab pos="685800" algn="l"/>
                        </a:tabLst>
                      </a:pPr>
                      <a:r>
                        <a:rPr lang="en-US" sz="1200" b="1" dirty="0">
                          <a:solidFill>
                            <a:srgbClr val="000000"/>
                          </a:solidFill>
                          <a:latin typeface="Calibri" pitchFamily="34" charset="0"/>
                          <a:ea typeface="Times New Roman"/>
                          <a:cs typeface="Calibri" pitchFamily="34" charset="0"/>
                        </a:rPr>
                        <a:t>TENSI *)</a:t>
                      </a:r>
                    </a:p>
                  </a:txBody>
                  <a:tcPr marL="47875" marR="47875" marT="0" marB="0">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00000"/>
                        </a:lnSpc>
                        <a:spcBef>
                          <a:spcPts val="0"/>
                        </a:spcBef>
                        <a:spcAft>
                          <a:spcPts val="0"/>
                        </a:spcAft>
                        <a:tabLst>
                          <a:tab pos="514350" algn="l"/>
                          <a:tab pos="685800" algn="l"/>
                        </a:tabLst>
                      </a:pPr>
                      <a:r>
                        <a:rPr lang="en-US" sz="1200" b="1">
                          <a:solidFill>
                            <a:srgbClr val="000000"/>
                          </a:solidFill>
                          <a:latin typeface="Calibri" pitchFamily="34" charset="0"/>
                          <a:ea typeface="Times New Roman"/>
                          <a:cs typeface="Calibri" pitchFamily="34" charset="0"/>
                        </a:rPr>
                        <a:t>P</a:t>
                      </a:r>
                    </a:p>
                  </a:txBody>
                  <a:tcPr marL="47875" marR="47875" marT="0" marB="0">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lnSpc>
                          <a:spcPct val="100000"/>
                        </a:lnSpc>
                        <a:spcBef>
                          <a:spcPts val="0"/>
                        </a:spcBef>
                        <a:spcAft>
                          <a:spcPts val="0"/>
                        </a:spcAft>
                        <a:tabLst>
                          <a:tab pos="514350" algn="l"/>
                          <a:tab pos="685800" algn="l"/>
                        </a:tabLst>
                      </a:pPr>
                      <a:r>
                        <a:rPr lang="en-US" sz="1200" b="1">
                          <a:solidFill>
                            <a:srgbClr val="000000"/>
                          </a:solidFill>
                          <a:latin typeface="Calibri" pitchFamily="34" charset="0"/>
                          <a:ea typeface="Times New Roman"/>
                          <a:cs typeface="Calibri" pitchFamily="34" charset="0"/>
                        </a:rPr>
                        <a:t>Q</a:t>
                      </a:r>
                    </a:p>
                  </a:txBody>
                  <a:tcPr marL="47875" marR="4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lnSpc>
                          <a:spcPct val="100000"/>
                        </a:lnSpc>
                        <a:spcBef>
                          <a:spcPts val="0"/>
                        </a:spcBef>
                        <a:spcAft>
                          <a:spcPts val="0"/>
                        </a:spcAft>
                        <a:tabLst>
                          <a:tab pos="514350" algn="l"/>
                          <a:tab pos="685800" algn="l"/>
                        </a:tabLst>
                      </a:pPr>
                      <a:r>
                        <a:rPr lang="en-US" sz="1200" b="1">
                          <a:solidFill>
                            <a:srgbClr val="000000"/>
                          </a:solidFill>
                          <a:latin typeface="Calibri" pitchFamily="34" charset="0"/>
                          <a:ea typeface="Times New Roman"/>
                          <a:cs typeface="Calibri" pitchFamily="34" charset="0"/>
                        </a:rPr>
                        <a:t>R</a:t>
                      </a:r>
                    </a:p>
                  </a:txBody>
                  <a:tcPr marL="47875" marR="4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lnSpc>
                          <a:spcPct val="100000"/>
                        </a:lnSpc>
                        <a:spcBef>
                          <a:spcPts val="0"/>
                        </a:spcBef>
                        <a:spcAft>
                          <a:spcPts val="0"/>
                        </a:spcAft>
                        <a:tabLst>
                          <a:tab pos="514350" algn="l"/>
                          <a:tab pos="685800" algn="l"/>
                        </a:tabLst>
                      </a:pPr>
                      <a:r>
                        <a:rPr lang="en-US" sz="1200" b="1">
                          <a:solidFill>
                            <a:srgbClr val="000000"/>
                          </a:solidFill>
                          <a:latin typeface="Calibri" pitchFamily="34" charset="0"/>
                          <a:ea typeface="Times New Roman"/>
                          <a:cs typeface="Calibri" pitchFamily="34" charset="0"/>
                        </a:rPr>
                        <a:t>T</a:t>
                      </a:r>
                    </a:p>
                  </a:txBody>
                  <a:tcPr marL="47875" marR="47875" marT="0" marB="0">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r h="1457723">
                <a:tc>
                  <a:txBody>
                    <a:bodyPr/>
                    <a:lstStyle/>
                    <a:p>
                      <a:pPr marL="0" marR="0">
                        <a:lnSpc>
                          <a:spcPct val="100000"/>
                        </a:lnSpc>
                        <a:spcBef>
                          <a:spcPts val="0"/>
                        </a:spcBef>
                        <a:spcAft>
                          <a:spcPts val="0"/>
                        </a:spcAft>
                        <a:tabLst>
                          <a:tab pos="514350" algn="l"/>
                          <a:tab pos="685800" algn="l"/>
                        </a:tabLst>
                      </a:pPr>
                      <a:r>
                        <a:rPr lang="en-US" sz="1200" b="1" dirty="0">
                          <a:solidFill>
                            <a:srgbClr val="000000"/>
                          </a:solidFill>
                          <a:latin typeface="Calibri" pitchFamily="34" charset="0"/>
                          <a:ea typeface="Times New Roman"/>
                          <a:cs typeface="Calibri" pitchFamily="34" charset="0"/>
                        </a:rPr>
                        <a:t>1.</a:t>
                      </a:r>
                    </a:p>
                  </a:txBody>
                  <a:tcPr marL="47875" marR="47875" marT="0" marB="0">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lnSpc>
                          <a:spcPct val="100000"/>
                        </a:lnSpc>
                        <a:spcBef>
                          <a:spcPts val="0"/>
                        </a:spcBef>
                        <a:spcAft>
                          <a:spcPts val="0"/>
                        </a:spcAft>
                        <a:tabLst>
                          <a:tab pos="514350" algn="l"/>
                          <a:tab pos="685800" algn="l"/>
                        </a:tabLst>
                      </a:pPr>
                      <a:r>
                        <a:rPr lang="en-US" sz="1200" b="1" dirty="0">
                          <a:solidFill>
                            <a:srgbClr val="000000"/>
                          </a:solidFill>
                          <a:latin typeface="Calibri" pitchFamily="34" charset="0"/>
                          <a:ea typeface="Times New Roman"/>
                          <a:cs typeface="Calibri" pitchFamily="34" charset="0"/>
                        </a:rPr>
                        <a:t>12 </a:t>
                      </a:r>
                      <a:r>
                        <a:rPr lang="en-US" sz="1200" b="1" dirty="0" err="1">
                          <a:solidFill>
                            <a:srgbClr val="000000"/>
                          </a:solidFill>
                          <a:latin typeface="Calibri" pitchFamily="34" charset="0"/>
                          <a:ea typeface="Times New Roman"/>
                          <a:cs typeface="Calibri" pitchFamily="34" charset="0"/>
                        </a:rPr>
                        <a:t>Juni</a:t>
                      </a:r>
                      <a:r>
                        <a:rPr lang="en-US" sz="1200" b="1" dirty="0">
                          <a:solidFill>
                            <a:srgbClr val="000000"/>
                          </a:solidFill>
                          <a:latin typeface="Calibri" pitchFamily="34" charset="0"/>
                          <a:ea typeface="Times New Roman"/>
                          <a:cs typeface="Calibri" pitchFamily="34" charset="0"/>
                        </a:rPr>
                        <a:t> 2014</a:t>
                      </a:r>
                    </a:p>
                  </a:txBody>
                  <a:tcPr marL="47875" marR="4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nSpc>
                          <a:spcPct val="100000"/>
                        </a:lnSpc>
                        <a:spcBef>
                          <a:spcPts val="0"/>
                        </a:spcBef>
                        <a:spcAft>
                          <a:spcPts val="0"/>
                        </a:spcAft>
                        <a:tabLst>
                          <a:tab pos="514350" algn="l"/>
                          <a:tab pos="685800" algn="l"/>
                        </a:tabLst>
                      </a:pPr>
                      <a:r>
                        <a:rPr lang="en-US" sz="1200" b="1" dirty="0" err="1">
                          <a:solidFill>
                            <a:srgbClr val="000000"/>
                          </a:solidFill>
                          <a:latin typeface="Calibri" pitchFamily="34" charset="0"/>
                          <a:ea typeface="Times New Roman"/>
                          <a:cs typeface="Calibri" pitchFamily="34" charset="0"/>
                        </a:rPr>
                        <a:t>Rapimnas</a:t>
                      </a:r>
                      <a:r>
                        <a:rPr lang="en-US" sz="1200" b="1" dirty="0">
                          <a:solidFill>
                            <a:srgbClr val="000000"/>
                          </a:solidFill>
                          <a:latin typeface="Calibri" pitchFamily="34" charset="0"/>
                          <a:ea typeface="Times New Roman"/>
                          <a:cs typeface="Calibri" pitchFamily="34" charset="0"/>
                        </a:rPr>
                        <a:t> 2014 </a:t>
                      </a:r>
                      <a:r>
                        <a:rPr lang="en-US" sz="1200" b="1" dirty="0" err="1">
                          <a:solidFill>
                            <a:srgbClr val="000000"/>
                          </a:solidFill>
                          <a:latin typeface="Calibri" pitchFamily="34" charset="0"/>
                          <a:ea typeface="Times New Roman"/>
                          <a:cs typeface="Calibri" pitchFamily="34" charset="0"/>
                        </a:rPr>
                        <a:t>Menyongsong</a:t>
                      </a:r>
                      <a:r>
                        <a:rPr lang="en-US" sz="1200" b="1" dirty="0">
                          <a:solidFill>
                            <a:srgbClr val="000000"/>
                          </a:solidFill>
                          <a:latin typeface="Calibri" pitchFamily="34" charset="0"/>
                          <a:ea typeface="Times New Roman"/>
                          <a:cs typeface="Calibri" pitchFamily="34" charset="0"/>
                        </a:rPr>
                        <a:t> Era </a:t>
                      </a:r>
                      <a:r>
                        <a:rPr lang="en-US" sz="1200" b="1" dirty="0" err="1">
                          <a:solidFill>
                            <a:srgbClr val="000000"/>
                          </a:solidFill>
                          <a:latin typeface="Calibri" pitchFamily="34" charset="0"/>
                          <a:ea typeface="Times New Roman"/>
                          <a:cs typeface="Calibri" pitchFamily="34" charset="0"/>
                        </a:rPr>
                        <a:t>Baru</a:t>
                      </a:r>
                      <a:r>
                        <a:rPr lang="en-US" sz="1200" b="1" dirty="0">
                          <a:solidFill>
                            <a:srgbClr val="000000"/>
                          </a:solidFill>
                          <a:latin typeface="Calibri" pitchFamily="34" charset="0"/>
                          <a:ea typeface="Times New Roman"/>
                          <a:cs typeface="Calibri" pitchFamily="34" charset="0"/>
                        </a:rPr>
                        <a:t> </a:t>
                      </a:r>
                      <a:r>
                        <a:rPr lang="en-US" sz="1200" b="1" dirty="0" err="1">
                          <a:solidFill>
                            <a:srgbClr val="000000"/>
                          </a:solidFill>
                          <a:latin typeface="Calibri" pitchFamily="34" charset="0"/>
                          <a:ea typeface="Times New Roman"/>
                          <a:cs typeface="Calibri" pitchFamily="34" charset="0"/>
                        </a:rPr>
                        <a:t>Keinsinyuran</a:t>
                      </a:r>
                      <a:r>
                        <a:rPr lang="en-US" sz="1200" b="1" dirty="0">
                          <a:solidFill>
                            <a:srgbClr val="000000"/>
                          </a:solidFill>
                          <a:latin typeface="Calibri" pitchFamily="34" charset="0"/>
                          <a:ea typeface="Times New Roman"/>
                          <a:cs typeface="Calibri" pitchFamily="34" charset="0"/>
                        </a:rPr>
                        <a:t> Indonesia </a:t>
                      </a:r>
                      <a:endParaRPr lang="en-US" sz="1200" b="1" dirty="0" smtClean="0">
                        <a:solidFill>
                          <a:srgbClr val="000000"/>
                        </a:solidFill>
                        <a:latin typeface="Calibri" pitchFamily="34" charset="0"/>
                        <a:ea typeface="Times New Roman"/>
                        <a:cs typeface="Calibri" pitchFamily="34" charset="0"/>
                      </a:endParaRPr>
                    </a:p>
                    <a:p>
                      <a:pPr marL="0" marR="0">
                        <a:lnSpc>
                          <a:spcPct val="100000"/>
                        </a:lnSpc>
                        <a:spcBef>
                          <a:spcPts val="0"/>
                        </a:spcBef>
                        <a:spcAft>
                          <a:spcPts val="0"/>
                        </a:spcAft>
                        <a:tabLst>
                          <a:tab pos="514350" algn="l"/>
                          <a:tab pos="685800" algn="l"/>
                        </a:tabLst>
                      </a:pPr>
                      <a:endParaRPr lang="en-US" sz="1200" b="1" dirty="0" smtClean="0">
                        <a:solidFill>
                          <a:srgbClr val="000000"/>
                        </a:solidFill>
                        <a:latin typeface="Calibri" pitchFamily="34" charset="0"/>
                        <a:ea typeface="Times New Roman"/>
                        <a:cs typeface="Calibri" pitchFamily="34" charset="0"/>
                      </a:endParaRPr>
                    </a:p>
                    <a:p>
                      <a:pPr marL="0" marR="0">
                        <a:lnSpc>
                          <a:spcPct val="100000"/>
                        </a:lnSpc>
                        <a:spcBef>
                          <a:spcPts val="0"/>
                        </a:spcBef>
                        <a:spcAft>
                          <a:spcPts val="0"/>
                        </a:spcAft>
                        <a:tabLst>
                          <a:tab pos="514350" algn="l"/>
                          <a:tab pos="685800" algn="l"/>
                        </a:tabLst>
                      </a:pPr>
                      <a:r>
                        <a:rPr lang="en-US" sz="1200" b="1" dirty="0" smtClean="0">
                          <a:solidFill>
                            <a:srgbClr val="000000"/>
                          </a:solidFill>
                          <a:latin typeface="Calibri" pitchFamily="34" charset="0"/>
                          <a:ea typeface="Times New Roman"/>
                          <a:cs typeface="Calibri" pitchFamily="34" charset="0"/>
                        </a:rPr>
                        <a:t>   </a:t>
                      </a:r>
                      <a:r>
                        <a:rPr lang="en-US" sz="1200" b="1" dirty="0" smtClean="0">
                          <a:solidFill>
                            <a:srgbClr val="3333CC"/>
                          </a:solidFill>
                          <a:latin typeface="Calibri" pitchFamily="34" charset="0"/>
                          <a:ea typeface="Times New Roman"/>
                          <a:cs typeface="Calibri" pitchFamily="34" charset="0"/>
                        </a:rPr>
                        <a:t>( </a:t>
                      </a:r>
                      <a:r>
                        <a:rPr lang="en-US" sz="1200" b="1" dirty="0" err="1" smtClean="0">
                          <a:solidFill>
                            <a:srgbClr val="3333CC"/>
                          </a:solidFill>
                          <a:latin typeface="Calibri" pitchFamily="34" charset="0"/>
                          <a:ea typeface="Times New Roman"/>
                          <a:cs typeface="Calibri" pitchFamily="34" charset="0"/>
                        </a:rPr>
                        <a:t>Bukti</a:t>
                      </a:r>
                      <a:r>
                        <a:rPr lang="en-US" sz="1200" b="1" dirty="0" smtClean="0">
                          <a:solidFill>
                            <a:srgbClr val="3333CC"/>
                          </a:solidFill>
                          <a:latin typeface="Calibri" pitchFamily="34" charset="0"/>
                          <a:ea typeface="Times New Roman"/>
                          <a:cs typeface="Calibri" pitchFamily="34" charset="0"/>
                        </a:rPr>
                        <a:t> </a:t>
                      </a:r>
                      <a:r>
                        <a:rPr lang="en-US" sz="1200" b="1" dirty="0" err="1" smtClean="0">
                          <a:solidFill>
                            <a:srgbClr val="3333CC"/>
                          </a:solidFill>
                          <a:latin typeface="Calibri" pitchFamily="34" charset="0"/>
                          <a:ea typeface="Times New Roman"/>
                          <a:cs typeface="Calibri" pitchFamily="34" charset="0"/>
                        </a:rPr>
                        <a:t>Terlampir</a:t>
                      </a:r>
                      <a:r>
                        <a:rPr lang="en-US" sz="1200" b="1" dirty="0" smtClean="0">
                          <a:solidFill>
                            <a:srgbClr val="3333CC"/>
                          </a:solidFill>
                          <a:latin typeface="Calibri" pitchFamily="34" charset="0"/>
                          <a:ea typeface="Times New Roman"/>
                          <a:cs typeface="Calibri" pitchFamily="34" charset="0"/>
                        </a:rPr>
                        <a:t> ).</a:t>
                      </a:r>
                      <a:endParaRPr lang="en-US" sz="1200" b="1" dirty="0">
                        <a:solidFill>
                          <a:srgbClr val="000000"/>
                        </a:solidFill>
                        <a:latin typeface="Calibri" pitchFamily="34" charset="0"/>
                        <a:ea typeface="Times New Roman"/>
                        <a:cs typeface="Calibri" pitchFamily="34" charset="0"/>
                      </a:endParaRPr>
                    </a:p>
                  </a:txBody>
                  <a:tcPr marL="47875" marR="4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nSpc>
                          <a:spcPct val="100000"/>
                        </a:lnSpc>
                        <a:spcBef>
                          <a:spcPts val="0"/>
                        </a:spcBef>
                        <a:spcAft>
                          <a:spcPts val="0"/>
                        </a:spcAft>
                        <a:tabLst>
                          <a:tab pos="514350" algn="l"/>
                          <a:tab pos="685800" algn="l"/>
                        </a:tabLst>
                      </a:pPr>
                      <a:r>
                        <a:rPr lang="en-US" sz="1200" b="1" dirty="0" err="1">
                          <a:solidFill>
                            <a:srgbClr val="000000"/>
                          </a:solidFill>
                          <a:latin typeface="Calibri" pitchFamily="34" charset="0"/>
                          <a:ea typeface="Times New Roman"/>
                          <a:cs typeface="Calibri" pitchFamily="34" charset="0"/>
                        </a:rPr>
                        <a:t>Persatuan</a:t>
                      </a:r>
                      <a:r>
                        <a:rPr lang="en-US" sz="1200" b="1" dirty="0">
                          <a:solidFill>
                            <a:srgbClr val="000000"/>
                          </a:solidFill>
                          <a:latin typeface="Calibri" pitchFamily="34" charset="0"/>
                          <a:ea typeface="Times New Roman"/>
                          <a:cs typeface="Calibri" pitchFamily="34" charset="0"/>
                        </a:rPr>
                        <a:t> </a:t>
                      </a:r>
                      <a:r>
                        <a:rPr lang="en-US" sz="1200" b="1" dirty="0" err="1">
                          <a:solidFill>
                            <a:srgbClr val="000000"/>
                          </a:solidFill>
                          <a:latin typeface="Calibri" pitchFamily="34" charset="0"/>
                          <a:ea typeface="Times New Roman"/>
                          <a:cs typeface="Calibri" pitchFamily="34" charset="0"/>
                        </a:rPr>
                        <a:t>Insinyur</a:t>
                      </a:r>
                      <a:r>
                        <a:rPr lang="en-US" sz="1200" b="1" dirty="0">
                          <a:solidFill>
                            <a:srgbClr val="000000"/>
                          </a:solidFill>
                          <a:latin typeface="Calibri" pitchFamily="34" charset="0"/>
                          <a:ea typeface="Times New Roman"/>
                          <a:cs typeface="Calibri" pitchFamily="34" charset="0"/>
                        </a:rPr>
                        <a:t> Indonesia (PII), </a:t>
                      </a:r>
                      <a:endParaRPr lang="en-US" sz="1200" b="1" dirty="0" smtClean="0">
                        <a:solidFill>
                          <a:srgbClr val="000000"/>
                        </a:solidFill>
                        <a:latin typeface="Calibri" pitchFamily="34" charset="0"/>
                        <a:ea typeface="Times New Roman"/>
                        <a:cs typeface="Calibri" pitchFamily="34" charset="0"/>
                      </a:endParaRPr>
                    </a:p>
                    <a:p>
                      <a:pPr marL="0" marR="0">
                        <a:lnSpc>
                          <a:spcPct val="100000"/>
                        </a:lnSpc>
                        <a:spcBef>
                          <a:spcPts val="0"/>
                        </a:spcBef>
                        <a:spcAft>
                          <a:spcPts val="0"/>
                        </a:spcAft>
                        <a:tabLst>
                          <a:tab pos="514350" algn="l"/>
                          <a:tab pos="685800" algn="l"/>
                        </a:tabLst>
                      </a:pPr>
                      <a:r>
                        <a:rPr lang="en-US" sz="1200" b="1" dirty="0" smtClean="0">
                          <a:solidFill>
                            <a:srgbClr val="000000"/>
                          </a:solidFill>
                          <a:latin typeface="Calibri" pitchFamily="34" charset="0"/>
                          <a:ea typeface="Times New Roman"/>
                          <a:cs typeface="Calibri" pitchFamily="34" charset="0"/>
                        </a:rPr>
                        <a:t>Di Hotel </a:t>
                      </a:r>
                      <a:r>
                        <a:rPr lang="en-US" sz="1200" b="1" dirty="0" err="1">
                          <a:solidFill>
                            <a:srgbClr val="000000"/>
                          </a:solidFill>
                          <a:latin typeface="Calibri" pitchFamily="34" charset="0"/>
                          <a:ea typeface="Times New Roman"/>
                          <a:cs typeface="Calibri" pitchFamily="34" charset="0"/>
                        </a:rPr>
                        <a:t>Sahid</a:t>
                      </a:r>
                      <a:r>
                        <a:rPr lang="en-US" sz="1200" b="1" dirty="0">
                          <a:solidFill>
                            <a:srgbClr val="000000"/>
                          </a:solidFill>
                          <a:latin typeface="Calibri" pitchFamily="34" charset="0"/>
                          <a:ea typeface="Times New Roman"/>
                          <a:cs typeface="Calibri" pitchFamily="34" charset="0"/>
                        </a:rPr>
                        <a:t>, Jakarta</a:t>
                      </a:r>
                    </a:p>
                  </a:txBody>
                  <a:tcPr marL="47875" marR="4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nSpc>
                          <a:spcPct val="100000"/>
                        </a:lnSpc>
                        <a:spcBef>
                          <a:spcPts val="0"/>
                        </a:spcBef>
                        <a:spcAft>
                          <a:spcPts val="0"/>
                        </a:spcAft>
                        <a:tabLst>
                          <a:tab pos="514350" algn="l"/>
                          <a:tab pos="685800" algn="l"/>
                        </a:tabLst>
                      </a:pPr>
                      <a:r>
                        <a:rPr lang="en-US" sz="1200" b="1" dirty="0" err="1">
                          <a:solidFill>
                            <a:srgbClr val="000000"/>
                          </a:solidFill>
                          <a:latin typeface="Calibri" pitchFamily="34" charset="0"/>
                          <a:ea typeface="Times New Roman"/>
                          <a:cs typeface="Calibri" pitchFamily="34" charset="0"/>
                        </a:rPr>
                        <a:t>Dijelaskan</a:t>
                      </a:r>
                      <a:r>
                        <a:rPr lang="en-US" sz="1200" b="1" dirty="0">
                          <a:solidFill>
                            <a:srgbClr val="000000"/>
                          </a:solidFill>
                          <a:latin typeface="Calibri" pitchFamily="34" charset="0"/>
                          <a:ea typeface="Times New Roman"/>
                          <a:cs typeface="Calibri" pitchFamily="34" charset="0"/>
                        </a:rPr>
                        <a:t> </a:t>
                      </a:r>
                      <a:r>
                        <a:rPr lang="en-US" sz="1200" b="1" dirty="0" err="1">
                          <a:solidFill>
                            <a:srgbClr val="000000"/>
                          </a:solidFill>
                          <a:latin typeface="Calibri" pitchFamily="34" charset="0"/>
                          <a:ea typeface="Times New Roman"/>
                          <a:cs typeface="Calibri" pitchFamily="34" charset="0"/>
                        </a:rPr>
                        <a:t>pokok-pokok</a:t>
                      </a:r>
                      <a:r>
                        <a:rPr lang="en-US" sz="1200" b="1" dirty="0">
                          <a:solidFill>
                            <a:srgbClr val="000000"/>
                          </a:solidFill>
                          <a:latin typeface="Calibri" pitchFamily="34" charset="0"/>
                          <a:ea typeface="Times New Roman"/>
                          <a:cs typeface="Calibri" pitchFamily="34" charset="0"/>
                        </a:rPr>
                        <a:t> </a:t>
                      </a:r>
                      <a:r>
                        <a:rPr lang="en-US" sz="1200" b="1" dirty="0" err="1">
                          <a:solidFill>
                            <a:srgbClr val="000000"/>
                          </a:solidFill>
                          <a:latin typeface="Calibri" pitchFamily="34" charset="0"/>
                          <a:ea typeface="Times New Roman"/>
                          <a:cs typeface="Calibri" pitchFamily="34" charset="0"/>
                        </a:rPr>
                        <a:t>isi</a:t>
                      </a:r>
                      <a:r>
                        <a:rPr lang="en-US" sz="1200" b="1" dirty="0">
                          <a:solidFill>
                            <a:srgbClr val="000000"/>
                          </a:solidFill>
                          <a:latin typeface="Calibri" pitchFamily="34" charset="0"/>
                          <a:ea typeface="Times New Roman"/>
                          <a:cs typeface="Calibri" pitchFamily="34" charset="0"/>
                        </a:rPr>
                        <a:t> </a:t>
                      </a:r>
                      <a:r>
                        <a:rPr lang="en-US" sz="1200" b="1" dirty="0" err="1">
                          <a:solidFill>
                            <a:srgbClr val="000000"/>
                          </a:solidFill>
                          <a:latin typeface="Calibri" pitchFamily="34" charset="0"/>
                          <a:ea typeface="Times New Roman"/>
                          <a:cs typeface="Calibri" pitchFamily="34" charset="0"/>
                        </a:rPr>
                        <a:t>Undang-Undang</a:t>
                      </a:r>
                      <a:r>
                        <a:rPr lang="en-US" sz="1200" b="1" dirty="0">
                          <a:solidFill>
                            <a:srgbClr val="000000"/>
                          </a:solidFill>
                          <a:latin typeface="Calibri" pitchFamily="34" charset="0"/>
                          <a:ea typeface="Times New Roman"/>
                          <a:cs typeface="Calibri" pitchFamily="34" charset="0"/>
                        </a:rPr>
                        <a:t>  No. 14/2014 </a:t>
                      </a:r>
                      <a:r>
                        <a:rPr lang="en-US" sz="1200" b="1" dirty="0" err="1">
                          <a:solidFill>
                            <a:srgbClr val="000000"/>
                          </a:solidFill>
                          <a:latin typeface="Calibri" pitchFamily="34" charset="0"/>
                          <a:ea typeface="Times New Roman"/>
                          <a:cs typeface="Calibri" pitchFamily="34" charset="0"/>
                        </a:rPr>
                        <a:t>tentang</a:t>
                      </a:r>
                      <a:r>
                        <a:rPr lang="en-US" sz="1200" b="1" dirty="0">
                          <a:solidFill>
                            <a:srgbClr val="000000"/>
                          </a:solidFill>
                          <a:latin typeface="Calibri" pitchFamily="34" charset="0"/>
                          <a:ea typeface="Times New Roman"/>
                          <a:cs typeface="Calibri" pitchFamily="34" charset="0"/>
                        </a:rPr>
                        <a:t> </a:t>
                      </a:r>
                      <a:r>
                        <a:rPr lang="en-US" sz="1200" b="1" dirty="0" err="1">
                          <a:solidFill>
                            <a:srgbClr val="000000"/>
                          </a:solidFill>
                          <a:latin typeface="Calibri" pitchFamily="34" charset="0"/>
                          <a:ea typeface="Times New Roman"/>
                          <a:cs typeface="Calibri" pitchFamily="34" charset="0"/>
                        </a:rPr>
                        <a:t>Keinsinyuran</a:t>
                      </a:r>
                      <a:r>
                        <a:rPr lang="en-US" sz="1200" b="1" dirty="0">
                          <a:solidFill>
                            <a:srgbClr val="000000"/>
                          </a:solidFill>
                          <a:latin typeface="Calibri" pitchFamily="34" charset="0"/>
                          <a:ea typeface="Times New Roman"/>
                          <a:cs typeface="Calibri" pitchFamily="34" charset="0"/>
                        </a:rPr>
                        <a:t>. </a:t>
                      </a:r>
                      <a:r>
                        <a:rPr lang="en-US" sz="1200" b="1" dirty="0" err="1">
                          <a:solidFill>
                            <a:srgbClr val="000000"/>
                          </a:solidFill>
                          <a:latin typeface="Calibri" pitchFamily="34" charset="0"/>
                          <a:ea typeface="Times New Roman"/>
                          <a:cs typeface="Calibri" pitchFamily="34" charset="0"/>
                        </a:rPr>
                        <a:t>Fotokopi</a:t>
                      </a:r>
                      <a:r>
                        <a:rPr lang="en-US" sz="1200" b="1" dirty="0">
                          <a:solidFill>
                            <a:srgbClr val="000000"/>
                          </a:solidFill>
                          <a:latin typeface="Calibri" pitchFamily="34" charset="0"/>
                          <a:ea typeface="Times New Roman"/>
                          <a:cs typeface="Calibri" pitchFamily="34" charset="0"/>
                        </a:rPr>
                        <a:t> </a:t>
                      </a:r>
                      <a:r>
                        <a:rPr lang="en-US" sz="1200" b="1" dirty="0" err="1">
                          <a:solidFill>
                            <a:srgbClr val="000000"/>
                          </a:solidFill>
                          <a:latin typeface="Calibri" pitchFamily="34" charset="0"/>
                          <a:ea typeface="Times New Roman"/>
                          <a:cs typeface="Calibri" pitchFamily="34" charset="0"/>
                        </a:rPr>
                        <a:t>sertifikat</a:t>
                      </a:r>
                      <a:r>
                        <a:rPr lang="en-US" sz="1200" b="1" dirty="0">
                          <a:solidFill>
                            <a:srgbClr val="000000"/>
                          </a:solidFill>
                          <a:latin typeface="Calibri" pitchFamily="34" charset="0"/>
                          <a:ea typeface="Times New Roman"/>
                          <a:cs typeface="Calibri" pitchFamily="34" charset="0"/>
                        </a:rPr>
                        <a:t> </a:t>
                      </a:r>
                      <a:r>
                        <a:rPr lang="en-US" sz="1200" b="1" dirty="0" err="1">
                          <a:solidFill>
                            <a:srgbClr val="000000"/>
                          </a:solidFill>
                          <a:latin typeface="Calibri" pitchFamily="34" charset="0"/>
                          <a:ea typeface="Times New Roman"/>
                          <a:cs typeface="Calibri" pitchFamily="34" charset="0"/>
                        </a:rPr>
                        <a:t>terlampir</a:t>
                      </a:r>
                      <a:endParaRPr lang="en-US" sz="1200" b="1" dirty="0">
                        <a:solidFill>
                          <a:srgbClr val="000000"/>
                        </a:solidFill>
                        <a:latin typeface="Calibri" pitchFamily="34" charset="0"/>
                        <a:ea typeface="Times New Roman"/>
                        <a:cs typeface="Calibri" pitchFamily="34" charset="0"/>
                      </a:endParaRPr>
                    </a:p>
                  </a:txBody>
                  <a:tcPr marL="47875" marR="4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lnSpc>
                          <a:spcPct val="100000"/>
                        </a:lnSpc>
                        <a:spcBef>
                          <a:spcPts val="0"/>
                        </a:spcBef>
                        <a:spcAft>
                          <a:spcPts val="0"/>
                        </a:spcAft>
                        <a:tabLst>
                          <a:tab pos="514350" algn="l"/>
                          <a:tab pos="685800" algn="l"/>
                        </a:tabLst>
                      </a:pPr>
                      <a:r>
                        <a:rPr lang="en-US" sz="1200" b="1" dirty="0">
                          <a:solidFill>
                            <a:srgbClr val="000000"/>
                          </a:solidFill>
                          <a:latin typeface="Calibri" pitchFamily="34" charset="0"/>
                          <a:ea typeface="Times New Roman"/>
                          <a:cs typeface="Calibri" pitchFamily="34" charset="0"/>
                        </a:rPr>
                        <a:t>W.2.1.1</a:t>
                      </a:r>
                    </a:p>
                    <a:p>
                      <a:pPr marL="0" marR="0" algn="ctr">
                        <a:lnSpc>
                          <a:spcPct val="100000"/>
                        </a:lnSpc>
                        <a:spcBef>
                          <a:spcPts val="0"/>
                        </a:spcBef>
                        <a:spcAft>
                          <a:spcPts val="0"/>
                        </a:spcAft>
                        <a:tabLst>
                          <a:tab pos="514350" algn="l"/>
                          <a:tab pos="685800" algn="l"/>
                        </a:tabLst>
                      </a:pPr>
                      <a:r>
                        <a:rPr lang="en-US" sz="1200" b="1" dirty="0">
                          <a:solidFill>
                            <a:srgbClr val="000000"/>
                          </a:solidFill>
                          <a:latin typeface="Calibri" pitchFamily="34" charset="0"/>
                          <a:ea typeface="Times New Roman"/>
                          <a:cs typeface="Calibri" pitchFamily="34" charset="0"/>
                        </a:rPr>
                        <a:t>W.2.1.4</a:t>
                      </a:r>
                    </a:p>
                    <a:p>
                      <a:pPr marL="0" marR="0" algn="ctr">
                        <a:lnSpc>
                          <a:spcPct val="100000"/>
                        </a:lnSpc>
                        <a:spcBef>
                          <a:spcPts val="0"/>
                        </a:spcBef>
                        <a:spcAft>
                          <a:spcPts val="0"/>
                        </a:spcAft>
                        <a:tabLst>
                          <a:tab pos="514350" algn="l"/>
                          <a:tab pos="685800" algn="l"/>
                        </a:tabLst>
                      </a:pPr>
                      <a:r>
                        <a:rPr lang="en-US" sz="1200" b="1" dirty="0">
                          <a:solidFill>
                            <a:srgbClr val="000000"/>
                          </a:solidFill>
                          <a:latin typeface="Calibri" pitchFamily="34" charset="0"/>
                          <a:ea typeface="Times New Roman"/>
                          <a:cs typeface="Calibri" pitchFamily="34" charset="0"/>
                        </a:rPr>
                        <a:t>W.2.2.1</a:t>
                      </a:r>
                    </a:p>
                    <a:p>
                      <a:pPr marL="0" marR="0" algn="ctr">
                        <a:lnSpc>
                          <a:spcPct val="100000"/>
                        </a:lnSpc>
                        <a:spcBef>
                          <a:spcPts val="0"/>
                        </a:spcBef>
                        <a:spcAft>
                          <a:spcPts val="0"/>
                        </a:spcAft>
                        <a:tabLst>
                          <a:tab pos="514350" algn="l"/>
                          <a:tab pos="685800" algn="l"/>
                        </a:tabLst>
                      </a:pPr>
                      <a:r>
                        <a:rPr lang="en-US" sz="1200" b="1" dirty="0" smtClean="0">
                          <a:solidFill>
                            <a:srgbClr val="000000"/>
                          </a:solidFill>
                          <a:latin typeface="Calibri" pitchFamily="34" charset="0"/>
                          <a:ea typeface="Times New Roman"/>
                          <a:cs typeface="Calibri" pitchFamily="34" charset="0"/>
                        </a:rPr>
                        <a:t>W.2.2.2</a:t>
                      </a:r>
                      <a:endParaRPr lang="en-US" sz="1200" b="1" dirty="0">
                        <a:solidFill>
                          <a:srgbClr val="000000"/>
                        </a:solidFill>
                        <a:latin typeface="Calibri" pitchFamily="34" charset="0"/>
                        <a:ea typeface="Times New Roman"/>
                        <a:cs typeface="Calibri" pitchFamily="34" charset="0"/>
                      </a:endParaRPr>
                    </a:p>
                    <a:p>
                      <a:pPr marL="0" marR="0" algn="ctr">
                        <a:lnSpc>
                          <a:spcPct val="100000"/>
                        </a:lnSpc>
                        <a:spcBef>
                          <a:spcPts val="0"/>
                        </a:spcBef>
                        <a:spcAft>
                          <a:spcPts val="0"/>
                        </a:spcAft>
                        <a:tabLst>
                          <a:tab pos="514350" algn="l"/>
                          <a:tab pos="685800" algn="l"/>
                        </a:tabLst>
                      </a:pPr>
                      <a:r>
                        <a:rPr lang="en-US" sz="1200" b="1" dirty="0">
                          <a:solidFill>
                            <a:srgbClr val="000000"/>
                          </a:solidFill>
                          <a:latin typeface="Calibri" pitchFamily="34" charset="0"/>
                          <a:ea typeface="Times New Roman"/>
                          <a:cs typeface="Calibri" pitchFamily="34" charset="0"/>
                        </a:rPr>
                        <a:t>W.2.2.3</a:t>
                      </a:r>
                    </a:p>
                    <a:p>
                      <a:pPr marL="0" marR="0" algn="ctr">
                        <a:lnSpc>
                          <a:spcPct val="100000"/>
                        </a:lnSpc>
                        <a:spcBef>
                          <a:spcPts val="0"/>
                        </a:spcBef>
                        <a:spcAft>
                          <a:spcPts val="0"/>
                        </a:spcAft>
                        <a:tabLst>
                          <a:tab pos="514350" algn="l"/>
                          <a:tab pos="685800" algn="l"/>
                        </a:tabLst>
                      </a:pPr>
                      <a:r>
                        <a:rPr lang="en-US" sz="1200" b="1" dirty="0">
                          <a:solidFill>
                            <a:srgbClr val="000000"/>
                          </a:solidFill>
                          <a:latin typeface="Calibri" pitchFamily="34" charset="0"/>
                          <a:ea typeface="Times New Roman"/>
                          <a:cs typeface="Calibri" pitchFamily="34" charset="0"/>
                        </a:rPr>
                        <a:t>W.2.4.1</a:t>
                      </a:r>
                    </a:p>
                    <a:p>
                      <a:pPr marL="0" marR="0" algn="ctr">
                        <a:lnSpc>
                          <a:spcPct val="100000"/>
                        </a:lnSpc>
                        <a:spcBef>
                          <a:spcPts val="0"/>
                        </a:spcBef>
                        <a:spcAft>
                          <a:spcPts val="0"/>
                        </a:spcAft>
                        <a:tabLst>
                          <a:tab pos="514350" algn="l"/>
                          <a:tab pos="685800" algn="l"/>
                        </a:tabLst>
                      </a:pPr>
                      <a:r>
                        <a:rPr lang="en-US" sz="1200" b="1" dirty="0">
                          <a:solidFill>
                            <a:srgbClr val="000000"/>
                          </a:solidFill>
                          <a:latin typeface="Calibri" pitchFamily="34" charset="0"/>
                          <a:ea typeface="Times New Roman"/>
                          <a:cs typeface="Calibri" pitchFamily="34" charset="0"/>
                        </a:rPr>
                        <a:t>W.2.4.2</a:t>
                      </a:r>
                    </a:p>
                    <a:p>
                      <a:pPr marL="0" marR="0" algn="ctr">
                        <a:lnSpc>
                          <a:spcPct val="100000"/>
                        </a:lnSpc>
                        <a:spcBef>
                          <a:spcPts val="0"/>
                        </a:spcBef>
                        <a:spcAft>
                          <a:spcPts val="0"/>
                        </a:spcAft>
                        <a:tabLst>
                          <a:tab pos="514350" algn="l"/>
                          <a:tab pos="685800" algn="l"/>
                        </a:tabLst>
                      </a:pPr>
                      <a:r>
                        <a:rPr lang="en-US" sz="1200" b="1" dirty="0">
                          <a:solidFill>
                            <a:srgbClr val="000000"/>
                          </a:solidFill>
                          <a:latin typeface="Calibri" pitchFamily="34" charset="0"/>
                          <a:ea typeface="Times New Roman"/>
                          <a:cs typeface="Calibri" pitchFamily="34" charset="0"/>
                        </a:rPr>
                        <a:t>W.2.4.3</a:t>
                      </a:r>
                    </a:p>
                  </a:txBody>
                  <a:tcPr marL="47875" marR="47875" marT="0" marB="0">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0000"/>
                        </a:lnSpc>
                        <a:spcBef>
                          <a:spcPts val="0"/>
                        </a:spcBef>
                        <a:spcAft>
                          <a:spcPts val="0"/>
                        </a:spcAft>
                        <a:tabLst>
                          <a:tab pos="514350" algn="l"/>
                          <a:tab pos="685800" algn="l"/>
                        </a:tabLst>
                      </a:pPr>
                      <a:endParaRPr lang="en-US" sz="1200" b="1" dirty="0">
                        <a:solidFill>
                          <a:srgbClr val="000000"/>
                        </a:solidFill>
                        <a:latin typeface="Calibri" pitchFamily="34" charset="0"/>
                        <a:ea typeface="Times New Roman"/>
                        <a:cs typeface="Calibri" pitchFamily="34" charset="0"/>
                      </a:endParaRPr>
                    </a:p>
                  </a:txBody>
                  <a:tcPr marL="47875" marR="47875" marT="0" marB="0">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nSpc>
                          <a:spcPct val="100000"/>
                        </a:lnSpc>
                        <a:spcBef>
                          <a:spcPts val="0"/>
                        </a:spcBef>
                        <a:spcAft>
                          <a:spcPts val="0"/>
                        </a:spcAft>
                        <a:tabLst>
                          <a:tab pos="514350" algn="l"/>
                          <a:tab pos="685800" algn="l"/>
                        </a:tabLst>
                      </a:pPr>
                      <a:endParaRPr lang="en-US" sz="1200" b="1" dirty="0">
                        <a:solidFill>
                          <a:srgbClr val="000000"/>
                        </a:solidFill>
                        <a:latin typeface="Calibri" pitchFamily="34" charset="0"/>
                        <a:ea typeface="Times New Roman"/>
                        <a:cs typeface="Calibri" pitchFamily="34" charset="0"/>
                      </a:endParaRPr>
                    </a:p>
                  </a:txBody>
                  <a:tcPr marL="47875" marR="4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nSpc>
                          <a:spcPct val="100000"/>
                        </a:lnSpc>
                        <a:spcBef>
                          <a:spcPts val="0"/>
                        </a:spcBef>
                        <a:spcAft>
                          <a:spcPts val="0"/>
                        </a:spcAft>
                        <a:tabLst>
                          <a:tab pos="514350" algn="l"/>
                          <a:tab pos="685800" algn="l"/>
                        </a:tabLst>
                      </a:pPr>
                      <a:endParaRPr lang="en-US" sz="1200" b="1" dirty="0">
                        <a:solidFill>
                          <a:srgbClr val="000000"/>
                        </a:solidFill>
                        <a:latin typeface="Calibri" pitchFamily="34" charset="0"/>
                        <a:ea typeface="Times New Roman"/>
                        <a:cs typeface="Calibri" pitchFamily="34" charset="0"/>
                      </a:endParaRPr>
                    </a:p>
                  </a:txBody>
                  <a:tcPr marL="47875" marR="4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lnSpc>
                          <a:spcPct val="100000"/>
                        </a:lnSpc>
                        <a:spcBef>
                          <a:spcPts val="0"/>
                        </a:spcBef>
                        <a:spcAft>
                          <a:spcPts val="0"/>
                        </a:spcAft>
                        <a:tabLst>
                          <a:tab pos="514350" algn="l"/>
                          <a:tab pos="685800" algn="l"/>
                        </a:tabLst>
                      </a:pPr>
                      <a:endParaRPr lang="en-US" sz="1200" b="1" dirty="0">
                        <a:solidFill>
                          <a:srgbClr val="000000"/>
                        </a:solidFill>
                        <a:latin typeface="Calibri" pitchFamily="34" charset="0"/>
                        <a:ea typeface="Times New Roman"/>
                        <a:cs typeface="Calibri" pitchFamily="34" charset="0"/>
                      </a:endParaRPr>
                    </a:p>
                  </a:txBody>
                  <a:tcPr marL="47875" marR="47875" marT="0" marB="0">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r h="1428750">
                <a:tc>
                  <a:txBody>
                    <a:bodyPr/>
                    <a:lstStyle/>
                    <a:p>
                      <a:pPr marL="0" marR="0">
                        <a:lnSpc>
                          <a:spcPct val="100000"/>
                        </a:lnSpc>
                        <a:spcBef>
                          <a:spcPts val="0"/>
                        </a:spcBef>
                        <a:spcAft>
                          <a:spcPts val="0"/>
                        </a:spcAft>
                        <a:tabLst>
                          <a:tab pos="514350" algn="l"/>
                          <a:tab pos="685800" algn="l"/>
                        </a:tabLst>
                      </a:pPr>
                      <a:r>
                        <a:rPr lang="en-US" sz="1200" b="1">
                          <a:solidFill>
                            <a:srgbClr val="000000"/>
                          </a:solidFill>
                          <a:latin typeface="Calibri" pitchFamily="34" charset="0"/>
                          <a:ea typeface="Times New Roman"/>
                          <a:cs typeface="Calibri" pitchFamily="34" charset="0"/>
                        </a:rPr>
                        <a:t>2.</a:t>
                      </a:r>
                    </a:p>
                  </a:txBody>
                  <a:tcPr marL="47875" marR="47875" marT="0" marB="0">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lnSpc>
                          <a:spcPct val="100000"/>
                        </a:lnSpc>
                        <a:spcBef>
                          <a:spcPts val="0"/>
                        </a:spcBef>
                        <a:spcAft>
                          <a:spcPts val="0"/>
                        </a:spcAft>
                        <a:tabLst>
                          <a:tab pos="514350" algn="l"/>
                          <a:tab pos="685800" algn="l"/>
                        </a:tabLst>
                      </a:pPr>
                      <a:r>
                        <a:rPr lang="en-US" sz="1200" b="1" dirty="0">
                          <a:solidFill>
                            <a:srgbClr val="000000"/>
                          </a:solidFill>
                          <a:latin typeface="Calibri" pitchFamily="34" charset="0"/>
                          <a:ea typeface="Times New Roman"/>
                          <a:cs typeface="Calibri" pitchFamily="34" charset="0"/>
                        </a:rPr>
                        <a:t>19 Mei 2014</a:t>
                      </a:r>
                    </a:p>
                  </a:txBody>
                  <a:tcPr marL="47875" marR="4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nSpc>
                          <a:spcPct val="100000"/>
                        </a:lnSpc>
                        <a:spcBef>
                          <a:spcPts val="0"/>
                        </a:spcBef>
                        <a:spcAft>
                          <a:spcPts val="0"/>
                        </a:spcAft>
                        <a:tabLst>
                          <a:tab pos="514350" algn="l"/>
                          <a:tab pos="685800" algn="l"/>
                        </a:tabLst>
                      </a:pPr>
                      <a:r>
                        <a:rPr lang="en-US" sz="1200" b="1" i="1" dirty="0">
                          <a:solidFill>
                            <a:srgbClr val="000000"/>
                          </a:solidFill>
                          <a:latin typeface="Calibri" pitchFamily="34" charset="0"/>
                          <a:ea typeface="Times New Roman"/>
                          <a:cs typeface="Calibri" pitchFamily="34" charset="0"/>
                        </a:rPr>
                        <a:t>Gas Monetization to Power the Future of Indonesia </a:t>
                      </a:r>
                      <a:endParaRPr lang="en-US" sz="1200" b="1" i="1" dirty="0" smtClean="0">
                        <a:solidFill>
                          <a:srgbClr val="000000"/>
                        </a:solidFill>
                        <a:latin typeface="Calibri" pitchFamily="34" charset="0"/>
                        <a:ea typeface="Times New Roman"/>
                        <a:cs typeface="Calibri" pitchFamily="34" charset="0"/>
                      </a:endParaRPr>
                    </a:p>
                    <a:p>
                      <a:pPr marL="0" marR="0">
                        <a:lnSpc>
                          <a:spcPct val="100000"/>
                        </a:lnSpc>
                        <a:spcBef>
                          <a:spcPts val="0"/>
                        </a:spcBef>
                        <a:spcAft>
                          <a:spcPts val="0"/>
                        </a:spcAft>
                        <a:tabLst>
                          <a:tab pos="514350" algn="l"/>
                          <a:tab pos="685800" algn="l"/>
                        </a:tabLst>
                      </a:pPr>
                      <a:endParaRPr lang="en-US" sz="1200" b="1" i="1" dirty="0" smtClean="0">
                        <a:solidFill>
                          <a:srgbClr val="000000"/>
                        </a:solidFill>
                        <a:latin typeface="Calibri" pitchFamily="34" charset="0"/>
                        <a:ea typeface="Times New Roman"/>
                        <a:cs typeface="Calibri" pitchFamily="34" charset="0"/>
                      </a:endParaRPr>
                    </a:p>
                    <a:p>
                      <a:pPr marL="0" marR="0">
                        <a:lnSpc>
                          <a:spcPct val="100000"/>
                        </a:lnSpc>
                        <a:spcBef>
                          <a:spcPts val="0"/>
                        </a:spcBef>
                        <a:spcAft>
                          <a:spcPts val="0"/>
                        </a:spcAft>
                        <a:tabLst>
                          <a:tab pos="514350" algn="l"/>
                          <a:tab pos="685800" algn="l"/>
                        </a:tabLst>
                      </a:pPr>
                      <a:r>
                        <a:rPr lang="en-US" sz="1200" b="1" i="1" dirty="0" smtClean="0">
                          <a:solidFill>
                            <a:srgbClr val="000000"/>
                          </a:solidFill>
                          <a:latin typeface="Calibri" pitchFamily="34" charset="0"/>
                          <a:ea typeface="Times New Roman"/>
                          <a:cs typeface="Calibri" pitchFamily="34" charset="0"/>
                        </a:rPr>
                        <a:t>   </a:t>
                      </a:r>
                      <a:r>
                        <a:rPr lang="en-US" sz="1200" b="1" dirty="0" smtClean="0">
                          <a:solidFill>
                            <a:srgbClr val="3333CC"/>
                          </a:solidFill>
                          <a:latin typeface="Calibri" pitchFamily="34" charset="0"/>
                          <a:ea typeface="Times New Roman"/>
                          <a:cs typeface="Calibri" pitchFamily="34" charset="0"/>
                        </a:rPr>
                        <a:t>( </a:t>
                      </a:r>
                      <a:r>
                        <a:rPr lang="en-US" sz="1200" b="1" dirty="0" err="1" smtClean="0">
                          <a:solidFill>
                            <a:srgbClr val="3333CC"/>
                          </a:solidFill>
                          <a:latin typeface="Calibri" pitchFamily="34" charset="0"/>
                          <a:ea typeface="Times New Roman"/>
                          <a:cs typeface="Calibri" pitchFamily="34" charset="0"/>
                        </a:rPr>
                        <a:t>Bukti</a:t>
                      </a:r>
                      <a:r>
                        <a:rPr lang="en-US" sz="1200" b="1" dirty="0" smtClean="0">
                          <a:solidFill>
                            <a:srgbClr val="3333CC"/>
                          </a:solidFill>
                          <a:latin typeface="Calibri" pitchFamily="34" charset="0"/>
                          <a:ea typeface="Times New Roman"/>
                          <a:cs typeface="Calibri" pitchFamily="34" charset="0"/>
                        </a:rPr>
                        <a:t> </a:t>
                      </a:r>
                      <a:r>
                        <a:rPr lang="en-US" sz="1200" b="1" dirty="0" err="1" smtClean="0">
                          <a:solidFill>
                            <a:srgbClr val="3333CC"/>
                          </a:solidFill>
                          <a:latin typeface="Calibri" pitchFamily="34" charset="0"/>
                          <a:ea typeface="Times New Roman"/>
                          <a:cs typeface="Calibri" pitchFamily="34" charset="0"/>
                        </a:rPr>
                        <a:t>Terlampir</a:t>
                      </a:r>
                      <a:r>
                        <a:rPr lang="en-US" sz="1200" b="1" dirty="0" smtClean="0">
                          <a:solidFill>
                            <a:srgbClr val="3333CC"/>
                          </a:solidFill>
                          <a:latin typeface="Calibri" pitchFamily="34" charset="0"/>
                          <a:ea typeface="Times New Roman"/>
                          <a:cs typeface="Calibri" pitchFamily="34" charset="0"/>
                        </a:rPr>
                        <a:t> ).</a:t>
                      </a:r>
                      <a:endParaRPr lang="en-US" sz="1200" b="1" dirty="0">
                        <a:solidFill>
                          <a:srgbClr val="000000"/>
                        </a:solidFill>
                        <a:latin typeface="Calibri" pitchFamily="34" charset="0"/>
                        <a:ea typeface="Times New Roman"/>
                        <a:cs typeface="Calibri" pitchFamily="34" charset="0"/>
                      </a:endParaRPr>
                    </a:p>
                  </a:txBody>
                  <a:tcPr marL="47875" marR="4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nSpc>
                          <a:spcPct val="100000"/>
                        </a:lnSpc>
                        <a:spcBef>
                          <a:spcPts val="0"/>
                        </a:spcBef>
                        <a:spcAft>
                          <a:spcPts val="0"/>
                        </a:spcAft>
                        <a:tabLst>
                          <a:tab pos="514350" algn="l"/>
                          <a:tab pos="685800" algn="l"/>
                        </a:tabLst>
                      </a:pPr>
                      <a:r>
                        <a:rPr lang="en-US" sz="1200" b="1" i="1">
                          <a:solidFill>
                            <a:srgbClr val="000000"/>
                          </a:solidFill>
                          <a:latin typeface="Calibri" pitchFamily="34" charset="0"/>
                          <a:ea typeface="Times New Roman"/>
                          <a:cs typeface="Calibri" pitchFamily="34" charset="0"/>
                        </a:rPr>
                        <a:t>General Electric</a:t>
                      </a:r>
                      <a:r>
                        <a:rPr lang="en-US" sz="1200" b="1">
                          <a:solidFill>
                            <a:srgbClr val="000000"/>
                          </a:solidFill>
                          <a:latin typeface="Calibri" pitchFamily="34" charset="0"/>
                          <a:ea typeface="Times New Roman"/>
                          <a:cs typeface="Calibri" pitchFamily="34" charset="0"/>
                        </a:rPr>
                        <a:t>, PT Imeco Inter Sarana, Hotel Mulia, Jakarta</a:t>
                      </a:r>
                    </a:p>
                  </a:txBody>
                  <a:tcPr marL="47875" marR="4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nSpc>
                          <a:spcPct val="100000"/>
                        </a:lnSpc>
                        <a:spcBef>
                          <a:spcPts val="0"/>
                        </a:spcBef>
                        <a:spcAft>
                          <a:spcPts val="0"/>
                        </a:spcAft>
                        <a:tabLst>
                          <a:tab pos="514350" algn="l"/>
                          <a:tab pos="685800" algn="l"/>
                        </a:tabLst>
                      </a:pPr>
                      <a:r>
                        <a:rPr lang="en-US" sz="1200" b="1">
                          <a:solidFill>
                            <a:srgbClr val="000000"/>
                          </a:solidFill>
                          <a:latin typeface="Calibri" pitchFamily="34" charset="0"/>
                          <a:ea typeface="Times New Roman"/>
                          <a:cs typeface="Calibri" pitchFamily="34" charset="0"/>
                        </a:rPr>
                        <a:t>Disampaikan perkembangan terakhir mengenai  transportasi gas menggunakan  </a:t>
                      </a:r>
                      <a:r>
                        <a:rPr lang="en-US" sz="1200" b="1" i="1">
                          <a:solidFill>
                            <a:srgbClr val="000000"/>
                          </a:solidFill>
                          <a:latin typeface="Calibri" pitchFamily="34" charset="0"/>
                          <a:ea typeface="Times New Roman"/>
                          <a:cs typeface="Calibri" pitchFamily="34" charset="0"/>
                        </a:rPr>
                        <a:t>CNG Trailer.</a:t>
                      </a:r>
                      <a:r>
                        <a:rPr lang="en-US" sz="1200" b="1">
                          <a:solidFill>
                            <a:srgbClr val="000000"/>
                          </a:solidFill>
                          <a:latin typeface="Calibri" pitchFamily="34" charset="0"/>
                          <a:ea typeface="Times New Roman"/>
                          <a:cs typeface="Calibri" pitchFamily="34" charset="0"/>
                        </a:rPr>
                        <a:t> Fotokopi sertifikat terlampir</a:t>
                      </a:r>
                    </a:p>
                  </a:txBody>
                  <a:tcPr marL="47875" marR="4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lnSpc>
                          <a:spcPct val="100000"/>
                        </a:lnSpc>
                        <a:spcBef>
                          <a:spcPts val="0"/>
                        </a:spcBef>
                        <a:spcAft>
                          <a:spcPts val="0"/>
                        </a:spcAft>
                        <a:tabLst>
                          <a:tab pos="514350" algn="l"/>
                          <a:tab pos="685800" algn="l"/>
                        </a:tabLst>
                      </a:pPr>
                      <a:r>
                        <a:rPr lang="en-US" sz="1200" b="1" dirty="0">
                          <a:solidFill>
                            <a:srgbClr val="000000"/>
                          </a:solidFill>
                          <a:latin typeface="Calibri" pitchFamily="34" charset="0"/>
                          <a:ea typeface="Times New Roman"/>
                          <a:cs typeface="Calibri" pitchFamily="34" charset="0"/>
                        </a:rPr>
                        <a:t>W.2.1.1</a:t>
                      </a:r>
                    </a:p>
                    <a:p>
                      <a:pPr marL="0" marR="0" algn="ctr">
                        <a:lnSpc>
                          <a:spcPct val="100000"/>
                        </a:lnSpc>
                        <a:spcBef>
                          <a:spcPts val="0"/>
                        </a:spcBef>
                        <a:spcAft>
                          <a:spcPts val="0"/>
                        </a:spcAft>
                        <a:tabLst>
                          <a:tab pos="514350" algn="l"/>
                          <a:tab pos="685800" algn="l"/>
                        </a:tabLst>
                      </a:pPr>
                      <a:r>
                        <a:rPr lang="en-US" sz="1200" b="1" dirty="0">
                          <a:solidFill>
                            <a:srgbClr val="000000"/>
                          </a:solidFill>
                          <a:latin typeface="Calibri" pitchFamily="34" charset="0"/>
                          <a:ea typeface="Times New Roman"/>
                          <a:cs typeface="Calibri" pitchFamily="34" charset="0"/>
                        </a:rPr>
                        <a:t>W.2.1.4</a:t>
                      </a:r>
                    </a:p>
                    <a:p>
                      <a:pPr marL="0" marR="0" algn="ctr">
                        <a:lnSpc>
                          <a:spcPct val="100000"/>
                        </a:lnSpc>
                        <a:spcBef>
                          <a:spcPts val="0"/>
                        </a:spcBef>
                        <a:spcAft>
                          <a:spcPts val="0"/>
                        </a:spcAft>
                        <a:tabLst>
                          <a:tab pos="514350" algn="l"/>
                          <a:tab pos="685800" algn="l"/>
                        </a:tabLst>
                      </a:pPr>
                      <a:r>
                        <a:rPr lang="en-US" sz="1200" b="1" dirty="0">
                          <a:solidFill>
                            <a:srgbClr val="000000"/>
                          </a:solidFill>
                          <a:latin typeface="Calibri" pitchFamily="34" charset="0"/>
                          <a:ea typeface="Times New Roman"/>
                          <a:cs typeface="Calibri" pitchFamily="34" charset="0"/>
                        </a:rPr>
                        <a:t>W.2.2.1</a:t>
                      </a:r>
                    </a:p>
                    <a:p>
                      <a:pPr marL="0" marR="0" algn="ctr">
                        <a:lnSpc>
                          <a:spcPct val="100000"/>
                        </a:lnSpc>
                        <a:spcBef>
                          <a:spcPts val="0"/>
                        </a:spcBef>
                        <a:spcAft>
                          <a:spcPts val="0"/>
                        </a:spcAft>
                        <a:tabLst>
                          <a:tab pos="514350" algn="l"/>
                          <a:tab pos="685800" algn="l"/>
                        </a:tabLst>
                      </a:pPr>
                      <a:r>
                        <a:rPr lang="en-US" sz="1200" b="1" dirty="0" smtClean="0">
                          <a:solidFill>
                            <a:srgbClr val="000000"/>
                          </a:solidFill>
                          <a:latin typeface="Calibri" pitchFamily="34" charset="0"/>
                          <a:ea typeface="Times New Roman"/>
                          <a:cs typeface="Calibri" pitchFamily="34" charset="0"/>
                        </a:rPr>
                        <a:t>W.2.2.2</a:t>
                      </a:r>
                      <a:endParaRPr lang="en-US" sz="1200" b="1" dirty="0">
                        <a:solidFill>
                          <a:srgbClr val="000000"/>
                        </a:solidFill>
                        <a:latin typeface="Calibri" pitchFamily="34" charset="0"/>
                        <a:ea typeface="Times New Roman"/>
                        <a:cs typeface="Calibri" pitchFamily="34" charset="0"/>
                      </a:endParaRPr>
                    </a:p>
                    <a:p>
                      <a:pPr marL="0" marR="0" algn="ctr">
                        <a:lnSpc>
                          <a:spcPct val="100000"/>
                        </a:lnSpc>
                        <a:spcBef>
                          <a:spcPts val="0"/>
                        </a:spcBef>
                        <a:spcAft>
                          <a:spcPts val="0"/>
                        </a:spcAft>
                        <a:tabLst>
                          <a:tab pos="514350" algn="l"/>
                          <a:tab pos="685800" algn="l"/>
                        </a:tabLst>
                      </a:pPr>
                      <a:r>
                        <a:rPr lang="en-US" sz="1200" b="1" dirty="0">
                          <a:solidFill>
                            <a:srgbClr val="000000"/>
                          </a:solidFill>
                          <a:latin typeface="Calibri" pitchFamily="34" charset="0"/>
                          <a:ea typeface="Times New Roman"/>
                          <a:cs typeface="Calibri" pitchFamily="34" charset="0"/>
                        </a:rPr>
                        <a:t>W.2.2.3</a:t>
                      </a:r>
                    </a:p>
                    <a:p>
                      <a:pPr marL="0" marR="0" algn="ctr">
                        <a:lnSpc>
                          <a:spcPct val="100000"/>
                        </a:lnSpc>
                        <a:spcBef>
                          <a:spcPts val="0"/>
                        </a:spcBef>
                        <a:spcAft>
                          <a:spcPts val="0"/>
                        </a:spcAft>
                        <a:tabLst>
                          <a:tab pos="514350" algn="l"/>
                          <a:tab pos="685800" algn="l"/>
                        </a:tabLst>
                      </a:pPr>
                      <a:r>
                        <a:rPr lang="en-US" sz="1200" b="1" dirty="0">
                          <a:solidFill>
                            <a:srgbClr val="000000"/>
                          </a:solidFill>
                          <a:latin typeface="Calibri" pitchFamily="34" charset="0"/>
                          <a:ea typeface="Times New Roman"/>
                          <a:cs typeface="Calibri" pitchFamily="34" charset="0"/>
                        </a:rPr>
                        <a:t>W.2.4.1</a:t>
                      </a:r>
                    </a:p>
                    <a:p>
                      <a:pPr marL="0" marR="0" algn="ctr">
                        <a:lnSpc>
                          <a:spcPct val="100000"/>
                        </a:lnSpc>
                        <a:spcBef>
                          <a:spcPts val="0"/>
                        </a:spcBef>
                        <a:spcAft>
                          <a:spcPts val="0"/>
                        </a:spcAft>
                        <a:tabLst>
                          <a:tab pos="514350" algn="l"/>
                          <a:tab pos="685800" algn="l"/>
                        </a:tabLst>
                      </a:pPr>
                      <a:r>
                        <a:rPr lang="en-US" sz="1200" b="1" dirty="0">
                          <a:solidFill>
                            <a:srgbClr val="000000"/>
                          </a:solidFill>
                          <a:latin typeface="Calibri" pitchFamily="34" charset="0"/>
                          <a:ea typeface="Times New Roman"/>
                          <a:cs typeface="Calibri" pitchFamily="34" charset="0"/>
                        </a:rPr>
                        <a:t>W.2.4.2</a:t>
                      </a:r>
                    </a:p>
                    <a:p>
                      <a:pPr marL="0" marR="0" algn="ctr">
                        <a:lnSpc>
                          <a:spcPct val="100000"/>
                        </a:lnSpc>
                        <a:spcBef>
                          <a:spcPts val="0"/>
                        </a:spcBef>
                        <a:spcAft>
                          <a:spcPts val="0"/>
                        </a:spcAft>
                        <a:tabLst>
                          <a:tab pos="514350" algn="l"/>
                          <a:tab pos="685800" algn="l"/>
                        </a:tabLst>
                      </a:pPr>
                      <a:r>
                        <a:rPr lang="en-US" sz="1200" b="1" dirty="0">
                          <a:solidFill>
                            <a:srgbClr val="000000"/>
                          </a:solidFill>
                          <a:latin typeface="Calibri" pitchFamily="34" charset="0"/>
                          <a:ea typeface="Times New Roman"/>
                          <a:cs typeface="Calibri" pitchFamily="34" charset="0"/>
                        </a:rPr>
                        <a:t>W.2.4.3</a:t>
                      </a:r>
                    </a:p>
                  </a:txBody>
                  <a:tcPr marL="47875" marR="47875" marT="0" marB="0">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0000"/>
                        </a:lnSpc>
                        <a:spcBef>
                          <a:spcPts val="0"/>
                        </a:spcBef>
                        <a:spcAft>
                          <a:spcPts val="0"/>
                        </a:spcAft>
                        <a:tabLst>
                          <a:tab pos="514350" algn="l"/>
                          <a:tab pos="685800" algn="l"/>
                        </a:tabLst>
                      </a:pPr>
                      <a:endParaRPr lang="en-US" sz="1200" b="1">
                        <a:solidFill>
                          <a:srgbClr val="000000"/>
                        </a:solidFill>
                        <a:latin typeface="Calibri" pitchFamily="34" charset="0"/>
                        <a:ea typeface="Times New Roman"/>
                        <a:cs typeface="Calibri" pitchFamily="34" charset="0"/>
                      </a:endParaRPr>
                    </a:p>
                  </a:txBody>
                  <a:tcPr marL="47875" marR="47875" marT="0" marB="0">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nSpc>
                          <a:spcPct val="100000"/>
                        </a:lnSpc>
                        <a:spcBef>
                          <a:spcPts val="0"/>
                        </a:spcBef>
                        <a:spcAft>
                          <a:spcPts val="0"/>
                        </a:spcAft>
                        <a:tabLst>
                          <a:tab pos="514350" algn="l"/>
                          <a:tab pos="685800" algn="l"/>
                        </a:tabLst>
                      </a:pPr>
                      <a:endParaRPr lang="en-US" sz="1200" b="1">
                        <a:solidFill>
                          <a:srgbClr val="000000"/>
                        </a:solidFill>
                        <a:latin typeface="Calibri" pitchFamily="34" charset="0"/>
                        <a:ea typeface="Times New Roman"/>
                        <a:cs typeface="Calibri" pitchFamily="34" charset="0"/>
                      </a:endParaRPr>
                    </a:p>
                  </a:txBody>
                  <a:tcPr marL="47875" marR="4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nSpc>
                          <a:spcPct val="100000"/>
                        </a:lnSpc>
                        <a:spcBef>
                          <a:spcPts val="0"/>
                        </a:spcBef>
                        <a:spcAft>
                          <a:spcPts val="0"/>
                        </a:spcAft>
                        <a:tabLst>
                          <a:tab pos="514350" algn="l"/>
                          <a:tab pos="685800" algn="l"/>
                        </a:tabLst>
                      </a:pPr>
                      <a:endParaRPr lang="en-US" sz="1200" b="1">
                        <a:solidFill>
                          <a:srgbClr val="000000"/>
                        </a:solidFill>
                        <a:latin typeface="Calibri" pitchFamily="34" charset="0"/>
                        <a:ea typeface="Times New Roman"/>
                        <a:cs typeface="Calibri" pitchFamily="34" charset="0"/>
                      </a:endParaRPr>
                    </a:p>
                  </a:txBody>
                  <a:tcPr marL="47875" marR="4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lnSpc>
                          <a:spcPct val="100000"/>
                        </a:lnSpc>
                        <a:spcBef>
                          <a:spcPts val="0"/>
                        </a:spcBef>
                        <a:spcAft>
                          <a:spcPts val="0"/>
                        </a:spcAft>
                        <a:tabLst>
                          <a:tab pos="514350" algn="l"/>
                          <a:tab pos="685800" algn="l"/>
                        </a:tabLst>
                      </a:pPr>
                      <a:endParaRPr lang="en-US" sz="1200" b="1">
                        <a:solidFill>
                          <a:srgbClr val="000000"/>
                        </a:solidFill>
                        <a:latin typeface="Calibri" pitchFamily="34" charset="0"/>
                        <a:ea typeface="Times New Roman"/>
                        <a:cs typeface="Calibri" pitchFamily="34" charset="0"/>
                      </a:endParaRPr>
                    </a:p>
                  </a:txBody>
                  <a:tcPr marL="47875" marR="47875" marT="0" marB="0">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r h="1714500">
                <a:tc>
                  <a:txBody>
                    <a:bodyPr/>
                    <a:lstStyle/>
                    <a:p>
                      <a:pPr marL="0" marR="0">
                        <a:lnSpc>
                          <a:spcPct val="100000"/>
                        </a:lnSpc>
                        <a:spcBef>
                          <a:spcPts val="0"/>
                        </a:spcBef>
                        <a:spcAft>
                          <a:spcPts val="0"/>
                        </a:spcAft>
                        <a:tabLst>
                          <a:tab pos="514350" algn="l"/>
                          <a:tab pos="685800" algn="l"/>
                        </a:tabLst>
                      </a:pPr>
                      <a:r>
                        <a:rPr lang="en-US" sz="1200" b="1">
                          <a:solidFill>
                            <a:srgbClr val="000000"/>
                          </a:solidFill>
                          <a:latin typeface="Calibri" pitchFamily="34" charset="0"/>
                          <a:ea typeface="Times New Roman"/>
                          <a:cs typeface="Calibri" pitchFamily="34" charset="0"/>
                        </a:rPr>
                        <a:t>3.</a:t>
                      </a:r>
                    </a:p>
                  </a:txBody>
                  <a:tcPr marL="47875" marR="47875" marT="0" marB="0">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lnSpc>
                          <a:spcPct val="100000"/>
                        </a:lnSpc>
                        <a:spcBef>
                          <a:spcPts val="0"/>
                        </a:spcBef>
                        <a:spcAft>
                          <a:spcPts val="0"/>
                        </a:spcAft>
                        <a:tabLst>
                          <a:tab pos="514350" algn="l"/>
                          <a:tab pos="685800" algn="l"/>
                        </a:tabLst>
                      </a:pPr>
                      <a:r>
                        <a:rPr lang="en-US" sz="1200" b="1">
                          <a:solidFill>
                            <a:srgbClr val="000000"/>
                          </a:solidFill>
                          <a:latin typeface="Calibri" pitchFamily="34" charset="0"/>
                          <a:ea typeface="Times New Roman"/>
                          <a:cs typeface="Calibri" pitchFamily="34" charset="0"/>
                        </a:rPr>
                        <a:t>1 April 2014</a:t>
                      </a:r>
                    </a:p>
                  </a:txBody>
                  <a:tcPr marL="47875" marR="4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nSpc>
                          <a:spcPct val="100000"/>
                        </a:lnSpc>
                        <a:spcBef>
                          <a:spcPts val="0"/>
                        </a:spcBef>
                        <a:spcAft>
                          <a:spcPts val="0"/>
                        </a:spcAft>
                        <a:tabLst>
                          <a:tab pos="514350" algn="l"/>
                          <a:tab pos="685800" algn="l"/>
                        </a:tabLst>
                      </a:pPr>
                      <a:r>
                        <a:rPr lang="en-US" sz="1200" b="1" dirty="0" err="1">
                          <a:solidFill>
                            <a:srgbClr val="000000"/>
                          </a:solidFill>
                          <a:latin typeface="Calibri" pitchFamily="34" charset="0"/>
                          <a:ea typeface="Times New Roman"/>
                          <a:cs typeface="Calibri" pitchFamily="34" charset="0"/>
                        </a:rPr>
                        <a:t>Pengembangan</a:t>
                      </a:r>
                      <a:r>
                        <a:rPr lang="en-US" sz="1200" b="1" dirty="0">
                          <a:solidFill>
                            <a:srgbClr val="000000"/>
                          </a:solidFill>
                          <a:latin typeface="Calibri" pitchFamily="34" charset="0"/>
                          <a:ea typeface="Times New Roman"/>
                          <a:cs typeface="Calibri" pitchFamily="34" charset="0"/>
                        </a:rPr>
                        <a:t> </a:t>
                      </a:r>
                      <a:r>
                        <a:rPr lang="en-US" sz="1200" b="1" dirty="0" err="1">
                          <a:solidFill>
                            <a:srgbClr val="000000"/>
                          </a:solidFill>
                          <a:latin typeface="Calibri" pitchFamily="34" charset="0"/>
                          <a:ea typeface="Times New Roman"/>
                          <a:cs typeface="Calibri" pitchFamily="34" charset="0"/>
                        </a:rPr>
                        <a:t>Profesi</a:t>
                      </a:r>
                      <a:r>
                        <a:rPr lang="en-US" sz="1200" b="1" dirty="0">
                          <a:solidFill>
                            <a:srgbClr val="000000"/>
                          </a:solidFill>
                          <a:latin typeface="Calibri" pitchFamily="34" charset="0"/>
                          <a:ea typeface="Times New Roman"/>
                          <a:cs typeface="Calibri" pitchFamily="34" charset="0"/>
                        </a:rPr>
                        <a:t> </a:t>
                      </a:r>
                      <a:r>
                        <a:rPr lang="en-US" sz="1200" b="1" dirty="0" err="1">
                          <a:solidFill>
                            <a:srgbClr val="000000"/>
                          </a:solidFill>
                          <a:latin typeface="Calibri" pitchFamily="34" charset="0"/>
                          <a:ea typeface="Times New Roman"/>
                          <a:cs typeface="Calibri" pitchFamily="34" charset="0"/>
                        </a:rPr>
                        <a:t>bidang</a:t>
                      </a:r>
                      <a:r>
                        <a:rPr lang="en-US" sz="1200" b="1" dirty="0">
                          <a:solidFill>
                            <a:srgbClr val="000000"/>
                          </a:solidFill>
                          <a:latin typeface="Calibri" pitchFamily="34" charset="0"/>
                          <a:ea typeface="Times New Roman"/>
                          <a:cs typeface="Calibri" pitchFamily="34" charset="0"/>
                        </a:rPr>
                        <a:t> </a:t>
                      </a:r>
                      <a:r>
                        <a:rPr lang="en-US" sz="1200" b="1" dirty="0" err="1">
                          <a:solidFill>
                            <a:srgbClr val="000000"/>
                          </a:solidFill>
                          <a:latin typeface="Calibri" pitchFamily="34" charset="0"/>
                          <a:ea typeface="Times New Roman"/>
                          <a:cs typeface="Calibri" pitchFamily="34" charset="0"/>
                        </a:rPr>
                        <a:t>Konservasi</a:t>
                      </a:r>
                      <a:r>
                        <a:rPr lang="en-US" sz="1200" b="1" dirty="0">
                          <a:solidFill>
                            <a:srgbClr val="000000"/>
                          </a:solidFill>
                          <a:latin typeface="Calibri" pitchFamily="34" charset="0"/>
                          <a:ea typeface="Times New Roman"/>
                          <a:cs typeface="Calibri" pitchFamily="34" charset="0"/>
                        </a:rPr>
                        <a:t> </a:t>
                      </a:r>
                      <a:r>
                        <a:rPr lang="en-US" sz="1200" b="1" dirty="0" err="1">
                          <a:solidFill>
                            <a:srgbClr val="000000"/>
                          </a:solidFill>
                          <a:latin typeface="Calibri" pitchFamily="34" charset="0"/>
                          <a:ea typeface="Times New Roman"/>
                          <a:cs typeface="Calibri" pitchFamily="34" charset="0"/>
                        </a:rPr>
                        <a:t>dan</a:t>
                      </a:r>
                      <a:r>
                        <a:rPr lang="en-US" sz="1200" b="1" dirty="0">
                          <a:solidFill>
                            <a:srgbClr val="000000"/>
                          </a:solidFill>
                          <a:latin typeface="Calibri" pitchFamily="34" charset="0"/>
                          <a:ea typeface="Times New Roman"/>
                          <a:cs typeface="Calibri" pitchFamily="34" charset="0"/>
                        </a:rPr>
                        <a:t> </a:t>
                      </a:r>
                      <a:r>
                        <a:rPr lang="en-US" sz="1200" b="1" dirty="0" err="1">
                          <a:solidFill>
                            <a:srgbClr val="000000"/>
                          </a:solidFill>
                          <a:latin typeface="Calibri" pitchFamily="34" charset="0"/>
                          <a:ea typeface="Times New Roman"/>
                          <a:cs typeface="Calibri" pitchFamily="34" charset="0"/>
                        </a:rPr>
                        <a:t>Efisiensi</a:t>
                      </a:r>
                      <a:r>
                        <a:rPr lang="en-US" sz="1200" b="1" dirty="0">
                          <a:solidFill>
                            <a:srgbClr val="000000"/>
                          </a:solidFill>
                          <a:latin typeface="Calibri" pitchFamily="34" charset="0"/>
                          <a:ea typeface="Times New Roman"/>
                          <a:cs typeface="Calibri" pitchFamily="34" charset="0"/>
                        </a:rPr>
                        <a:t> </a:t>
                      </a:r>
                      <a:r>
                        <a:rPr lang="en-US" sz="1200" b="1" dirty="0" err="1" smtClean="0">
                          <a:solidFill>
                            <a:srgbClr val="000000"/>
                          </a:solidFill>
                          <a:latin typeface="Calibri" pitchFamily="34" charset="0"/>
                          <a:ea typeface="Times New Roman"/>
                          <a:cs typeface="Calibri" pitchFamily="34" charset="0"/>
                        </a:rPr>
                        <a:t>Energi</a:t>
                      </a:r>
                      <a:endParaRPr lang="en-US" sz="1200" b="1" dirty="0" smtClean="0">
                        <a:solidFill>
                          <a:srgbClr val="000000"/>
                        </a:solidFill>
                        <a:latin typeface="Calibri" pitchFamily="34" charset="0"/>
                        <a:ea typeface="Times New Roman"/>
                        <a:cs typeface="Calibri" pitchFamily="34" charset="0"/>
                      </a:endParaRPr>
                    </a:p>
                    <a:p>
                      <a:pPr marL="0" marR="0">
                        <a:lnSpc>
                          <a:spcPct val="100000"/>
                        </a:lnSpc>
                        <a:spcBef>
                          <a:spcPts val="0"/>
                        </a:spcBef>
                        <a:spcAft>
                          <a:spcPts val="0"/>
                        </a:spcAft>
                        <a:tabLst>
                          <a:tab pos="514350" algn="l"/>
                          <a:tab pos="685800" algn="l"/>
                        </a:tabLst>
                      </a:pPr>
                      <a:endParaRPr lang="en-US" sz="1200" b="1" dirty="0" smtClean="0">
                        <a:solidFill>
                          <a:srgbClr val="000000"/>
                        </a:solidFill>
                        <a:latin typeface="Calibri" pitchFamily="34" charset="0"/>
                        <a:ea typeface="Times New Roman"/>
                        <a:cs typeface="Calibri" pitchFamily="34" charset="0"/>
                      </a:endParaRPr>
                    </a:p>
                    <a:p>
                      <a:pPr marL="0" marR="0">
                        <a:lnSpc>
                          <a:spcPct val="100000"/>
                        </a:lnSpc>
                        <a:spcBef>
                          <a:spcPts val="0"/>
                        </a:spcBef>
                        <a:spcAft>
                          <a:spcPts val="0"/>
                        </a:spcAft>
                        <a:tabLst>
                          <a:tab pos="514350" algn="l"/>
                          <a:tab pos="685800" algn="l"/>
                        </a:tabLst>
                      </a:pPr>
                      <a:r>
                        <a:rPr lang="en-US" sz="1200" b="1" dirty="0" smtClean="0">
                          <a:solidFill>
                            <a:srgbClr val="000000"/>
                          </a:solidFill>
                          <a:latin typeface="Calibri" pitchFamily="34" charset="0"/>
                          <a:ea typeface="Times New Roman"/>
                          <a:cs typeface="Calibri" pitchFamily="34" charset="0"/>
                        </a:rPr>
                        <a:t>   </a:t>
                      </a:r>
                      <a:r>
                        <a:rPr lang="en-US" sz="1200" b="1" dirty="0" smtClean="0">
                          <a:solidFill>
                            <a:srgbClr val="3333CC"/>
                          </a:solidFill>
                          <a:latin typeface="Calibri" pitchFamily="34" charset="0"/>
                          <a:ea typeface="Times New Roman"/>
                          <a:cs typeface="Calibri" pitchFamily="34" charset="0"/>
                        </a:rPr>
                        <a:t>( </a:t>
                      </a:r>
                      <a:r>
                        <a:rPr lang="en-US" sz="1200" b="1" dirty="0" err="1" smtClean="0">
                          <a:solidFill>
                            <a:srgbClr val="3333CC"/>
                          </a:solidFill>
                          <a:latin typeface="Calibri" pitchFamily="34" charset="0"/>
                          <a:ea typeface="Times New Roman"/>
                          <a:cs typeface="Calibri" pitchFamily="34" charset="0"/>
                        </a:rPr>
                        <a:t>Bukti</a:t>
                      </a:r>
                      <a:r>
                        <a:rPr lang="en-US" sz="1200" b="1" dirty="0" smtClean="0">
                          <a:solidFill>
                            <a:srgbClr val="3333CC"/>
                          </a:solidFill>
                          <a:latin typeface="Calibri" pitchFamily="34" charset="0"/>
                          <a:ea typeface="Times New Roman"/>
                          <a:cs typeface="Calibri" pitchFamily="34" charset="0"/>
                        </a:rPr>
                        <a:t> </a:t>
                      </a:r>
                      <a:r>
                        <a:rPr lang="en-US" sz="1200" b="1" dirty="0" err="1" smtClean="0">
                          <a:solidFill>
                            <a:srgbClr val="3333CC"/>
                          </a:solidFill>
                          <a:latin typeface="Calibri" pitchFamily="34" charset="0"/>
                          <a:ea typeface="Times New Roman"/>
                          <a:cs typeface="Calibri" pitchFamily="34" charset="0"/>
                        </a:rPr>
                        <a:t>Terlampir</a:t>
                      </a:r>
                      <a:r>
                        <a:rPr lang="en-US" sz="1200" b="1" dirty="0" smtClean="0">
                          <a:solidFill>
                            <a:srgbClr val="3333CC"/>
                          </a:solidFill>
                          <a:latin typeface="Calibri" pitchFamily="34" charset="0"/>
                          <a:ea typeface="Times New Roman"/>
                          <a:cs typeface="Calibri" pitchFamily="34" charset="0"/>
                        </a:rPr>
                        <a:t> ).</a:t>
                      </a:r>
                      <a:endParaRPr lang="en-US" sz="1200" b="1" dirty="0">
                        <a:solidFill>
                          <a:srgbClr val="000000"/>
                        </a:solidFill>
                        <a:latin typeface="Calibri" pitchFamily="34" charset="0"/>
                        <a:ea typeface="Times New Roman"/>
                        <a:cs typeface="Calibri" pitchFamily="34" charset="0"/>
                      </a:endParaRPr>
                    </a:p>
                  </a:txBody>
                  <a:tcPr marL="47875" marR="4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nSpc>
                          <a:spcPct val="100000"/>
                        </a:lnSpc>
                        <a:spcBef>
                          <a:spcPts val="0"/>
                        </a:spcBef>
                        <a:spcAft>
                          <a:spcPts val="0"/>
                        </a:spcAft>
                        <a:tabLst>
                          <a:tab pos="514350" algn="l"/>
                          <a:tab pos="685800" algn="l"/>
                        </a:tabLst>
                      </a:pPr>
                      <a:r>
                        <a:rPr lang="en-US" sz="1200" b="1">
                          <a:solidFill>
                            <a:srgbClr val="000000"/>
                          </a:solidFill>
                          <a:latin typeface="Calibri" pitchFamily="34" charset="0"/>
                          <a:ea typeface="Times New Roman"/>
                          <a:cs typeface="Calibri" pitchFamily="34" charset="0"/>
                        </a:rPr>
                        <a:t>Kementerian ESDM, Badan Diklat ESDM, Pusat Diklat Ketenaga Listrikan, Energi Baru, Terbarukan dan Konservasi Energi, Gedung Binakarna Lt.2 Bidakara, Jakarta</a:t>
                      </a:r>
                    </a:p>
                  </a:txBody>
                  <a:tcPr marL="47875" marR="4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nSpc>
                          <a:spcPct val="100000"/>
                        </a:lnSpc>
                        <a:spcBef>
                          <a:spcPts val="0"/>
                        </a:spcBef>
                        <a:spcAft>
                          <a:spcPts val="0"/>
                        </a:spcAft>
                        <a:tabLst>
                          <a:tab pos="514350" algn="l"/>
                          <a:tab pos="685800" algn="l"/>
                        </a:tabLst>
                      </a:pPr>
                      <a:r>
                        <a:rPr lang="en-US" sz="1200" b="1">
                          <a:solidFill>
                            <a:srgbClr val="000000"/>
                          </a:solidFill>
                          <a:latin typeface="Calibri" pitchFamily="34" charset="0"/>
                          <a:ea typeface="Times New Roman"/>
                          <a:cs typeface="Calibri" pitchFamily="34" charset="0"/>
                        </a:rPr>
                        <a:t>Diberikan materi kebijakan enerji bidang konservasi &amp; efisiensi enerji, seertifikasi kompetensi bidang konservasi enerji, Fotokopi sertifikat terlampir </a:t>
                      </a:r>
                    </a:p>
                  </a:txBody>
                  <a:tcPr marL="47875" marR="4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lnSpc>
                          <a:spcPct val="100000"/>
                        </a:lnSpc>
                        <a:spcBef>
                          <a:spcPts val="0"/>
                        </a:spcBef>
                        <a:spcAft>
                          <a:spcPts val="0"/>
                        </a:spcAft>
                        <a:tabLst>
                          <a:tab pos="514350" algn="l"/>
                          <a:tab pos="685800" algn="l"/>
                        </a:tabLst>
                      </a:pPr>
                      <a:r>
                        <a:rPr lang="en-US" sz="1200" b="1" dirty="0">
                          <a:solidFill>
                            <a:srgbClr val="000000"/>
                          </a:solidFill>
                          <a:latin typeface="Calibri" pitchFamily="34" charset="0"/>
                          <a:ea typeface="Times New Roman"/>
                          <a:cs typeface="Calibri" pitchFamily="34" charset="0"/>
                        </a:rPr>
                        <a:t>W.2.1.1</a:t>
                      </a:r>
                    </a:p>
                    <a:p>
                      <a:pPr marL="0" marR="0" algn="ctr">
                        <a:lnSpc>
                          <a:spcPct val="100000"/>
                        </a:lnSpc>
                        <a:spcBef>
                          <a:spcPts val="0"/>
                        </a:spcBef>
                        <a:spcAft>
                          <a:spcPts val="0"/>
                        </a:spcAft>
                        <a:tabLst>
                          <a:tab pos="514350" algn="l"/>
                          <a:tab pos="685800" algn="l"/>
                        </a:tabLst>
                      </a:pPr>
                      <a:r>
                        <a:rPr lang="en-US" sz="1200" b="1" dirty="0">
                          <a:solidFill>
                            <a:srgbClr val="000000"/>
                          </a:solidFill>
                          <a:latin typeface="Calibri" pitchFamily="34" charset="0"/>
                          <a:ea typeface="Times New Roman"/>
                          <a:cs typeface="Calibri" pitchFamily="34" charset="0"/>
                        </a:rPr>
                        <a:t>W.2.1.4</a:t>
                      </a:r>
                    </a:p>
                    <a:p>
                      <a:pPr marL="0" marR="0" algn="ctr">
                        <a:lnSpc>
                          <a:spcPct val="100000"/>
                        </a:lnSpc>
                        <a:spcBef>
                          <a:spcPts val="0"/>
                        </a:spcBef>
                        <a:spcAft>
                          <a:spcPts val="0"/>
                        </a:spcAft>
                        <a:tabLst>
                          <a:tab pos="514350" algn="l"/>
                          <a:tab pos="685800" algn="l"/>
                        </a:tabLst>
                      </a:pPr>
                      <a:r>
                        <a:rPr lang="en-US" sz="1200" b="1" dirty="0">
                          <a:solidFill>
                            <a:srgbClr val="000000"/>
                          </a:solidFill>
                          <a:latin typeface="Calibri" pitchFamily="34" charset="0"/>
                          <a:ea typeface="Times New Roman"/>
                          <a:cs typeface="Calibri" pitchFamily="34" charset="0"/>
                        </a:rPr>
                        <a:t>W.2.2.1</a:t>
                      </a:r>
                    </a:p>
                    <a:p>
                      <a:pPr marL="0" marR="0" algn="ctr">
                        <a:lnSpc>
                          <a:spcPct val="100000"/>
                        </a:lnSpc>
                        <a:spcBef>
                          <a:spcPts val="0"/>
                        </a:spcBef>
                        <a:spcAft>
                          <a:spcPts val="0"/>
                        </a:spcAft>
                        <a:tabLst>
                          <a:tab pos="514350" algn="l"/>
                          <a:tab pos="685800" algn="l"/>
                        </a:tabLst>
                      </a:pPr>
                      <a:r>
                        <a:rPr lang="en-US" sz="1200" b="1" dirty="0">
                          <a:solidFill>
                            <a:srgbClr val="000000"/>
                          </a:solidFill>
                          <a:latin typeface="Calibri" pitchFamily="34" charset="0"/>
                          <a:ea typeface="Times New Roman"/>
                          <a:cs typeface="Calibri" pitchFamily="34" charset="0"/>
                        </a:rPr>
                        <a:t>W.2.2.2.</a:t>
                      </a:r>
                    </a:p>
                    <a:p>
                      <a:pPr marL="0" marR="0" algn="ctr">
                        <a:lnSpc>
                          <a:spcPct val="100000"/>
                        </a:lnSpc>
                        <a:spcBef>
                          <a:spcPts val="0"/>
                        </a:spcBef>
                        <a:spcAft>
                          <a:spcPts val="0"/>
                        </a:spcAft>
                        <a:tabLst>
                          <a:tab pos="514350" algn="l"/>
                          <a:tab pos="685800" algn="l"/>
                        </a:tabLst>
                      </a:pPr>
                      <a:r>
                        <a:rPr lang="en-US" sz="1200" b="1" dirty="0">
                          <a:solidFill>
                            <a:srgbClr val="000000"/>
                          </a:solidFill>
                          <a:latin typeface="Calibri" pitchFamily="34" charset="0"/>
                          <a:ea typeface="Times New Roman"/>
                          <a:cs typeface="Calibri" pitchFamily="34" charset="0"/>
                        </a:rPr>
                        <a:t>W.2.2.3</a:t>
                      </a:r>
                    </a:p>
                    <a:p>
                      <a:pPr marL="0" marR="0" algn="ctr">
                        <a:lnSpc>
                          <a:spcPct val="100000"/>
                        </a:lnSpc>
                        <a:spcBef>
                          <a:spcPts val="0"/>
                        </a:spcBef>
                        <a:spcAft>
                          <a:spcPts val="0"/>
                        </a:spcAft>
                        <a:tabLst>
                          <a:tab pos="514350" algn="l"/>
                          <a:tab pos="685800" algn="l"/>
                        </a:tabLst>
                      </a:pPr>
                      <a:r>
                        <a:rPr lang="en-US" sz="1200" b="1" dirty="0">
                          <a:solidFill>
                            <a:srgbClr val="000000"/>
                          </a:solidFill>
                          <a:latin typeface="Calibri" pitchFamily="34" charset="0"/>
                          <a:ea typeface="Times New Roman"/>
                          <a:cs typeface="Calibri" pitchFamily="34" charset="0"/>
                        </a:rPr>
                        <a:t>W.2.4.1</a:t>
                      </a:r>
                    </a:p>
                    <a:p>
                      <a:pPr marL="0" marR="0" algn="ctr">
                        <a:lnSpc>
                          <a:spcPct val="100000"/>
                        </a:lnSpc>
                        <a:spcBef>
                          <a:spcPts val="0"/>
                        </a:spcBef>
                        <a:spcAft>
                          <a:spcPts val="0"/>
                        </a:spcAft>
                        <a:tabLst>
                          <a:tab pos="514350" algn="l"/>
                          <a:tab pos="685800" algn="l"/>
                        </a:tabLst>
                      </a:pPr>
                      <a:r>
                        <a:rPr lang="en-US" sz="1200" b="1" dirty="0">
                          <a:solidFill>
                            <a:srgbClr val="000000"/>
                          </a:solidFill>
                          <a:latin typeface="Calibri" pitchFamily="34" charset="0"/>
                          <a:ea typeface="Times New Roman"/>
                          <a:cs typeface="Calibri" pitchFamily="34" charset="0"/>
                        </a:rPr>
                        <a:t>W.2.4.2</a:t>
                      </a:r>
                    </a:p>
                    <a:p>
                      <a:pPr marL="0" marR="0" algn="ctr">
                        <a:lnSpc>
                          <a:spcPct val="100000"/>
                        </a:lnSpc>
                        <a:spcBef>
                          <a:spcPts val="0"/>
                        </a:spcBef>
                        <a:spcAft>
                          <a:spcPts val="0"/>
                        </a:spcAft>
                        <a:tabLst>
                          <a:tab pos="514350" algn="l"/>
                          <a:tab pos="685800" algn="l"/>
                        </a:tabLst>
                      </a:pPr>
                      <a:r>
                        <a:rPr lang="en-US" sz="1200" b="1" dirty="0">
                          <a:solidFill>
                            <a:srgbClr val="000000"/>
                          </a:solidFill>
                          <a:latin typeface="Calibri" pitchFamily="34" charset="0"/>
                          <a:ea typeface="Times New Roman"/>
                          <a:cs typeface="Calibri" pitchFamily="34" charset="0"/>
                        </a:rPr>
                        <a:t>W.2.4.3</a:t>
                      </a:r>
                    </a:p>
                  </a:txBody>
                  <a:tcPr marL="47875" marR="47875" marT="0" marB="0">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0000"/>
                        </a:lnSpc>
                        <a:spcBef>
                          <a:spcPts val="0"/>
                        </a:spcBef>
                        <a:spcAft>
                          <a:spcPts val="0"/>
                        </a:spcAft>
                        <a:tabLst>
                          <a:tab pos="514350" algn="l"/>
                          <a:tab pos="685800" algn="l"/>
                        </a:tabLst>
                      </a:pPr>
                      <a:endParaRPr lang="en-US" sz="1200" b="1">
                        <a:solidFill>
                          <a:srgbClr val="000000"/>
                        </a:solidFill>
                        <a:latin typeface="Calibri" pitchFamily="34" charset="0"/>
                        <a:ea typeface="Times New Roman"/>
                        <a:cs typeface="Calibri" pitchFamily="34" charset="0"/>
                      </a:endParaRPr>
                    </a:p>
                  </a:txBody>
                  <a:tcPr marL="47875" marR="47875" marT="0" marB="0">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nSpc>
                          <a:spcPct val="100000"/>
                        </a:lnSpc>
                        <a:spcBef>
                          <a:spcPts val="0"/>
                        </a:spcBef>
                        <a:spcAft>
                          <a:spcPts val="0"/>
                        </a:spcAft>
                        <a:tabLst>
                          <a:tab pos="514350" algn="l"/>
                          <a:tab pos="685800" algn="l"/>
                        </a:tabLst>
                      </a:pPr>
                      <a:endParaRPr lang="en-US" sz="1200" b="1">
                        <a:solidFill>
                          <a:srgbClr val="000000"/>
                        </a:solidFill>
                        <a:latin typeface="Calibri" pitchFamily="34" charset="0"/>
                        <a:ea typeface="Times New Roman"/>
                        <a:cs typeface="Calibri" pitchFamily="34" charset="0"/>
                      </a:endParaRPr>
                    </a:p>
                  </a:txBody>
                  <a:tcPr marL="47875" marR="4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nSpc>
                          <a:spcPct val="100000"/>
                        </a:lnSpc>
                        <a:spcBef>
                          <a:spcPts val="0"/>
                        </a:spcBef>
                        <a:spcAft>
                          <a:spcPts val="0"/>
                        </a:spcAft>
                        <a:tabLst>
                          <a:tab pos="514350" algn="l"/>
                          <a:tab pos="685800" algn="l"/>
                        </a:tabLst>
                      </a:pPr>
                      <a:endParaRPr lang="en-US" sz="1200" b="1">
                        <a:solidFill>
                          <a:srgbClr val="000000"/>
                        </a:solidFill>
                        <a:latin typeface="Calibri" pitchFamily="34" charset="0"/>
                        <a:ea typeface="Times New Roman"/>
                        <a:cs typeface="Calibri" pitchFamily="34" charset="0"/>
                      </a:endParaRPr>
                    </a:p>
                  </a:txBody>
                  <a:tcPr marL="47875" marR="4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lnSpc>
                          <a:spcPct val="100000"/>
                        </a:lnSpc>
                        <a:spcBef>
                          <a:spcPts val="0"/>
                        </a:spcBef>
                        <a:spcAft>
                          <a:spcPts val="0"/>
                        </a:spcAft>
                        <a:tabLst>
                          <a:tab pos="514350" algn="l"/>
                          <a:tab pos="685800" algn="l"/>
                        </a:tabLst>
                      </a:pPr>
                      <a:endParaRPr lang="en-US" sz="1200" b="1" dirty="0">
                        <a:solidFill>
                          <a:srgbClr val="000000"/>
                        </a:solidFill>
                        <a:latin typeface="Calibri" pitchFamily="34" charset="0"/>
                        <a:ea typeface="Times New Roman"/>
                        <a:cs typeface="Calibri" pitchFamily="34" charset="0"/>
                      </a:endParaRPr>
                    </a:p>
                  </a:txBody>
                  <a:tcPr marL="47875" marR="47875" marT="0" marB="0">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bl>
          </a:graphicData>
        </a:graphic>
      </p:graphicFrame>
      <p:sp>
        <p:nvSpPr>
          <p:cNvPr id="30790" name="Oval 7"/>
          <p:cNvSpPr>
            <a:spLocks noChangeArrowheads="1"/>
          </p:cNvSpPr>
          <p:nvPr/>
        </p:nvSpPr>
        <p:spPr bwMode="auto">
          <a:xfrm>
            <a:off x="9133457" y="142875"/>
            <a:ext cx="500063" cy="428625"/>
          </a:xfrm>
          <a:prstGeom prst="ellipse">
            <a:avLst/>
          </a:prstGeom>
          <a:noFill/>
          <a:ln w="38100" algn="ctr">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pPr algn="ctr" eaLnBrk="1" hangingPunct="1">
              <a:lnSpc>
                <a:spcPct val="50000"/>
              </a:lnSpc>
              <a:spcBef>
                <a:spcPct val="45000"/>
              </a:spcBef>
            </a:pPr>
            <a:endParaRPr lang="id-ID"/>
          </a:p>
        </p:txBody>
      </p:sp>
    </p:spTree>
  </p:cSld>
  <p:clrMapOvr>
    <a:masterClrMapping/>
  </p:clrMapOvr>
  <p:transition>
    <p:cover dir="r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Footer Placeholder 1"/>
          <p:cNvSpPr>
            <a:spLocks noGrp="1"/>
          </p:cNvSpPr>
          <p:nvPr>
            <p:ph type="ftr" sz="quarter" idx="10"/>
          </p:nvPr>
        </p:nvSpPr>
        <p:spPr>
          <a:xfrm>
            <a:off x="23813" y="6543675"/>
            <a:ext cx="3429000" cy="457200"/>
          </a:xfrm>
        </p:spPr>
        <p:txBody>
          <a:bodyPr/>
          <a:lstStyle/>
          <a:p>
            <a:pPr>
              <a:defRPr/>
            </a:pPr>
            <a:r>
              <a:rPr lang="en-US">
                <a:solidFill>
                  <a:schemeClr val="bg2"/>
                </a:solidFill>
              </a:rPr>
              <a:t>Bakuan Kompetensi IP Versi Ringkas</a:t>
            </a:r>
          </a:p>
        </p:txBody>
      </p:sp>
      <p:sp>
        <p:nvSpPr>
          <p:cNvPr id="31747" name="Slide Number Placeholder 2"/>
          <p:cNvSpPr>
            <a:spLocks noGrp="1"/>
          </p:cNvSpPr>
          <p:nvPr>
            <p:ph type="sldNum" sz="quarter" idx="11"/>
          </p:nvPr>
        </p:nvSpPr>
        <p:spPr>
          <a:xfrm>
            <a:off x="8340725" y="6543675"/>
            <a:ext cx="1398588"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r>
              <a:rPr lang="en-US" sz="1400" b="0" smtClean="0">
                <a:solidFill>
                  <a:schemeClr val="bg2"/>
                </a:solidFill>
                <a:latin typeface="Tahoma" pitchFamily="34" charset="0"/>
              </a:rPr>
              <a:t>Slide </a:t>
            </a:r>
            <a:fld id="{C1AA937A-D328-4C85-9B42-75636E45CA0B}" type="slidenum">
              <a:rPr lang="en-US" sz="1400" b="0" smtClean="0">
                <a:solidFill>
                  <a:schemeClr val="bg2"/>
                </a:solidFill>
                <a:latin typeface="Tahoma" pitchFamily="34" charset="0"/>
              </a:rPr>
              <a:pPr/>
              <a:t>29</a:t>
            </a:fld>
            <a:endParaRPr lang="en-US" sz="1400" b="0" smtClean="0">
              <a:solidFill>
                <a:schemeClr val="bg2"/>
              </a:solidFill>
              <a:latin typeface="Tahoma" pitchFamily="34" charset="0"/>
            </a:endParaRPr>
          </a:p>
        </p:txBody>
      </p:sp>
      <p:grpSp>
        <p:nvGrpSpPr>
          <p:cNvPr id="2" name="Group 2"/>
          <p:cNvGrpSpPr>
            <a:grpSpLocks/>
          </p:cNvGrpSpPr>
          <p:nvPr/>
        </p:nvGrpSpPr>
        <p:grpSpPr bwMode="auto">
          <a:xfrm>
            <a:off x="-9524" y="671661"/>
            <a:ext cx="9748838" cy="5781675"/>
            <a:chOff x="-6" y="181"/>
            <a:chExt cx="6141" cy="3642"/>
          </a:xfrm>
          <a:solidFill>
            <a:schemeClr val="tx1"/>
          </a:solidFill>
        </p:grpSpPr>
        <p:sp>
          <p:nvSpPr>
            <p:cNvPr id="31749" name="Text Box 3"/>
            <p:cNvSpPr txBox="1">
              <a:spLocks noChangeArrowheads="1"/>
            </p:cNvSpPr>
            <p:nvPr/>
          </p:nvSpPr>
          <p:spPr bwMode="auto">
            <a:xfrm>
              <a:off x="-6" y="1680"/>
              <a:ext cx="1242" cy="756"/>
            </a:xfrm>
            <a:prstGeom prst="rect">
              <a:avLst/>
            </a:prstGeom>
            <a:grpFill/>
            <a:ln w="9525">
              <a:solidFill>
                <a:schemeClr val="bg2"/>
              </a:solidFill>
              <a:miter lim="800000"/>
              <a:headEnd/>
              <a:tailEnd/>
            </a:ln>
            <a:extLst/>
          </p:spPr>
          <p:txBody>
            <a:bodyPr wrap="none">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algn="ctr"/>
              <a:r>
                <a:rPr lang="en-US" sz="2400" dirty="0">
                  <a:solidFill>
                    <a:schemeClr val="bg2"/>
                  </a:solidFill>
                  <a:latin typeface="Calibri" pitchFamily="34" charset="0"/>
                  <a:cs typeface="Calibri" pitchFamily="34" charset="0"/>
                </a:rPr>
                <a:t>W 3 </a:t>
              </a:r>
            </a:p>
            <a:p>
              <a:pPr algn="ctr"/>
              <a:r>
                <a:rPr lang="en-US" sz="2400" dirty="0" err="1">
                  <a:solidFill>
                    <a:schemeClr val="bg2"/>
                  </a:solidFill>
                  <a:latin typeface="Calibri" pitchFamily="34" charset="0"/>
                  <a:cs typeface="Calibri" pitchFamily="34" charset="0"/>
                </a:rPr>
                <a:t>Perencanaan</a:t>
              </a:r>
              <a:r>
                <a:rPr lang="en-US" sz="2400" dirty="0">
                  <a:solidFill>
                    <a:schemeClr val="bg2"/>
                  </a:solidFill>
                  <a:latin typeface="Calibri" pitchFamily="34" charset="0"/>
                  <a:cs typeface="Calibri" pitchFamily="34" charset="0"/>
                </a:rPr>
                <a:t>/</a:t>
              </a:r>
            </a:p>
            <a:p>
              <a:pPr algn="ctr"/>
              <a:r>
                <a:rPr lang="en-US" sz="2400" dirty="0" err="1">
                  <a:solidFill>
                    <a:schemeClr val="bg2"/>
                  </a:solidFill>
                  <a:latin typeface="Calibri" pitchFamily="34" charset="0"/>
                  <a:cs typeface="Calibri" pitchFamily="34" charset="0"/>
                </a:rPr>
                <a:t>Perancangan</a:t>
              </a:r>
              <a:endParaRPr lang="en-US" sz="2400" dirty="0">
                <a:solidFill>
                  <a:schemeClr val="bg2"/>
                </a:solidFill>
                <a:latin typeface="Calibri" pitchFamily="34" charset="0"/>
                <a:cs typeface="Calibri" pitchFamily="34" charset="0"/>
              </a:endParaRPr>
            </a:p>
          </p:txBody>
        </p:sp>
        <p:sp>
          <p:nvSpPr>
            <p:cNvPr id="31750" name="Text Box 4"/>
            <p:cNvSpPr txBox="1">
              <a:spLocks noChangeArrowheads="1"/>
            </p:cNvSpPr>
            <p:nvPr/>
          </p:nvSpPr>
          <p:spPr bwMode="auto">
            <a:xfrm>
              <a:off x="1388" y="464"/>
              <a:ext cx="1253" cy="756"/>
            </a:xfrm>
            <a:prstGeom prst="rect">
              <a:avLst/>
            </a:prstGeom>
            <a:grpFill/>
            <a:ln w="9525">
              <a:solidFill>
                <a:schemeClr val="bg2"/>
              </a:solidFill>
              <a:miter lim="800000"/>
              <a:headEnd/>
              <a:tailEnd/>
            </a:ln>
            <a:extLst/>
          </p:spPr>
          <p:txBody>
            <a:bodyPr>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algn="ctr"/>
              <a:r>
                <a:rPr lang="en-US" sz="1800">
                  <a:solidFill>
                    <a:schemeClr val="bg2"/>
                  </a:solidFill>
                  <a:latin typeface="Calibri" pitchFamily="34" charset="0"/>
                  <a:cs typeface="Calibri" pitchFamily="34" charset="0"/>
                </a:rPr>
                <a:t>W.3.1 </a:t>
              </a:r>
            </a:p>
            <a:p>
              <a:pPr algn="ctr"/>
              <a:r>
                <a:rPr lang="en-US" sz="1800">
                  <a:solidFill>
                    <a:schemeClr val="bg2"/>
                  </a:solidFill>
                  <a:latin typeface="Calibri" pitchFamily="34" charset="0"/>
                  <a:cs typeface="Calibri" pitchFamily="34" charset="0"/>
                </a:rPr>
                <a:t>Merumuskan </a:t>
              </a:r>
            </a:p>
            <a:p>
              <a:pPr algn="ctr"/>
              <a:r>
                <a:rPr lang="en-US" sz="1800">
                  <a:solidFill>
                    <a:schemeClr val="bg2"/>
                  </a:solidFill>
                  <a:latin typeface="Calibri" pitchFamily="34" charset="0"/>
                  <a:cs typeface="Calibri" pitchFamily="34" charset="0"/>
                </a:rPr>
                <a:t>Kebutuhan</a:t>
              </a:r>
            </a:p>
            <a:p>
              <a:pPr algn="ctr"/>
              <a:r>
                <a:rPr lang="en-US" sz="1800">
                  <a:solidFill>
                    <a:schemeClr val="bg2"/>
                  </a:solidFill>
                  <a:latin typeface="Calibri" pitchFamily="34" charset="0"/>
                  <a:cs typeface="Calibri" pitchFamily="34" charset="0"/>
                </a:rPr>
                <a:t>perekayasaan</a:t>
              </a:r>
            </a:p>
          </p:txBody>
        </p:sp>
        <p:sp>
          <p:nvSpPr>
            <p:cNvPr id="31751" name="Text Box 5"/>
            <p:cNvSpPr txBox="1">
              <a:spLocks noChangeArrowheads="1"/>
            </p:cNvSpPr>
            <p:nvPr/>
          </p:nvSpPr>
          <p:spPr bwMode="auto">
            <a:xfrm>
              <a:off x="1392" y="1805"/>
              <a:ext cx="1233" cy="931"/>
            </a:xfrm>
            <a:prstGeom prst="rect">
              <a:avLst/>
            </a:prstGeom>
            <a:grpFill/>
            <a:ln w="9525">
              <a:solidFill>
                <a:schemeClr val="bg2"/>
              </a:solidFill>
              <a:miter lim="800000"/>
              <a:headEnd/>
              <a:tailEnd/>
            </a:ln>
            <a:extLst/>
          </p:spPr>
          <p:txBody>
            <a:bodyPr>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algn="ctr"/>
              <a:r>
                <a:rPr lang="en-US" sz="1800">
                  <a:solidFill>
                    <a:schemeClr val="bg2"/>
                  </a:solidFill>
                  <a:latin typeface="Calibri" pitchFamily="34" charset="0"/>
                  <a:cs typeface="Calibri" pitchFamily="34" charset="0"/>
                </a:rPr>
                <a:t>W.3.2</a:t>
              </a:r>
            </a:p>
            <a:p>
              <a:pPr algn="ctr"/>
              <a:r>
                <a:rPr lang="en-US" sz="1800">
                  <a:solidFill>
                    <a:schemeClr val="bg2"/>
                  </a:solidFill>
                  <a:latin typeface="Calibri" pitchFamily="34" charset="0"/>
                  <a:cs typeface="Calibri" pitchFamily="34" charset="0"/>
                </a:rPr>
                <a:t>Membuat Usulan Kebutuhan / Kerangka Rekayasa</a:t>
              </a:r>
              <a:endParaRPr lang="en-US" sz="2000" b="0">
                <a:solidFill>
                  <a:schemeClr val="bg2"/>
                </a:solidFill>
                <a:latin typeface="Calibri" pitchFamily="34" charset="0"/>
                <a:cs typeface="Calibri" pitchFamily="34" charset="0"/>
              </a:endParaRPr>
            </a:p>
          </p:txBody>
        </p:sp>
        <p:sp>
          <p:nvSpPr>
            <p:cNvPr id="31752" name="Line 6"/>
            <p:cNvSpPr>
              <a:spLocks noChangeShapeType="1"/>
            </p:cNvSpPr>
            <p:nvPr/>
          </p:nvSpPr>
          <p:spPr bwMode="auto">
            <a:xfrm>
              <a:off x="1244" y="846"/>
              <a:ext cx="144" cy="0"/>
            </a:xfrm>
            <a:prstGeom prst="line">
              <a:avLst/>
            </a:prstGeom>
            <a:grpFill/>
            <a:ln w="9525">
              <a:solidFill>
                <a:schemeClr val="bg2"/>
              </a:solidFill>
              <a:round/>
              <a:headEnd/>
              <a:tailEnd/>
            </a:ln>
            <a:extLst/>
          </p:spPr>
          <p:txBody>
            <a:bodyPr wrap="none" anchor="ctr"/>
            <a:lstStyle/>
            <a:p>
              <a:endParaRPr lang="en-US" sz="4800">
                <a:solidFill>
                  <a:schemeClr val="bg2"/>
                </a:solidFill>
                <a:latin typeface="Calibri" pitchFamily="34" charset="0"/>
                <a:cs typeface="Calibri" pitchFamily="34" charset="0"/>
              </a:endParaRPr>
            </a:p>
          </p:txBody>
        </p:sp>
        <p:sp>
          <p:nvSpPr>
            <p:cNvPr id="31753" name="Text Box 7"/>
            <p:cNvSpPr txBox="1">
              <a:spLocks noChangeArrowheads="1"/>
            </p:cNvSpPr>
            <p:nvPr/>
          </p:nvSpPr>
          <p:spPr bwMode="auto">
            <a:xfrm>
              <a:off x="1392" y="3064"/>
              <a:ext cx="1155" cy="756"/>
            </a:xfrm>
            <a:prstGeom prst="rect">
              <a:avLst/>
            </a:prstGeom>
            <a:grpFill/>
            <a:ln w="9525">
              <a:solidFill>
                <a:schemeClr val="bg2"/>
              </a:solidFill>
              <a:miter lim="800000"/>
              <a:headEnd/>
              <a:tailEnd/>
            </a:ln>
            <a:extLst/>
          </p:spPr>
          <p:txBody>
            <a:bodyPr>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algn="ctr"/>
              <a:r>
                <a:rPr lang="en-US" sz="1800">
                  <a:solidFill>
                    <a:schemeClr val="bg2"/>
                  </a:solidFill>
                  <a:latin typeface="Calibri" pitchFamily="34" charset="0"/>
                  <a:cs typeface="Calibri" pitchFamily="34" charset="0"/>
                </a:rPr>
                <a:t>W.3.3</a:t>
              </a:r>
            </a:p>
            <a:p>
              <a:pPr algn="ctr"/>
              <a:r>
                <a:rPr lang="en-US" sz="1800">
                  <a:solidFill>
                    <a:schemeClr val="bg2"/>
                  </a:solidFill>
                  <a:latin typeface="Calibri" pitchFamily="34" charset="0"/>
                  <a:cs typeface="Calibri" pitchFamily="34" charset="0"/>
                </a:rPr>
                <a:t>Melaksanakan rancangan yang dipilih</a:t>
              </a:r>
            </a:p>
          </p:txBody>
        </p:sp>
        <p:sp>
          <p:nvSpPr>
            <p:cNvPr id="31754" name="Line 8"/>
            <p:cNvSpPr>
              <a:spLocks noChangeShapeType="1"/>
            </p:cNvSpPr>
            <p:nvPr/>
          </p:nvSpPr>
          <p:spPr bwMode="auto">
            <a:xfrm>
              <a:off x="96" y="1913"/>
              <a:ext cx="1152" cy="0"/>
            </a:xfrm>
            <a:prstGeom prst="line">
              <a:avLst/>
            </a:prstGeom>
            <a:grpFill/>
            <a:ln w="9525">
              <a:solidFill>
                <a:schemeClr val="bg2"/>
              </a:solidFill>
              <a:round/>
              <a:headEnd/>
              <a:tailEnd/>
            </a:ln>
            <a:extLst/>
          </p:spPr>
          <p:txBody>
            <a:bodyPr wrap="none" anchor="ctr"/>
            <a:lstStyle/>
            <a:p>
              <a:endParaRPr lang="en-US" sz="4800">
                <a:solidFill>
                  <a:schemeClr val="bg2"/>
                </a:solidFill>
                <a:latin typeface="Calibri" pitchFamily="34" charset="0"/>
                <a:cs typeface="Calibri" pitchFamily="34" charset="0"/>
              </a:endParaRPr>
            </a:p>
          </p:txBody>
        </p:sp>
        <p:sp>
          <p:nvSpPr>
            <p:cNvPr id="31755" name="Line 9"/>
            <p:cNvSpPr>
              <a:spLocks noChangeShapeType="1"/>
            </p:cNvSpPr>
            <p:nvPr/>
          </p:nvSpPr>
          <p:spPr bwMode="auto">
            <a:xfrm>
              <a:off x="1248" y="2327"/>
              <a:ext cx="144" cy="0"/>
            </a:xfrm>
            <a:prstGeom prst="line">
              <a:avLst/>
            </a:prstGeom>
            <a:grpFill/>
            <a:ln w="9525">
              <a:solidFill>
                <a:schemeClr val="bg2"/>
              </a:solidFill>
              <a:round/>
              <a:headEnd/>
              <a:tailEnd/>
            </a:ln>
            <a:extLst/>
          </p:spPr>
          <p:txBody>
            <a:bodyPr wrap="none" anchor="ctr"/>
            <a:lstStyle/>
            <a:p>
              <a:endParaRPr lang="en-US" sz="4800">
                <a:solidFill>
                  <a:schemeClr val="bg2"/>
                </a:solidFill>
                <a:latin typeface="Calibri" pitchFamily="34" charset="0"/>
                <a:cs typeface="Calibri" pitchFamily="34" charset="0"/>
              </a:endParaRPr>
            </a:p>
          </p:txBody>
        </p:sp>
        <p:sp>
          <p:nvSpPr>
            <p:cNvPr id="31756" name="Line 10"/>
            <p:cNvSpPr>
              <a:spLocks noChangeShapeType="1"/>
            </p:cNvSpPr>
            <p:nvPr/>
          </p:nvSpPr>
          <p:spPr bwMode="auto">
            <a:xfrm>
              <a:off x="1248" y="3436"/>
              <a:ext cx="144" cy="0"/>
            </a:xfrm>
            <a:prstGeom prst="line">
              <a:avLst/>
            </a:prstGeom>
            <a:grpFill/>
            <a:ln w="9525">
              <a:solidFill>
                <a:schemeClr val="bg2"/>
              </a:solidFill>
              <a:round/>
              <a:headEnd/>
              <a:tailEnd/>
            </a:ln>
            <a:extLst/>
          </p:spPr>
          <p:txBody>
            <a:bodyPr wrap="none" anchor="ctr"/>
            <a:lstStyle/>
            <a:p>
              <a:endParaRPr lang="en-US" sz="4800">
                <a:solidFill>
                  <a:schemeClr val="bg2"/>
                </a:solidFill>
                <a:latin typeface="Calibri" pitchFamily="34" charset="0"/>
                <a:cs typeface="Calibri" pitchFamily="34" charset="0"/>
              </a:endParaRPr>
            </a:p>
          </p:txBody>
        </p:sp>
        <p:sp>
          <p:nvSpPr>
            <p:cNvPr id="31757" name="Text Box 11"/>
            <p:cNvSpPr txBox="1">
              <a:spLocks noChangeArrowheads="1"/>
            </p:cNvSpPr>
            <p:nvPr/>
          </p:nvSpPr>
          <p:spPr bwMode="auto">
            <a:xfrm>
              <a:off x="2805" y="181"/>
              <a:ext cx="3330" cy="1299"/>
            </a:xfrm>
            <a:prstGeom prst="rect">
              <a:avLst/>
            </a:prstGeom>
            <a:grpFill/>
            <a:ln w="9525">
              <a:solidFill>
                <a:schemeClr val="bg2"/>
              </a:solidFill>
              <a:miter lim="800000"/>
              <a:headEnd/>
              <a:tailEnd/>
            </a:ln>
            <a:extLst/>
          </p:spPr>
          <p:txBody>
            <a:bodyPr wrap="square">
              <a:spAutoFit/>
            </a:bodyPr>
            <a:lstStyle>
              <a:lvl1pPr marL="285750" indent="-285750">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marL="725488" indent="-725488">
                <a:buFont typeface="CommonBullets" pitchFamily="34" charset="2"/>
                <a:buNone/>
              </a:pPr>
              <a:r>
                <a:rPr lang="en-US" sz="1600" dirty="0">
                  <a:solidFill>
                    <a:schemeClr val="bg2"/>
                  </a:solidFill>
                  <a:latin typeface="Calibri" pitchFamily="34" charset="0"/>
                  <a:cs typeface="Calibri" pitchFamily="34" charset="0"/>
                </a:rPr>
                <a:t>W.3.1.1  </a:t>
              </a:r>
              <a:r>
                <a:rPr lang="en-US" sz="1600" dirty="0" err="1">
                  <a:solidFill>
                    <a:schemeClr val="bg2"/>
                  </a:solidFill>
                  <a:latin typeface="Calibri" pitchFamily="34" charset="0"/>
                  <a:cs typeface="Calibri" pitchFamily="34" charset="0"/>
                </a:rPr>
                <a:t>Merundingkan</a:t>
              </a:r>
              <a:r>
                <a:rPr lang="en-US" sz="1600" dirty="0">
                  <a:solidFill>
                    <a:schemeClr val="bg2"/>
                  </a:solidFill>
                  <a:latin typeface="Calibri" pitchFamily="34" charset="0"/>
                  <a:cs typeface="Calibri" pitchFamily="34" charset="0"/>
                </a:rPr>
                <a:t> </a:t>
              </a:r>
              <a:r>
                <a:rPr lang="en-US" sz="1600" u="sng" dirty="0" err="1">
                  <a:solidFill>
                    <a:schemeClr val="bg2"/>
                  </a:solidFill>
                  <a:latin typeface="Calibri" pitchFamily="34" charset="0"/>
                  <a:cs typeface="Calibri" pitchFamily="34" charset="0"/>
                </a:rPr>
                <a:t>spesifikasi</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awal</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acuan</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rancangan</a:t>
              </a:r>
              <a:endParaRPr lang="en-US" sz="1600" dirty="0">
                <a:solidFill>
                  <a:schemeClr val="bg2"/>
                </a:solidFill>
                <a:latin typeface="Calibri" pitchFamily="34" charset="0"/>
                <a:cs typeface="Calibri" pitchFamily="34" charset="0"/>
              </a:endParaRPr>
            </a:p>
            <a:p>
              <a:pPr marL="725488" indent="-725488">
                <a:buFont typeface="CommonBullets" pitchFamily="34" charset="2"/>
                <a:buNone/>
              </a:pPr>
              <a:r>
                <a:rPr lang="en-US" sz="1600" dirty="0">
                  <a:solidFill>
                    <a:schemeClr val="bg2"/>
                  </a:solidFill>
                  <a:latin typeface="Calibri" pitchFamily="34" charset="0"/>
                  <a:cs typeface="Calibri" pitchFamily="34" charset="0"/>
                </a:rPr>
                <a:t>W.3.1.2  </a:t>
              </a:r>
              <a:r>
                <a:rPr lang="en-US" sz="1600" dirty="0" err="1">
                  <a:solidFill>
                    <a:schemeClr val="bg2"/>
                  </a:solidFill>
                  <a:latin typeface="Calibri" pitchFamily="34" charset="0"/>
                  <a:cs typeface="Calibri" pitchFamily="34" charset="0"/>
                </a:rPr>
                <a:t>Melakukan</a:t>
              </a:r>
              <a:r>
                <a:rPr lang="en-US" sz="1600" dirty="0">
                  <a:solidFill>
                    <a:schemeClr val="bg2"/>
                  </a:solidFill>
                  <a:latin typeface="Calibri" pitchFamily="34" charset="0"/>
                  <a:cs typeface="Calibri" pitchFamily="34" charset="0"/>
                </a:rPr>
                <a:t> </a:t>
              </a:r>
              <a:r>
                <a:rPr lang="en-US" sz="1600" u="sng" dirty="0" err="1">
                  <a:solidFill>
                    <a:schemeClr val="bg2"/>
                  </a:solidFill>
                  <a:latin typeface="Calibri" pitchFamily="34" charset="0"/>
                  <a:cs typeface="Calibri" pitchFamily="34" charset="0"/>
                </a:rPr>
                <a:t>analisa</a:t>
              </a:r>
              <a:r>
                <a:rPr lang="en-US" sz="1600" u="sng" dirty="0">
                  <a:solidFill>
                    <a:schemeClr val="bg2"/>
                  </a:solidFill>
                  <a:latin typeface="Calibri" pitchFamily="34" charset="0"/>
                  <a:cs typeface="Calibri" pitchFamily="34" charset="0"/>
                </a:rPr>
                <a:t> </a:t>
              </a:r>
              <a:r>
                <a:rPr lang="en-US" sz="1600" u="sng" dirty="0" err="1">
                  <a:solidFill>
                    <a:schemeClr val="bg2"/>
                  </a:solidFill>
                  <a:latin typeface="Calibri" pitchFamily="34" charset="0"/>
                  <a:cs typeface="Calibri" pitchFamily="34" charset="0"/>
                </a:rPr>
                <a:t>atas</a:t>
              </a:r>
              <a:r>
                <a:rPr lang="en-US" sz="1600" u="sng" dirty="0">
                  <a:solidFill>
                    <a:schemeClr val="bg2"/>
                  </a:solidFill>
                  <a:latin typeface="Calibri" pitchFamily="34" charset="0"/>
                  <a:cs typeface="Calibri" pitchFamily="34" charset="0"/>
                </a:rPr>
                <a:t> </a:t>
              </a:r>
              <a:r>
                <a:rPr lang="en-US" sz="1600" u="sng" dirty="0" err="1">
                  <a:solidFill>
                    <a:schemeClr val="bg2"/>
                  </a:solidFill>
                  <a:latin typeface="Calibri" pitchFamily="34" charset="0"/>
                  <a:cs typeface="Calibri" pitchFamily="34" charset="0"/>
                </a:rPr>
                <a:t>rancangan</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fungsional</a:t>
              </a:r>
              <a:r>
                <a:rPr lang="en-US" sz="1600" dirty="0">
                  <a:solidFill>
                    <a:schemeClr val="bg2"/>
                  </a:solidFill>
                  <a:latin typeface="Calibri" pitchFamily="34" charset="0"/>
                  <a:cs typeface="Calibri" pitchFamily="34" charset="0"/>
                </a:rPr>
                <a:t> </a:t>
              </a:r>
            </a:p>
            <a:p>
              <a:pPr marL="725488" indent="-725488">
                <a:buFont typeface="CommonBullets" pitchFamily="34" charset="2"/>
                <a:buNone/>
              </a:pPr>
              <a:r>
                <a:rPr lang="en-US" sz="1600" dirty="0">
                  <a:solidFill>
                    <a:schemeClr val="bg2"/>
                  </a:solidFill>
                  <a:latin typeface="Calibri" pitchFamily="34" charset="0"/>
                  <a:cs typeface="Calibri" pitchFamily="34" charset="0"/>
                </a:rPr>
                <a:t>W.3.1.3  </a:t>
              </a:r>
              <a:r>
                <a:rPr lang="en-US" sz="1600" dirty="0" err="1">
                  <a:solidFill>
                    <a:schemeClr val="bg2"/>
                  </a:solidFill>
                  <a:latin typeface="Calibri" pitchFamily="34" charset="0"/>
                  <a:cs typeface="Calibri" pitchFamily="34" charset="0"/>
                </a:rPr>
                <a:t>Memenuhi</a:t>
              </a:r>
              <a:r>
                <a:rPr lang="en-US" sz="1600" dirty="0">
                  <a:solidFill>
                    <a:schemeClr val="bg2"/>
                  </a:solidFill>
                  <a:latin typeface="Calibri" pitchFamily="34" charset="0"/>
                  <a:cs typeface="Calibri" pitchFamily="34" charset="0"/>
                </a:rPr>
                <a:t> </a:t>
              </a:r>
              <a:r>
                <a:rPr lang="en-US" sz="1600" u="sng" dirty="0">
                  <a:solidFill>
                    <a:schemeClr val="bg2"/>
                  </a:solidFill>
                  <a:latin typeface="Calibri" pitchFamily="34" charset="0"/>
                  <a:cs typeface="Calibri" pitchFamily="34" charset="0"/>
                </a:rPr>
                <a:t>parameter</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rekayasa</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seperti</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kinerja</a:t>
              </a:r>
              <a:r>
                <a:rPr lang="en-US" sz="1600" dirty="0">
                  <a:solidFill>
                    <a:schemeClr val="bg2"/>
                  </a:solidFill>
                  <a:latin typeface="Calibri" pitchFamily="34" charset="0"/>
                  <a:cs typeface="Calibri" pitchFamily="34" charset="0"/>
                </a:rPr>
                <a:t>, </a:t>
              </a:r>
            </a:p>
            <a:p>
              <a:pPr marL="725488" indent="-725488">
                <a:buFont typeface="CommonBullets" pitchFamily="34" charset="2"/>
                <a:buNone/>
              </a:pP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keandalan</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dan</a:t>
              </a:r>
              <a:r>
                <a:rPr lang="en-US" sz="1600" dirty="0">
                  <a:solidFill>
                    <a:schemeClr val="bg2"/>
                  </a:solidFill>
                  <a:latin typeface="Calibri" pitchFamily="34" charset="0"/>
                  <a:cs typeface="Calibri" pitchFamily="34" charset="0"/>
                </a:rPr>
                <a:t> ergonomic</a:t>
              </a:r>
            </a:p>
            <a:p>
              <a:pPr marL="725488" indent="-725488">
                <a:buFont typeface="CommonBullets" pitchFamily="34" charset="2"/>
                <a:buNone/>
              </a:pPr>
              <a:r>
                <a:rPr lang="en-US" sz="1600" dirty="0">
                  <a:solidFill>
                    <a:schemeClr val="bg2"/>
                  </a:solidFill>
                  <a:latin typeface="Calibri" pitchFamily="34" charset="0"/>
                  <a:cs typeface="Calibri" pitchFamily="34" charset="0"/>
                </a:rPr>
                <a:t>W.3.1.4  </a:t>
              </a:r>
              <a:r>
                <a:rPr lang="en-US" sz="1600" dirty="0" err="1">
                  <a:solidFill>
                    <a:schemeClr val="bg2"/>
                  </a:solidFill>
                  <a:latin typeface="Calibri" pitchFamily="34" charset="0"/>
                  <a:cs typeface="Calibri" pitchFamily="34" charset="0"/>
                </a:rPr>
                <a:t>Menentukan</a:t>
              </a:r>
              <a:r>
                <a:rPr lang="en-US" sz="1600" dirty="0">
                  <a:solidFill>
                    <a:schemeClr val="bg2"/>
                  </a:solidFill>
                  <a:latin typeface="Calibri" pitchFamily="34" charset="0"/>
                  <a:cs typeface="Calibri" pitchFamily="34" charset="0"/>
                </a:rPr>
                <a:t> </a:t>
              </a:r>
              <a:r>
                <a:rPr lang="en-US" sz="1600" u="sng" dirty="0" err="1">
                  <a:solidFill>
                    <a:schemeClr val="bg2"/>
                  </a:solidFill>
                  <a:latin typeface="Calibri" pitchFamily="34" charset="0"/>
                  <a:cs typeface="Calibri" pitchFamily="34" charset="0"/>
                </a:rPr>
                <a:t>dampak</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rancangan</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akibat</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faktor</a:t>
              </a:r>
              <a:r>
                <a:rPr lang="en-US" sz="1600" dirty="0">
                  <a:solidFill>
                    <a:schemeClr val="bg2"/>
                  </a:solidFill>
                  <a:latin typeface="Calibri" pitchFamily="34" charset="0"/>
                  <a:cs typeface="Calibri" pitchFamily="34" charset="0"/>
                </a:rPr>
                <a:t> lain.</a:t>
              </a:r>
            </a:p>
            <a:p>
              <a:pPr marL="725488" indent="-725488">
                <a:buFont typeface="CommonBullets" pitchFamily="34" charset="2"/>
                <a:buNone/>
              </a:pPr>
              <a:r>
                <a:rPr lang="en-US" sz="1600" dirty="0">
                  <a:solidFill>
                    <a:schemeClr val="bg2"/>
                  </a:solidFill>
                  <a:latin typeface="Calibri" pitchFamily="34" charset="0"/>
                  <a:cs typeface="Calibri" pitchFamily="34" charset="0"/>
                </a:rPr>
                <a:t>W.3.1.5  </a:t>
              </a:r>
              <a:r>
                <a:rPr lang="en-US" sz="1600" dirty="0" err="1">
                  <a:solidFill>
                    <a:schemeClr val="bg2"/>
                  </a:solidFill>
                  <a:latin typeface="Calibri" pitchFamily="34" charset="0"/>
                  <a:cs typeface="Calibri" pitchFamily="34" charset="0"/>
                </a:rPr>
                <a:t>Menentukan</a:t>
              </a:r>
              <a:r>
                <a:rPr lang="en-US" sz="1600" dirty="0">
                  <a:solidFill>
                    <a:schemeClr val="bg2"/>
                  </a:solidFill>
                  <a:latin typeface="Calibri" pitchFamily="34" charset="0"/>
                  <a:cs typeface="Calibri" pitchFamily="34" charset="0"/>
                </a:rPr>
                <a:t> </a:t>
              </a:r>
              <a:r>
                <a:rPr lang="en-US" sz="1600" u="sng" dirty="0" err="1">
                  <a:solidFill>
                    <a:schemeClr val="bg2"/>
                  </a:solidFill>
                  <a:latin typeface="Calibri" pitchFamily="34" charset="0"/>
                  <a:cs typeface="Calibri" pitchFamily="34" charset="0"/>
                </a:rPr>
                <a:t>kendala</a:t>
              </a:r>
              <a:r>
                <a:rPr lang="en-US" sz="1600" dirty="0">
                  <a:solidFill>
                    <a:schemeClr val="bg2"/>
                  </a:solidFill>
                  <a:latin typeface="Calibri" pitchFamily="34" charset="0"/>
                  <a:cs typeface="Calibri" pitchFamily="34" charset="0"/>
                </a:rPr>
                <a:t> spt. </a:t>
              </a:r>
              <a:r>
                <a:rPr lang="en-US" sz="1600" dirty="0" err="1">
                  <a:solidFill>
                    <a:schemeClr val="bg2"/>
                  </a:solidFill>
                  <a:latin typeface="Calibri" pitchFamily="34" charset="0"/>
                  <a:cs typeface="Calibri" pitchFamily="34" charset="0"/>
                </a:rPr>
                <a:t>tanggung</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jawab</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perdata</a:t>
              </a:r>
              <a:r>
                <a:rPr lang="en-US" sz="1600" dirty="0">
                  <a:solidFill>
                    <a:schemeClr val="bg2"/>
                  </a:solidFill>
                  <a:latin typeface="Calibri" pitchFamily="34" charset="0"/>
                  <a:cs typeface="Calibri" pitchFamily="34" charset="0"/>
                </a:rPr>
                <a:t> </a:t>
              </a:r>
            </a:p>
            <a:p>
              <a:pPr marL="725488" indent="-725488">
                <a:buFont typeface="CommonBullets" pitchFamily="34" charset="2"/>
                <a:buNone/>
              </a:pPr>
              <a:r>
                <a:rPr lang="en-US" sz="1600" dirty="0">
                  <a:solidFill>
                    <a:schemeClr val="bg2"/>
                  </a:solidFill>
                  <a:latin typeface="Calibri" pitchFamily="34" charset="0"/>
                  <a:cs typeface="Calibri" pitchFamily="34" charset="0"/>
                </a:rPr>
                <a:t>W.3.1.6  </a:t>
              </a:r>
              <a:r>
                <a:rPr lang="en-US" sz="1600" dirty="0" err="1">
                  <a:solidFill>
                    <a:schemeClr val="bg2"/>
                  </a:solidFill>
                  <a:latin typeface="Calibri" pitchFamily="34" charset="0"/>
                  <a:cs typeface="Calibri" pitchFamily="34" charset="0"/>
                </a:rPr>
                <a:t>Menggunakan</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bakuan</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rancangan</a:t>
              </a:r>
              <a:r>
                <a:rPr lang="en-US" sz="1600" dirty="0">
                  <a:solidFill>
                    <a:schemeClr val="bg2"/>
                  </a:solidFill>
                  <a:latin typeface="Calibri" pitchFamily="34" charset="0"/>
                  <a:cs typeface="Calibri" pitchFamily="34" charset="0"/>
                </a:rPr>
                <a:t>, </a:t>
              </a:r>
              <a:r>
                <a:rPr lang="en-US" sz="1600" u="sng" dirty="0">
                  <a:solidFill>
                    <a:schemeClr val="bg2"/>
                  </a:solidFill>
                  <a:latin typeface="Calibri" pitchFamily="34" charset="0"/>
                  <a:cs typeface="Calibri" pitchFamily="34" charset="0"/>
                </a:rPr>
                <a:t>standard </a:t>
              </a:r>
              <a:r>
                <a:rPr lang="en-US" sz="1600" u="sng" dirty="0" smtClean="0">
                  <a:solidFill>
                    <a:schemeClr val="bg2"/>
                  </a:solidFill>
                  <a:latin typeface="Calibri" pitchFamily="34" charset="0"/>
                  <a:cs typeface="Calibri" pitchFamily="34" charset="0"/>
                </a:rPr>
                <a:t>codes17</a:t>
              </a:r>
              <a:endParaRPr lang="en-US" sz="1600" u="sng" dirty="0">
                <a:solidFill>
                  <a:schemeClr val="bg2"/>
                </a:solidFill>
                <a:latin typeface="Calibri" pitchFamily="34" charset="0"/>
                <a:cs typeface="Calibri" pitchFamily="34" charset="0"/>
              </a:endParaRPr>
            </a:p>
          </p:txBody>
        </p:sp>
        <p:sp>
          <p:nvSpPr>
            <p:cNvPr id="31758" name="Text Box 12"/>
            <p:cNvSpPr txBox="1">
              <a:spLocks noChangeArrowheads="1"/>
            </p:cNvSpPr>
            <p:nvPr/>
          </p:nvSpPr>
          <p:spPr bwMode="auto">
            <a:xfrm>
              <a:off x="2805" y="1800"/>
              <a:ext cx="3330" cy="1047"/>
            </a:xfrm>
            <a:prstGeom prst="rect">
              <a:avLst/>
            </a:prstGeom>
            <a:grpFill/>
            <a:ln w="9525">
              <a:solidFill>
                <a:schemeClr val="bg2"/>
              </a:solidFill>
              <a:miter lim="800000"/>
              <a:headEnd/>
              <a:tailEnd/>
            </a:ln>
            <a:extLst/>
          </p:spPr>
          <p:txBody>
            <a:bodyPr>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marL="803275" indent="-803275">
                <a:buFont typeface="CommonBullets" pitchFamily="34" charset="2"/>
                <a:buNone/>
              </a:pPr>
              <a:r>
                <a:rPr lang="en-US" sz="1700" dirty="0">
                  <a:solidFill>
                    <a:schemeClr val="bg2"/>
                  </a:solidFill>
                  <a:latin typeface="Calibri" pitchFamily="34" charset="0"/>
                  <a:cs typeface="Calibri" pitchFamily="34" charset="0"/>
                </a:rPr>
                <a:t>W.3.2.1  </a:t>
              </a:r>
              <a:r>
                <a:rPr lang="en-US" sz="1700" dirty="0" err="1">
                  <a:solidFill>
                    <a:schemeClr val="bg2"/>
                  </a:solidFill>
                  <a:latin typeface="Calibri" pitchFamily="34" charset="0"/>
                  <a:cs typeface="Calibri" pitchFamily="34" charset="0"/>
                </a:rPr>
                <a:t>Menggunakan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kreatifitas</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dan</a:t>
              </a:r>
              <a:r>
                <a:rPr lang="en-US" sz="1700"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inisiatif</a:t>
              </a:r>
              <a:r>
                <a:rPr lang="en-US" sz="1700" dirty="0">
                  <a:solidFill>
                    <a:schemeClr val="bg2"/>
                  </a:solidFill>
                  <a:latin typeface="Calibri" pitchFamily="34" charset="0"/>
                  <a:cs typeface="Calibri" pitchFamily="34" charset="0"/>
                </a:rPr>
                <a:t> </a:t>
              </a:r>
            </a:p>
            <a:p>
              <a:pPr marL="803275" indent="-803275">
                <a:buFont typeface="CommonBullets" pitchFamily="34" charset="2"/>
                <a:buNone/>
              </a:pPr>
              <a:r>
                <a:rPr lang="en-US" sz="1700" dirty="0">
                  <a:solidFill>
                    <a:schemeClr val="bg2"/>
                  </a:solidFill>
                  <a:latin typeface="Calibri" pitchFamily="34" charset="0"/>
                  <a:cs typeface="Calibri" pitchFamily="34" charset="0"/>
                </a:rPr>
                <a:t>W/3.2.2 </a:t>
              </a:r>
              <a:r>
                <a:rPr lang="en-US" sz="1700" u="sng"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Analisis</a:t>
              </a:r>
              <a:r>
                <a:rPr lang="en-US" sz="1700" u="sng"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konsep</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rancangan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dan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dampak</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kinerja</a:t>
              </a:r>
              <a:endParaRPr lang="en-US" sz="1700" dirty="0">
                <a:solidFill>
                  <a:schemeClr val="bg2"/>
                </a:solidFill>
                <a:latin typeface="Calibri" pitchFamily="34" charset="0"/>
                <a:cs typeface="Calibri" pitchFamily="34" charset="0"/>
              </a:endParaRPr>
            </a:p>
            <a:p>
              <a:pPr marL="803275" indent="-803275">
                <a:buFont typeface="CommonBullets" pitchFamily="34" charset="2"/>
                <a:buNone/>
              </a:pPr>
              <a:r>
                <a:rPr lang="en-US" sz="1700" dirty="0">
                  <a:solidFill>
                    <a:schemeClr val="bg2"/>
                  </a:solidFill>
                  <a:latin typeface="Calibri" pitchFamily="34" charset="0"/>
                  <a:cs typeface="Calibri" pitchFamily="34" charset="0"/>
                </a:rPr>
                <a:t>W.3.2.3  </a:t>
              </a:r>
              <a:r>
                <a:rPr lang="en-US" sz="1700" dirty="0" err="1">
                  <a:solidFill>
                    <a:schemeClr val="bg2"/>
                  </a:solidFill>
                  <a:latin typeface="Calibri" pitchFamily="34" charset="0"/>
                  <a:cs typeface="Calibri" pitchFamily="34" charset="0"/>
                </a:rPr>
                <a:t>Menemu-kenali</a:t>
              </a:r>
              <a:r>
                <a:rPr lang="en-US" sz="1700" dirty="0">
                  <a:solidFill>
                    <a:schemeClr val="bg2"/>
                  </a:solidFill>
                  <a:latin typeface="Calibri" pitchFamily="34" charset="0"/>
                  <a:cs typeface="Calibri" pitchFamily="34" charset="0"/>
                </a:rPr>
                <a:t> &amp; </a:t>
              </a:r>
              <a:r>
                <a:rPr lang="en-US" sz="1700" dirty="0" err="1">
                  <a:solidFill>
                    <a:schemeClr val="bg2"/>
                  </a:solidFill>
                  <a:latin typeface="Calibri" pitchFamily="34" charset="0"/>
                  <a:cs typeface="Calibri" pitchFamily="34" charset="0"/>
                </a:rPr>
                <a:t>rundingkan</a:t>
              </a:r>
              <a:r>
                <a:rPr lang="en-US" sz="1700"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perubahan</a:t>
              </a:r>
              <a:r>
                <a:rPr lang="en-US" sz="1700" u="sng"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rancangan</a:t>
              </a:r>
              <a:r>
                <a:rPr lang="en-US" sz="1700" dirty="0">
                  <a:solidFill>
                    <a:schemeClr val="bg2"/>
                  </a:solidFill>
                  <a:latin typeface="Calibri" pitchFamily="34" charset="0"/>
                  <a:cs typeface="Calibri" pitchFamily="34" charset="0"/>
                </a:rPr>
                <a:t> </a:t>
              </a:r>
            </a:p>
            <a:p>
              <a:pPr marL="803275" indent="-803275">
                <a:buFont typeface="CommonBullets" pitchFamily="34" charset="2"/>
                <a:buNone/>
              </a:pPr>
              <a:r>
                <a:rPr lang="en-US" sz="1700" dirty="0">
                  <a:solidFill>
                    <a:schemeClr val="bg2"/>
                  </a:solidFill>
                  <a:latin typeface="Calibri" pitchFamily="34" charset="0"/>
                  <a:cs typeface="Calibri" pitchFamily="34" charset="0"/>
                </a:rPr>
                <a:t>W.3.2.4  </a:t>
              </a:r>
              <a:r>
                <a:rPr lang="en-US" sz="1700" dirty="0" err="1">
                  <a:solidFill>
                    <a:schemeClr val="bg2"/>
                  </a:solidFill>
                  <a:latin typeface="Calibri" pitchFamily="34" charset="0"/>
                  <a:cs typeface="Calibri" pitchFamily="34" charset="0"/>
                </a:rPr>
                <a:t>Menyiapkan</a:t>
              </a:r>
              <a:r>
                <a:rPr lang="en-US" sz="1700"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analisis</a:t>
              </a:r>
              <a:r>
                <a:rPr lang="en-US" sz="1700" u="sng"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biaya</a:t>
              </a:r>
              <a:r>
                <a:rPr lang="en-US" sz="1700" dirty="0" err="1">
                  <a:solidFill>
                    <a:schemeClr val="bg2"/>
                  </a:solidFill>
                  <a:latin typeface="Calibri" pitchFamily="34" charset="0"/>
                  <a:cs typeface="Calibri" pitchFamily="34" charset="0"/>
                </a:rPr>
                <a:t>-manfaat</a:t>
              </a:r>
              <a:r>
                <a:rPr lang="en-US" sz="1700" dirty="0">
                  <a:solidFill>
                    <a:schemeClr val="bg2"/>
                  </a:solidFill>
                  <a:latin typeface="Calibri" pitchFamily="34" charset="0"/>
                  <a:cs typeface="Calibri" pitchFamily="34" charset="0"/>
                </a:rPr>
                <a:t> &amp; </a:t>
              </a:r>
              <a:r>
                <a:rPr lang="en-US" sz="1700" dirty="0" err="1">
                  <a:solidFill>
                    <a:schemeClr val="bg2"/>
                  </a:solidFill>
                  <a:latin typeface="Calibri" pitchFamily="34" charset="0"/>
                  <a:cs typeface="Calibri" pitchFamily="34" charset="0"/>
                </a:rPr>
                <a:t>resiko</a:t>
              </a:r>
              <a:endParaRPr lang="en-US" sz="1700" dirty="0">
                <a:solidFill>
                  <a:schemeClr val="bg2"/>
                </a:solidFill>
                <a:latin typeface="Calibri" pitchFamily="34" charset="0"/>
                <a:cs typeface="Calibri" pitchFamily="34" charset="0"/>
              </a:endParaRPr>
            </a:p>
            <a:p>
              <a:pPr marL="803275" indent="-803275">
                <a:buFont typeface="CommonBullets" pitchFamily="34" charset="2"/>
                <a:buNone/>
              </a:pPr>
              <a:r>
                <a:rPr lang="en-US" sz="1700" dirty="0">
                  <a:solidFill>
                    <a:schemeClr val="bg2"/>
                  </a:solidFill>
                  <a:latin typeface="Calibri" pitchFamily="34" charset="0"/>
                  <a:cs typeface="Calibri" pitchFamily="34" charset="0"/>
                </a:rPr>
                <a:t>W.3.2.5  </a:t>
              </a:r>
              <a:r>
                <a:rPr lang="en-US" sz="1700" dirty="0" err="1">
                  <a:solidFill>
                    <a:schemeClr val="bg2"/>
                  </a:solidFill>
                  <a:latin typeface="Calibri" pitchFamily="34" charset="0"/>
                  <a:cs typeface="Calibri" pitchFamily="34" charset="0"/>
                </a:rPr>
                <a:t>Menyiapkan</a:t>
              </a:r>
              <a:r>
                <a:rPr lang="en-US" sz="1700" dirty="0">
                  <a:solidFill>
                    <a:schemeClr val="bg2"/>
                  </a:solidFill>
                  <a:latin typeface="Calibri" pitchFamily="34" charset="0"/>
                  <a:cs typeface="Calibri" pitchFamily="34" charset="0"/>
                </a:rPr>
                <a:t> &amp; </a:t>
              </a:r>
              <a:r>
                <a:rPr lang="en-US" sz="1700" u="sng" dirty="0" err="1">
                  <a:solidFill>
                    <a:schemeClr val="bg2"/>
                  </a:solidFill>
                  <a:latin typeface="Calibri" pitchFamily="34" charset="0"/>
                  <a:cs typeface="Calibri" pitchFamily="34" charset="0"/>
                </a:rPr>
                <a:t>rekomendasi</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usulan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pelaksanaan</a:t>
              </a:r>
              <a:r>
                <a:rPr lang="en-US" sz="1700" dirty="0">
                  <a:solidFill>
                    <a:schemeClr val="bg2"/>
                  </a:solidFill>
                  <a:latin typeface="Calibri" pitchFamily="34" charset="0"/>
                  <a:cs typeface="Calibri" pitchFamily="34" charset="0"/>
                </a:rPr>
                <a:t> </a:t>
              </a:r>
            </a:p>
          </p:txBody>
        </p:sp>
        <p:sp>
          <p:nvSpPr>
            <p:cNvPr id="31759" name="Text Box 13"/>
            <p:cNvSpPr txBox="1">
              <a:spLocks noChangeArrowheads="1"/>
            </p:cNvSpPr>
            <p:nvPr/>
          </p:nvSpPr>
          <p:spPr bwMode="auto">
            <a:xfrm>
              <a:off x="2805" y="3270"/>
              <a:ext cx="3330" cy="553"/>
            </a:xfrm>
            <a:prstGeom prst="rect">
              <a:avLst/>
            </a:prstGeom>
            <a:grpFill/>
            <a:ln w="9525">
              <a:solidFill>
                <a:schemeClr val="bg2"/>
              </a:solidFill>
              <a:miter lim="800000"/>
              <a:headEnd/>
              <a:tailEnd/>
            </a:ln>
            <a:extLst/>
          </p:spPr>
          <p:txBody>
            <a:bodyPr wrap="square">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a:buFont typeface="CommonBullets" pitchFamily="34" charset="2"/>
                <a:buNone/>
              </a:pPr>
              <a:r>
                <a:rPr lang="en-US" sz="1700" dirty="0">
                  <a:solidFill>
                    <a:schemeClr val="bg2"/>
                  </a:solidFill>
                  <a:latin typeface="Calibri" pitchFamily="34" charset="0"/>
                  <a:cs typeface="Calibri" pitchFamily="34" charset="0"/>
                </a:rPr>
                <a:t>W.3.3.1  </a:t>
              </a:r>
              <a:r>
                <a:rPr lang="en-US" sz="1700" u="sng" dirty="0" err="1">
                  <a:solidFill>
                    <a:schemeClr val="bg2"/>
                  </a:solidFill>
                  <a:latin typeface="Calibri" pitchFamily="34" charset="0"/>
                  <a:cs typeface="Calibri" pitchFamily="34" charset="0"/>
                </a:rPr>
                <a:t>Mengatur</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pelaksanaan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rancangan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sesuai</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bobot</a:t>
              </a:r>
              <a:endParaRPr lang="en-US" sz="1700" dirty="0">
                <a:solidFill>
                  <a:schemeClr val="bg2"/>
                </a:solidFill>
                <a:latin typeface="Calibri" pitchFamily="34" charset="0"/>
                <a:cs typeface="Calibri" pitchFamily="34" charset="0"/>
              </a:endParaRPr>
            </a:p>
            <a:p>
              <a:pPr>
                <a:buFont typeface="CommonBullets" pitchFamily="34" charset="2"/>
                <a:buNone/>
              </a:pPr>
              <a:r>
                <a:rPr lang="en-US" sz="1700" dirty="0">
                  <a:solidFill>
                    <a:schemeClr val="bg2"/>
                  </a:solidFill>
                  <a:latin typeface="Calibri" pitchFamily="34" charset="0"/>
                  <a:cs typeface="Calibri" pitchFamily="34" charset="0"/>
                </a:rPr>
                <a:t>W.3.3.2  </a:t>
              </a:r>
              <a:r>
                <a:rPr lang="en-US" sz="1700" dirty="0" err="1">
                  <a:solidFill>
                    <a:schemeClr val="bg2"/>
                  </a:solidFill>
                  <a:latin typeface="Calibri" pitchFamily="34" charset="0"/>
                  <a:cs typeface="Calibri" pitchFamily="34" charset="0"/>
                </a:rPr>
                <a:t>Melaksanakan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analisis</a:t>
              </a:r>
              <a:r>
                <a:rPr lang="en-US" sz="1700"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bahan</a:t>
              </a:r>
              <a:r>
                <a:rPr lang="en-US" sz="1700" u="sng" dirty="0">
                  <a:solidFill>
                    <a:schemeClr val="bg2"/>
                  </a:solidFill>
                  <a:latin typeface="Calibri" pitchFamily="34" charset="0"/>
                  <a:cs typeface="Calibri" pitchFamily="34" charset="0"/>
                </a:rPr>
                <a:t> yang </a:t>
              </a:r>
              <a:r>
                <a:rPr lang="en-US" sz="1700" u="sng" dirty="0" err="1">
                  <a:solidFill>
                    <a:schemeClr val="bg2"/>
                  </a:solidFill>
                  <a:latin typeface="Calibri" pitchFamily="34" charset="0"/>
                  <a:cs typeface="Calibri" pitchFamily="34" charset="0"/>
                </a:rPr>
                <a:t>sesuai</a:t>
              </a:r>
              <a:endParaRPr lang="en-US" sz="1700" u="sng" dirty="0">
                <a:solidFill>
                  <a:schemeClr val="bg2"/>
                </a:solidFill>
                <a:latin typeface="Calibri" pitchFamily="34" charset="0"/>
                <a:cs typeface="Calibri" pitchFamily="34" charset="0"/>
              </a:endParaRPr>
            </a:p>
            <a:p>
              <a:pPr>
                <a:buFont typeface="CommonBullets" pitchFamily="34" charset="2"/>
                <a:buNone/>
              </a:pPr>
              <a:r>
                <a:rPr lang="en-US" sz="1700" dirty="0">
                  <a:solidFill>
                    <a:schemeClr val="bg2"/>
                  </a:solidFill>
                  <a:latin typeface="Calibri" pitchFamily="34" charset="0"/>
                  <a:cs typeface="Calibri" pitchFamily="34" charset="0"/>
                </a:rPr>
                <a:t>W.3.3.3  </a:t>
              </a:r>
              <a:r>
                <a:rPr lang="en-US" sz="1700" u="sng" dirty="0" err="1">
                  <a:solidFill>
                    <a:schemeClr val="bg2"/>
                  </a:solidFill>
                  <a:latin typeface="Calibri" pitchFamily="34" charset="0"/>
                  <a:cs typeface="Calibri" pitchFamily="34" charset="0"/>
                </a:rPr>
                <a:t>Memeriksa</a:t>
              </a:r>
              <a:r>
                <a:rPr lang="en-US" sz="1700" u="sng"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spesifikasi</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teknis</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sesuai</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rancangan</a:t>
              </a:r>
              <a:endParaRPr lang="en-US" sz="1700" dirty="0">
                <a:solidFill>
                  <a:schemeClr val="bg2"/>
                </a:solidFill>
                <a:latin typeface="Calibri" pitchFamily="34" charset="0"/>
                <a:cs typeface="Calibri" pitchFamily="34" charset="0"/>
              </a:endParaRPr>
            </a:p>
          </p:txBody>
        </p:sp>
        <p:sp>
          <p:nvSpPr>
            <p:cNvPr id="31760" name="Line 14"/>
            <p:cNvSpPr>
              <a:spLocks noChangeShapeType="1"/>
            </p:cNvSpPr>
            <p:nvPr/>
          </p:nvSpPr>
          <p:spPr bwMode="auto">
            <a:xfrm>
              <a:off x="1306" y="846"/>
              <a:ext cx="0" cy="2596"/>
            </a:xfrm>
            <a:prstGeom prst="line">
              <a:avLst/>
            </a:prstGeom>
            <a:grpFill/>
            <a:ln w="9525">
              <a:solidFill>
                <a:schemeClr val="bg2"/>
              </a:solidFill>
              <a:round/>
              <a:headEnd/>
              <a:tailEnd/>
            </a:ln>
            <a:extLst/>
          </p:spPr>
          <p:txBody>
            <a:bodyPr wrap="none" anchor="ctr"/>
            <a:lstStyle/>
            <a:p>
              <a:endParaRPr lang="en-US" sz="4800">
                <a:solidFill>
                  <a:schemeClr val="bg2"/>
                </a:solidFill>
                <a:latin typeface="Calibri" pitchFamily="34" charset="0"/>
                <a:cs typeface="Calibri" pitchFamily="34" charset="0"/>
              </a:endParaRPr>
            </a:p>
          </p:txBody>
        </p:sp>
        <p:cxnSp>
          <p:nvCxnSpPr>
            <p:cNvPr id="31761" name="AutoShape 15"/>
            <p:cNvCxnSpPr>
              <a:cxnSpLocks noChangeShapeType="1"/>
              <a:stCxn id="31750" idx="3"/>
              <a:endCxn id="31757" idx="1"/>
            </p:cNvCxnSpPr>
            <p:nvPr/>
          </p:nvCxnSpPr>
          <p:spPr bwMode="auto">
            <a:xfrm flipV="1">
              <a:off x="2641" y="831"/>
              <a:ext cx="164" cy="11"/>
            </a:xfrm>
            <a:prstGeom prst="straightConnector1">
              <a:avLst/>
            </a:prstGeom>
            <a:grpFill/>
            <a:ln w="9525">
              <a:solidFill>
                <a:schemeClr val="bg2"/>
              </a:solidFill>
              <a:round/>
              <a:headEnd/>
              <a:tailEnd type="triangle" w="med" len="med"/>
            </a:ln>
            <a:extLst/>
          </p:spPr>
        </p:cxnSp>
        <p:cxnSp>
          <p:nvCxnSpPr>
            <p:cNvPr id="31762" name="AutoShape 16"/>
            <p:cNvCxnSpPr>
              <a:cxnSpLocks noChangeShapeType="1"/>
              <a:stCxn id="31751" idx="3"/>
            </p:cNvCxnSpPr>
            <p:nvPr/>
          </p:nvCxnSpPr>
          <p:spPr bwMode="auto">
            <a:xfrm flipV="1">
              <a:off x="2625" y="2270"/>
              <a:ext cx="180" cy="0"/>
            </a:xfrm>
            <a:prstGeom prst="straightConnector1">
              <a:avLst/>
            </a:prstGeom>
            <a:grpFill/>
            <a:ln w="9525">
              <a:solidFill>
                <a:schemeClr val="bg2"/>
              </a:solidFill>
              <a:round/>
              <a:headEnd/>
              <a:tailEnd type="triangle" w="med" len="med"/>
            </a:ln>
            <a:extLst/>
          </p:spPr>
        </p:cxnSp>
        <p:cxnSp>
          <p:nvCxnSpPr>
            <p:cNvPr id="31763" name="AutoShape 17"/>
            <p:cNvCxnSpPr>
              <a:cxnSpLocks noChangeShapeType="1"/>
              <a:endCxn id="31759" idx="1"/>
            </p:cNvCxnSpPr>
            <p:nvPr/>
          </p:nvCxnSpPr>
          <p:spPr bwMode="auto">
            <a:xfrm>
              <a:off x="2547" y="3547"/>
              <a:ext cx="258" cy="0"/>
            </a:xfrm>
            <a:prstGeom prst="straightConnector1">
              <a:avLst/>
            </a:prstGeom>
            <a:grpFill/>
            <a:ln w="9525">
              <a:solidFill>
                <a:schemeClr val="bg2"/>
              </a:solidFill>
              <a:round/>
              <a:headEnd/>
              <a:tailEnd type="triangle" w="med" len="med"/>
            </a:ln>
            <a:extLst/>
          </p:spPr>
        </p:cxnSp>
      </p:grpSp>
    </p:spTree>
  </p:cSld>
  <p:clrMapOvr>
    <a:masterClrMapping/>
  </p:clrMapOvr>
  <p:transition>
    <p:cover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0" y="0"/>
            <a:ext cx="9906000" cy="1087879"/>
          </a:xfrm>
          <a:prstGeom prst="rect">
            <a:avLst/>
          </a:prstGeom>
          <a:solidFill>
            <a:schemeClr val="accent5">
              <a:lumMod val="75000"/>
            </a:schemeClr>
          </a:solidFill>
          <a:ln w="5715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50000"/>
              </a:lnSpc>
              <a:spcBef>
                <a:spcPct val="45000"/>
              </a:spcBef>
              <a:spcAft>
                <a:spcPct val="0"/>
              </a:spcAft>
              <a:buClrTx/>
              <a:buSzTx/>
              <a:buFontTx/>
              <a:buNone/>
              <a:tabLst/>
            </a:pPr>
            <a:endParaRPr kumimoji="0" lang="en-US" sz="4400" b="1" i="0" u="none" strike="noStrike" cap="none" normalizeH="0" baseline="0" smtClean="0">
              <a:ln>
                <a:noFill/>
              </a:ln>
              <a:solidFill>
                <a:srgbClr val="FFFFCC"/>
              </a:solidFill>
              <a:effectLst/>
              <a:latin typeface="Arial" charset="0"/>
            </a:endParaRPr>
          </a:p>
        </p:txBody>
      </p:sp>
      <p:sp>
        <p:nvSpPr>
          <p:cNvPr id="4098" name="Footer Placeholder 1"/>
          <p:cNvSpPr>
            <a:spLocks noGrp="1"/>
          </p:cNvSpPr>
          <p:nvPr>
            <p:ph type="ftr" sz="quarter" idx="10"/>
          </p:nvPr>
        </p:nvSpPr>
        <p:spPr>
          <a:xfrm>
            <a:off x="166688" y="6543675"/>
            <a:ext cx="3429000" cy="457200"/>
          </a:xfrm>
        </p:spPr>
        <p:txBody>
          <a:bodyPr/>
          <a:lstStyle/>
          <a:p>
            <a:pPr>
              <a:defRPr/>
            </a:pPr>
            <a:r>
              <a:rPr lang="en-US" dirty="0" err="1" smtClean="0">
                <a:solidFill>
                  <a:schemeClr val="bg2"/>
                </a:solidFill>
              </a:rPr>
              <a:t>Bakuan</a:t>
            </a:r>
            <a:r>
              <a:rPr lang="en-US" dirty="0" smtClean="0">
                <a:solidFill>
                  <a:schemeClr val="bg2"/>
                </a:solidFill>
              </a:rPr>
              <a:t> </a:t>
            </a:r>
            <a:r>
              <a:rPr lang="en-US" dirty="0" err="1" smtClean="0">
                <a:solidFill>
                  <a:schemeClr val="bg2"/>
                </a:solidFill>
              </a:rPr>
              <a:t>Kompetensi</a:t>
            </a:r>
            <a:r>
              <a:rPr lang="en-US" dirty="0" smtClean="0">
                <a:solidFill>
                  <a:schemeClr val="bg2"/>
                </a:solidFill>
              </a:rPr>
              <a:t> IP </a:t>
            </a:r>
            <a:r>
              <a:rPr lang="en-US" dirty="0" err="1" smtClean="0">
                <a:solidFill>
                  <a:schemeClr val="bg2"/>
                </a:solidFill>
              </a:rPr>
              <a:t>versi</a:t>
            </a:r>
            <a:r>
              <a:rPr lang="en-US" dirty="0" smtClean="0">
                <a:solidFill>
                  <a:schemeClr val="bg2"/>
                </a:solidFill>
              </a:rPr>
              <a:t> </a:t>
            </a:r>
            <a:r>
              <a:rPr lang="en-US" dirty="0" err="1" smtClean="0">
                <a:solidFill>
                  <a:schemeClr val="bg2"/>
                </a:solidFill>
              </a:rPr>
              <a:t>Ringkas</a:t>
            </a:r>
            <a:endParaRPr lang="en-US" dirty="0" smtClean="0">
              <a:solidFill>
                <a:schemeClr val="bg2"/>
              </a:solidFill>
            </a:endParaRPr>
          </a:p>
        </p:txBody>
      </p:sp>
      <p:sp>
        <p:nvSpPr>
          <p:cNvPr id="5123" name="Slide Number Placeholder 2"/>
          <p:cNvSpPr>
            <a:spLocks noGrp="1"/>
          </p:cNvSpPr>
          <p:nvPr>
            <p:ph type="sldNum" sz="quarter" idx="11"/>
          </p:nvPr>
        </p:nvSpPr>
        <p:spPr>
          <a:xfrm>
            <a:off x="8382000" y="6572250"/>
            <a:ext cx="1398588"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r>
              <a:rPr lang="en-US" sz="1400" b="0" smtClean="0">
                <a:solidFill>
                  <a:schemeClr val="bg2"/>
                </a:solidFill>
                <a:latin typeface="Tahoma" pitchFamily="34" charset="0"/>
              </a:rPr>
              <a:t>Slide </a:t>
            </a:r>
            <a:fld id="{8271E8F6-F80D-4DF1-A800-95FF4858A0C6}" type="slidenum">
              <a:rPr lang="en-US" sz="1400" b="0" smtClean="0">
                <a:solidFill>
                  <a:schemeClr val="bg2"/>
                </a:solidFill>
                <a:latin typeface="Tahoma" pitchFamily="34" charset="0"/>
              </a:rPr>
              <a:pPr/>
              <a:t>3</a:t>
            </a:fld>
            <a:endParaRPr lang="en-US" sz="1400" b="0" smtClean="0">
              <a:solidFill>
                <a:schemeClr val="bg2"/>
              </a:solidFill>
              <a:latin typeface="Tahoma" pitchFamily="34" charset="0"/>
            </a:endParaRPr>
          </a:p>
        </p:txBody>
      </p:sp>
      <p:sp>
        <p:nvSpPr>
          <p:cNvPr id="246786" name="Text Box 2"/>
          <p:cNvSpPr txBox="1">
            <a:spLocks noChangeArrowheads="1"/>
          </p:cNvSpPr>
          <p:nvPr/>
        </p:nvSpPr>
        <p:spPr bwMode="auto">
          <a:xfrm>
            <a:off x="848545" y="1268760"/>
            <a:ext cx="8280920" cy="5254625"/>
          </a:xfrm>
          <a:prstGeom prst="rect">
            <a:avLst/>
          </a:prstGeom>
          <a:solidFill>
            <a:srgbClr val="FFFFFF"/>
          </a:solidFill>
          <a:ln w="9525">
            <a:solidFill>
              <a:srgbClr val="92D050"/>
            </a:solidFill>
            <a:miter lim="800000"/>
            <a:headEnd/>
            <a:tailEnd/>
          </a:ln>
        </p:spPr>
        <p:txBody>
          <a:bodyPr wrap="square">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algn="ctr" eaLnBrk="1" hangingPunct="1">
              <a:lnSpc>
                <a:spcPct val="50000"/>
              </a:lnSpc>
              <a:spcBef>
                <a:spcPct val="45000"/>
              </a:spcBef>
            </a:pPr>
            <a:endParaRPr lang="en-US" sz="3100" dirty="0">
              <a:solidFill>
                <a:schemeClr val="accent4">
                  <a:lumMod val="50000"/>
                </a:schemeClr>
              </a:solidFill>
              <a:latin typeface="Calibri" pitchFamily="34" charset="0"/>
              <a:cs typeface="Calibri" pitchFamily="34" charset="0"/>
            </a:endParaRPr>
          </a:p>
          <a:p>
            <a:pPr algn="ctr" eaLnBrk="1" hangingPunct="1"/>
            <a:r>
              <a:rPr lang="en-US" sz="3200" dirty="0">
                <a:solidFill>
                  <a:schemeClr val="accent4">
                    <a:lumMod val="50000"/>
                  </a:schemeClr>
                </a:solidFill>
                <a:latin typeface="Calibri" pitchFamily="34" charset="0"/>
                <a:cs typeface="Calibri" pitchFamily="34" charset="0"/>
              </a:rPr>
              <a:t>TOLOK UKUR </a:t>
            </a:r>
            <a:r>
              <a:rPr lang="en-US" sz="3200" i="1" dirty="0">
                <a:solidFill>
                  <a:schemeClr val="accent4">
                    <a:lumMod val="50000"/>
                  </a:schemeClr>
                </a:solidFill>
                <a:latin typeface="Calibri" pitchFamily="34" charset="0"/>
                <a:cs typeface="Calibri" pitchFamily="34" charset="0"/>
              </a:rPr>
              <a:t>(BENCHMARK</a:t>
            </a:r>
            <a:r>
              <a:rPr lang="en-US" sz="3200" dirty="0">
                <a:solidFill>
                  <a:schemeClr val="accent4">
                    <a:lumMod val="50000"/>
                  </a:schemeClr>
                </a:solidFill>
                <a:latin typeface="Calibri" pitchFamily="34" charset="0"/>
                <a:cs typeface="Calibri" pitchFamily="34" charset="0"/>
              </a:rPr>
              <a:t>) </a:t>
            </a:r>
          </a:p>
          <a:p>
            <a:pPr algn="ctr" eaLnBrk="1" hangingPunct="1"/>
            <a:r>
              <a:rPr lang="en-US" sz="3200" dirty="0">
                <a:solidFill>
                  <a:schemeClr val="accent4">
                    <a:lumMod val="50000"/>
                  </a:schemeClr>
                </a:solidFill>
                <a:latin typeface="Calibri" pitchFamily="34" charset="0"/>
                <a:cs typeface="Calibri" pitchFamily="34" charset="0"/>
              </a:rPr>
              <a:t>YANG MENJADI ACUAN BAGI PENGUKURAN KESEIMBANGAN MENYELURUH ANTARA </a:t>
            </a:r>
          </a:p>
          <a:p>
            <a:pPr algn="ctr" eaLnBrk="1" hangingPunct="1">
              <a:buFontTx/>
              <a:buChar char="•"/>
            </a:pPr>
            <a:r>
              <a:rPr lang="en-US" sz="3200" dirty="0">
                <a:solidFill>
                  <a:schemeClr val="accent4">
                    <a:lumMod val="50000"/>
                  </a:schemeClr>
                </a:solidFill>
                <a:latin typeface="Calibri" pitchFamily="34" charset="0"/>
                <a:cs typeface="Calibri" pitchFamily="34" charset="0"/>
              </a:rPr>
              <a:t> PENGETAHUAN</a:t>
            </a:r>
          </a:p>
          <a:p>
            <a:pPr algn="ctr" eaLnBrk="1" hangingPunct="1">
              <a:buFontTx/>
              <a:buChar char="•"/>
            </a:pPr>
            <a:r>
              <a:rPr lang="en-US" sz="3200" dirty="0">
                <a:solidFill>
                  <a:schemeClr val="accent4">
                    <a:lumMod val="50000"/>
                  </a:schemeClr>
                </a:solidFill>
                <a:latin typeface="Calibri" pitchFamily="34" charset="0"/>
                <a:cs typeface="Calibri" pitchFamily="34" charset="0"/>
              </a:rPr>
              <a:t> KEMAMPUAN</a:t>
            </a:r>
          </a:p>
          <a:p>
            <a:pPr algn="ctr" eaLnBrk="1" hangingPunct="1">
              <a:buFontTx/>
              <a:buChar char="•"/>
            </a:pPr>
            <a:r>
              <a:rPr lang="en-US" sz="3200" dirty="0">
                <a:solidFill>
                  <a:schemeClr val="accent4">
                    <a:lumMod val="50000"/>
                  </a:schemeClr>
                </a:solidFill>
                <a:latin typeface="Calibri" pitchFamily="34" charset="0"/>
                <a:cs typeface="Calibri" pitchFamily="34" charset="0"/>
              </a:rPr>
              <a:t> KETRAMPILAN</a:t>
            </a:r>
          </a:p>
          <a:p>
            <a:pPr algn="ctr" eaLnBrk="1" hangingPunct="1">
              <a:buFontTx/>
              <a:buChar char="•"/>
            </a:pPr>
            <a:r>
              <a:rPr lang="en-US" sz="3200" dirty="0">
                <a:solidFill>
                  <a:schemeClr val="accent4">
                    <a:lumMod val="50000"/>
                  </a:schemeClr>
                </a:solidFill>
                <a:latin typeface="Calibri" pitchFamily="34" charset="0"/>
                <a:cs typeface="Calibri" pitchFamily="34" charset="0"/>
              </a:rPr>
              <a:t> KEARIFAN </a:t>
            </a:r>
            <a:r>
              <a:rPr lang="en-US" sz="3200" i="1" dirty="0">
                <a:solidFill>
                  <a:schemeClr val="accent4">
                    <a:lumMod val="50000"/>
                  </a:schemeClr>
                </a:solidFill>
                <a:latin typeface="Calibri" pitchFamily="34" charset="0"/>
                <a:cs typeface="Calibri" pitchFamily="34" charset="0"/>
              </a:rPr>
              <a:t>(JUDGMENT)</a:t>
            </a:r>
          </a:p>
          <a:p>
            <a:pPr algn="ctr" eaLnBrk="1" hangingPunct="1">
              <a:buFontTx/>
              <a:buChar char="•"/>
            </a:pPr>
            <a:r>
              <a:rPr lang="en-US" sz="3200" dirty="0">
                <a:solidFill>
                  <a:schemeClr val="accent4">
                    <a:lumMod val="50000"/>
                  </a:schemeClr>
                </a:solidFill>
                <a:latin typeface="Calibri" pitchFamily="34" charset="0"/>
                <a:cs typeface="Calibri" pitchFamily="34" charset="0"/>
              </a:rPr>
              <a:t> PENGALAMAN </a:t>
            </a:r>
          </a:p>
          <a:p>
            <a:pPr algn="ctr" eaLnBrk="1" hangingPunct="1">
              <a:buFontTx/>
              <a:buChar char="•"/>
            </a:pPr>
            <a:r>
              <a:rPr lang="en-US" sz="3200" dirty="0">
                <a:solidFill>
                  <a:schemeClr val="accent4">
                    <a:lumMod val="50000"/>
                  </a:schemeClr>
                </a:solidFill>
                <a:latin typeface="Calibri" pitchFamily="34" charset="0"/>
                <a:cs typeface="Calibri" pitchFamily="34" charset="0"/>
              </a:rPr>
              <a:t> SIKAP KERJA</a:t>
            </a:r>
          </a:p>
          <a:p>
            <a:pPr algn="ctr" eaLnBrk="1" hangingPunct="1"/>
            <a:r>
              <a:rPr lang="en-US" sz="3200" dirty="0">
                <a:solidFill>
                  <a:schemeClr val="accent4">
                    <a:lumMod val="50000"/>
                  </a:schemeClr>
                </a:solidFill>
                <a:latin typeface="Calibri" pitchFamily="34" charset="0"/>
                <a:cs typeface="Calibri" pitchFamily="34" charset="0"/>
              </a:rPr>
              <a:t>YANG DIPERLUKAN SEORANG PROFESIONAL</a:t>
            </a:r>
            <a:endParaRPr lang="en-GB" sz="3200" dirty="0">
              <a:solidFill>
                <a:schemeClr val="accent4">
                  <a:lumMod val="50000"/>
                </a:schemeClr>
              </a:solidFill>
              <a:latin typeface="Calibri" pitchFamily="34" charset="0"/>
              <a:cs typeface="Calibri" pitchFamily="34" charset="0"/>
            </a:endParaRPr>
          </a:p>
        </p:txBody>
      </p:sp>
      <p:sp>
        <p:nvSpPr>
          <p:cNvPr id="246787" name="Text Box 3"/>
          <p:cNvSpPr txBox="1">
            <a:spLocks noChangeArrowheads="1"/>
          </p:cNvSpPr>
          <p:nvPr/>
        </p:nvSpPr>
        <p:spPr bwMode="auto">
          <a:xfrm>
            <a:off x="0" y="247649"/>
            <a:ext cx="9906000" cy="840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algn="ctr" eaLnBrk="1" hangingPunct="1">
              <a:lnSpc>
                <a:spcPct val="50000"/>
              </a:lnSpc>
              <a:spcBef>
                <a:spcPct val="45000"/>
              </a:spcBef>
            </a:pPr>
            <a:r>
              <a:rPr lang="en-US" dirty="0">
                <a:solidFill>
                  <a:srgbClr val="FFFF00"/>
                </a:solidFill>
                <a:effectLst>
                  <a:outerShdw blurRad="38100" dist="38100" dir="2700000" algn="tl">
                    <a:srgbClr val="000000">
                      <a:alpha val="43137"/>
                    </a:srgbClr>
                  </a:outerShdw>
                </a:effectLst>
                <a:latin typeface="Calibri" pitchFamily="34" charset="0"/>
                <a:cs typeface="Calibri" pitchFamily="34" charset="0"/>
              </a:rPr>
              <a:t>BAKUAN KOMPETENSI</a:t>
            </a:r>
          </a:p>
          <a:p>
            <a:pPr algn="ctr" eaLnBrk="1" hangingPunct="1">
              <a:lnSpc>
                <a:spcPct val="50000"/>
              </a:lnSpc>
              <a:spcBef>
                <a:spcPct val="45000"/>
              </a:spcBef>
            </a:pPr>
            <a:r>
              <a:rPr lang="en-US" sz="2800" i="1" dirty="0">
                <a:solidFill>
                  <a:srgbClr val="FFFF00"/>
                </a:solidFill>
                <a:effectLst>
                  <a:outerShdw blurRad="38100" dist="38100" dir="2700000" algn="tl">
                    <a:srgbClr val="000000">
                      <a:alpha val="43137"/>
                    </a:srgbClr>
                  </a:outerShdw>
                </a:effectLst>
                <a:latin typeface="Calibri" pitchFamily="34" charset="0"/>
                <a:cs typeface="Calibri" pitchFamily="34" charset="0"/>
              </a:rPr>
              <a:t>(COMPETENCY STANDARDS)</a:t>
            </a:r>
          </a:p>
        </p:txBody>
      </p:sp>
    </p:spTree>
  </p:cSld>
  <p:clrMapOvr>
    <a:masterClrMapping/>
  </p:clrMapOvr>
  <p:transition>
    <p:cover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46787"/>
                                        </p:tgtEl>
                                        <p:attrNameLst>
                                          <p:attrName>style.visibility</p:attrName>
                                        </p:attrNameLst>
                                      </p:cBhvr>
                                      <p:to>
                                        <p:strVal val="visible"/>
                                      </p:to>
                                    </p:set>
                                    <p:anim calcmode="lin" valueType="num">
                                      <p:cBhvr additive="base">
                                        <p:cTn id="7" dur="500" fill="hold"/>
                                        <p:tgtEl>
                                          <p:spTgt spid="246787"/>
                                        </p:tgtEl>
                                        <p:attrNameLst>
                                          <p:attrName>ppt_x</p:attrName>
                                        </p:attrNameLst>
                                      </p:cBhvr>
                                      <p:tavLst>
                                        <p:tav tm="0">
                                          <p:val>
                                            <p:strVal val="#ppt_x"/>
                                          </p:val>
                                        </p:tav>
                                        <p:tav tm="100000">
                                          <p:val>
                                            <p:strVal val="#ppt_x"/>
                                          </p:val>
                                        </p:tav>
                                      </p:tavLst>
                                    </p:anim>
                                    <p:anim calcmode="lin" valueType="num">
                                      <p:cBhvr additive="base">
                                        <p:cTn id="8" dur="500" fill="hold"/>
                                        <p:tgtEl>
                                          <p:spTgt spid="246787"/>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par>
                          <p:cTn id="9" fill="hold" nodeType="afterGroup">
                            <p:stCondLst>
                              <p:cond delay="500"/>
                            </p:stCondLst>
                            <p:childTnLst>
                              <p:par>
                                <p:cTn id="10" presetID="17" presetClass="entr" presetSubtype="10" fill="hold" grpId="0" nodeType="afterEffect">
                                  <p:stCondLst>
                                    <p:cond delay="0"/>
                                  </p:stCondLst>
                                  <p:childTnLst>
                                    <p:set>
                                      <p:cBhvr>
                                        <p:cTn id="11" dur="1" fill="hold">
                                          <p:stCondLst>
                                            <p:cond delay="0"/>
                                          </p:stCondLst>
                                        </p:cTn>
                                        <p:tgtEl>
                                          <p:spTgt spid="246786"/>
                                        </p:tgtEl>
                                        <p:attrNameLst>
                                          <p:attrName>style.visibility</p:attrName>
                                        </p:attrNameLst>
                                      </p:cBhvr>
                                      <p:to>
                                        <p:strVal val="visible"/>
                                      </p:to>
                                    </p:set>
                                    <p:anim calcmode="lin" valueType="num">
                                      <p:cBhvr>
                                        <p:cTn id="12" dur="500" fill="hold"/>
                                        <p:tgtEl>
                                          <p:spTgt spid="246786"/>
                                        </p:tgtEl>
                                        <p:attrNameLst>
                                          <p:attrName>ppt_w</p:attrName>
                                        </p:attrNameLst>
                                      </p:cBhvr>
                                      <p:tavLst>
                                        <p:tav tm="0">
                                          <p:val>
                                            <p:fltVal val="0"/>
                                          </p:val>
                                        </p:tav>
                                        <p:tav tm="100000">
                                          <p:val>
                                            <p:strVal val="#ppt_w"/>
                                          </p:val>
                                        </p:tav>
                                      </p:tavLst>
                                    </p:anim>
                                    <p:anim calcmode="lin" valueType="num">
                                      <p:cBhvr>
                                        <p:cTn id="13" dur="500" fill="hold"/>
                                        <p:tgtEl>
                                          <p:spTgt spid="246786"/>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10"/>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6786" grpId="0" animBg="1"/>
      <p:bldP spid="246787"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Footer Placeholder 1"/>
          <p:cNvSpPr>
            <a:spLocks noGrp="1"/>
          </p:cNvSpPr>
          <p:nvPr>
            <p:ph type="ftr" sz="quarter" idx="10"/>
          </p:nvPr>
        </p:nvSpPr>
        <p:spPr>
          <a:xfrm>
            <a:off x="95250" y="6543675"/>
            <a:ext cx="3429000" cy="457200"/>
          </a:xfrm>
        </p:spPr>
        <p:txBody>
          <a:bodyPr/>
          <a:lstStyle/>
          <a:p>
            <a:pPr>
              <a:defRPr/>
            </a:pPr>
            <a:r>
              <a:rPr lang="en-US">
                <a:solidFill>
                  <a:schemeClr val="bg2"/>
                </a:solidFill>
              </a:rPr>
              <a:t>Bakuan Kompetensi IP Versi Ringkas</a:t>
            </a:r>
          </a:p>
        </p:txBody>
      </p:sp>
      <p:sp>
        <p:nvSpPr>
          <p:cNvPr id="32771" name="Slide Number Placeholder 2"/>
          <p:cNvSpPr>
            <a:spLocks noGrp="1"/>
          </p:cNvSpPr>
          <p:nvPr>
            <p:ph type="sldNum" sz="quarter" idx="11"/>
          </p:nvPr>
        </p:nvSpPr>
        <p:spPr>
          <a:xfrm>
            <a:off x="8382000" y="6543675"/>
            <a:ext cx="1398588"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r>
              <a:rPr lang="en-US" sz="1400" b="0" smtClean="0">
                <a:solidFill>
                  <a:schemeClr val="bg2"/>
                </a:solidFill>
                <a:latin typeface="Tahoma" pitchFamily="34" charset="0"/>
              </a:rPr>
              <a:t>Slide </a:t>
            </a:r>
            <a:fld id="{2CA20D3B-F564-4C20-82AD-B1DF87407183}" type="slidenum">
              <a:rPr lang="en-US" sz="1400" b="0" smtClean="0">
                <a:solidFill>
                  <a:schemeClr val="bg2"/>
                </a:solidFill>
                <a:latin typeface="Tahoma" pitchFamily="34" charset="0"/>
              </a:rPr>
              <a:pPr/>
              <a:t>30</a:t>
            </a:fld>
            <a:endParaRPr lang="en-US" sz="1400" b="0" smtClean="0">
              <a:solidFill>
                <a:schemeClr val="bg2"/>
              </a:solidFill>
              <a:latin typeface="Tahoma" pitchFamily="34" charset="0"/>
            </a:endParaRPr>
          </a:p>
        </p:txBody>
      </p:sp>
      <p:grpSp>
        <p:nvGrpSpPr>
          <p:cNvPr id="2" name="Group 2"/>
          <p:cNvGrpSpPr>
            <a:grpSpLocks/>
          </p:cNvGrpSpPr>
          <p:nvPr/>
        </p:nvGrpSpPr>
        <p:grpSpPr bwMode="auto">
          <a:xfrm>
            <a:off x="212725" y="581025"/>
            <a:ext cx="9240838" cy="5224463"/>
            <a:chOff x="134" y="366"/>
            <a:chExt cx="5821" cy="3291"/>
          </a:xfrm>
          <a:solidFill>
            <a:schemeClr val="tx1"/>
          </a:solidFill>
        </p:grpSpPr>
        <p:sp>
          <p:nvSpPr>
            <p:cNvPr id="32773" name="Text Box 3"/>
            <p:cNvSpPr txBox="1">
              <a:spLocks noChangeArrowheads="1"/>
            </p:cNvSpPr>
            <p:nvPr/>
          </p:nvSpPr>
          <p:spPr bwMode="auto">
            <a:xfrm>
              <a:off x="134" y="1959"/>
              <a:ext cx="910" cy="553"/>
            </a:xfrm>
            <a:prstGeom prst="rect">
              <a:avLst/>
            </a:prstGeom>
            <a:grpFill/>
            <a:ln w="9525">
              <a:solidFill>
                <a:schemeClr val="bg2"/>
              </a:solidFill>
              <a:miter lim="800000"/>
              <a:headEnd/>
              <a:tailEnd/>
            </a:ln>
            <a:extLst/>
          </p:spPr>
          <p:txBody>
            <a:bodyPr wrap="none">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algn="ctr"/>
              <a:r>
                <a:rPr lang="en-US" sz="1700">
                  <a:solidFill>
                    <a:schemeClr val="bg2"/>
                  </a:solidFill>
                  <a:latin typeface="Calibri" pitchFamily="34" charset="0"/>
                  <a:cs typeface="Calibri" pitchFamily="34" charset="0"/>
                </a:rPr>
                <a:t>W 3 </a:t>
              </a:r>
            </a:p>
            <a:p>
              <a:pPr algn="ctr"/>
              <a:r>
                <a:rPr lang="en-US" sz="1700">
                  <a:solidFill>
                    <a:schemeClr val="bg2"/>
                  </a:solidFill>
                  <a:latin typeface="Calibri" pitchFamily="34" charset="0"/>
                  <a:cs typeface="Calibri" pitchFamily="34" charset="0"/>
                </a:rPr>
                <a:t>Perencanaan/</a:t>
              </a:r>
            </a:p>
            <a:p>
              <a:pPr algn="ctr"/>
              <a:r>
                <a:rPr lang="en-US" sz="1700">
                  <a:solidFill>
                    <a:schemeClr val="bg2"/>
                  </a:solidFill>
                  <a:latin typeface="Calibri" pitchFamily="34" charset="0"/>
                  <a:cs typeface="Calibri" pitchFamily="34" charset="0"/>
                </a:rPr>
                <a:t>Perancangan</a:t>
              </a:r>
            </a:p>
          </p:txBody>
        </p:sp>
        <p:sp>
          <p:nvSpPr>
            <p:cNvPr id="32774" name="Text Box 4"/>
            <p:cNvSpPr txBox="1">
              <a:spLocks noChangeArrowheads="1"/>
            </p:cNvSpPr>
            <p:nvPr/>
          </p:nvSpPr>
          <p:spPr bwMode="auto">
            <a:xfrm>
              <a:off x="1497" y="429"/>
              <a:ext cx="1083" cy="915"/>
            </a:xfrm>
            <a:prstGeom prst="rect">
              <a:avLst/>
            </a:prstGeom>
            <a:grpFill/>
            <a:ln w="9525">
              <a:solidFill>
                <a:schemeClr val="bg2"/>
              </a:solidFill>
              <a:miter lim="800000"/>
              <a:headEnd/>
              <a:tailEnd/>
            </a:ln>
            <a:extLst/>
          </p:spPr>
          <p:txBody>
            <a:bodyPr>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algn="ctr"/>
              <a:r>
                <a:rPr lang="en-US" sz="1700" b="0">
                  <a:solidFill>
                    <a:schemeClr val="bg2"/>
                  </a:solidFill>
                  <a:latin typeface="Calibri" pitchFamily="34" charset="0"/>
                  <a:cs typeface="Calibri" pitchFamily="34" charset="0"/>
                </a:rPr>
                <a:t> </a:t>
              </a:r>
              <a:r>
                <a:rPr lang="en-US" sz="1700">
                  <a:solidFill>
                    <a:schemeClr val="bg2"/>
                  </a:solidFill>
                  <a:latin typeface="Calibri" pitchFamily="34" charset="0"/>
                  <a:cs typeface="Calibri" pitchFamily="34" charset="0"/>
                </a:rPr>
                <a:t>W.3.4</a:t>
              </a:r>
            </a:p>
            <a:p>
              <a:pPr algn="ctr"/>
              <a:r>
                <a:rPr lang="en-US" sz="1700">
                  <a:solidFill>
                    <a:schemeClr val="bg2"/>
                  </a:solidFill>
                  <a:latin typeface="Calibri" pitchFamily="34" charset="0"/>
                  <a:cs typeface="Calibri" pitchFamily="34" charset="0"/>
                </a:rPr>
                <a:t>Melaksanakan Kaji Nilai Hasil rancangan</a:t>
              </a:r>
            </a:p>
            <a:p>
              <a:pPr algn="ctr"/>
              <a:endParaRPr lang="en-US" sz="1700" b="0">
                <a:solidFill>
                  <a:schemeClr val="bg2"/>
                </a:solidFill>
                <a:latin typeface="Calibri" pitchFamily="34" charset="0"/>
                <a:cs typeface="Calibri" pitchFamily="34" charset="0"/>
              </a:endParaRPr>
            </a:p>
          </p:txBody>
        </p:sp>
        <p:sp>
          <p:nvSpPr>
            <p:cNvPr id="32775" name="Text Box 5"/>
            <p:cNvSpPr txBox="1">
              <a:spLocks noChangeArrowheads="1"/>
            </p:cNvSpPr>
            <p:nvPr/>
          </p:nvSpPr>
          <p:spPr bwMode="auto">
            <a:xfrm>
              <a:off x="1501" y="1794"/>
              <a:ext cx="1034" cy="717"/>
            </a:xfrm>
            <a:prstGeom prst="rect">
              <a:avLst/>
            </a:prstGeom>
            <a:grpFill/>
            <a:ln w="9525">
              <a:solidFill>
                <a:schemeClr val="bg2"/>
              </a:solidFill>
              <a:miter lim="800000"/>
              <a:headEnd/>
              <a:tailEnd/>
            </a:ln>
            <a:extLst/>
          </p:spPr>
          <p:txBody>
            <a:bodyPr>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algn="ctr"/>
              <a:r>
                <a:rPr lang="en-US" sz="1700">
                  <a:solidFill>
                    <a:schemeClr val="bg2"/>
                  </a:solidFill>
                  <a:latin typeface="Calibri" pitchFamily="34" charset="0"/>
                  <a:cs typeface="Calibri" pitchFamily="34" charset="0"/>
                </a:rPr>
                <a:t>W.3.5</a:t>
              </a:r>
            </a:p>
            <a:p>
              <a:pPr algn="ctr"/>
              <a:r>
                <a:rPr lang="en-US" sz="1700">
                  <a:solidFill>
                    <a:schemeClr val="bg2"/>
                  </a:solidFill>
                  <a:latin typeface="Calibri" pitchFamily="34" charset="0"/>
                  <a:cs typeface="Calibri" pitchFamily="34" charset="0"/>
                </a:rPr>
                <a:t>Menyiapkan Dokumen Penunjang</a:t>
              </a:r>
            </a:p>
          </p:txBody>
        </p:sp>
        <p:sp>
          <p:nvSpPr>
            <p:cNvPr id="32776" name="Line 6"/>
            <p:cNvSpPr>
              <a:spLocks noChangeShapeType="1"/>
            </p:cNvSpPr>
            <p:nvPr/>
          </p:nvSpPr>
          <p:spPr bwMode="auto">
            <a:xfrm>
              <a:off x="1353" y="866"/>
              <a:ext cx="144" cy="0"/>
            </a:xfrm>
            <a:prstGeom prst="line">
              <a:avLst/>
            </a:prstGeom>
            <a:grpFill/>
            <a:ln w="9525">
              <a:solidFill>
                <a:schemeClr val="bg2"/>
              </a:solidFill>
              <a:round/>
              <a:headEnd/>
              <a:tailEnd/>
            </a:ln>
            <a:extLst/>
          </p:spPr>
          <p:txBody>
            <a:bodyPr wrap="none" anchor="ctr"/>
            <a:lstStyle/>
            <a:p>
              <a:endParaRPr lang="en-US">
                <a:solidFill>
                  <a:schemeClr val="bg2"/>
                </a:solidFill>
                <a:latin typeface="Calibri" pitchFamily="34" charset="0"/>
                <a:cs typeface="Calibri" pitchFamily="34" charset="0"/>
              </a:endParaRPr>
            </a:p>
          </p:txBody>
        </p:sp>
        <p:sp>
          <p:nvSpPr>
            <p:cNvPr id="32777" name="Text Box 7"/>
            <p:cNvSpPr txBox="1">
              <a:spLocks noChangeArrowheads="1"/>
            </p:cNvSpPr>
            <p:nvPr/>
          </p:nvSpPr>
          <p:spPr bwMode="auto">
            <a:xfrm>
              <a:off x="1501" y="2940"/>
              <a:ext cx="1079" cy="717"/>
            </a:xfrm>
            <a:prstGeom prst="rect">
              <a:avLst/>
            </a:prstGeom>
            <a:grpFill/>
            <a:ln w="9525">
              <a:solidFill>
                <a:schemeClr val="bg2"/>
              </a:solidFill>
              <a:miter lim="800000"/>
              <a:headEnd/>
              <a:tailEnd/>
            </a:ln>
            <a:extLst/>
          </p:spPr>
          <p:txBody>
            <a:bodyPr>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algn="ctr"/>
              <a:r>
                <a:rPr lang="en-US" sz="1700">
                  <a:solidFill>
                    <a:schemeClr val="bg2"/>
                  </a:solidFill>
                  <a:latin typeface="Calibri" pitchFamily="34" charset="0"/>
                  <a:cs typeface="Calibri" pitchFamily="34" charset="0"/>
                </a:rPr>
                <a:t>W.3.6</a:t>
              </a:r>
            </a:p>
            <a:p>
              <a:pPr algn="ctr"/>
              <a:r>
                <a:rPr lang="en-US" sz="1700">
                  <a:solidFill>
                    <a:schemeClr val="bg2"/>
                  </a:solidFill>
                  <a:latin typeface="Calibri" pitchFamily="34" charset="0"/>
                  <a:cs typeface="Calibri" pitchFamily="34" charset="0"/>
                </a:rPr>
                <a:t>Menjaga Keutuhan Tata Identifikasi</a:t>
              </a:r>
            </a:p>
          </p:txBody>
        </p:sp>
        <p:sp>
          <p:nvSpPr>
            <p:cNvPr id="32778" name="Line 8"/>
            <p:cNvSpPr>
              <a:spLocks noChangeShapeType="1"/>
            </p:cNvSpPr>
            <p:nvPr/>
          </p:nvSpPr>
          <p:spPr bwMode="auto">
            <a:xfrm>
              <a:off x="1357" y="3312"/>
              <a:ext cx="144" cy="0"/>
            </a:xfrm>
            <a:prstGeom prst="line">
              <a:avLst/>
            </a:prstGeom>
            <a:grpFill/>
            <a:ln w="9525">
              <a:solidFill>
                <a:schemeClr val="bg2"/>
              </a:solidFill>
              <a:round/>
              <a:headEnd/>
              <a:tailEnd/>
            </a:ln>
            <a:extLst/>
          </p:spPr>
          <p:txBody>
            <a:bodyPr wrap="none" anchor="ctr"/>
            <a:lstStyle/>
            <a:p>
              <a:endParaRPr lang="en-US">
                <a:solidFill>
                  <a:schemeClr val="bg2"/>
                </a:solidFill>
                <a:latin typeface="Calibri" pitchFamily="34" charset="0"/>
                <a:cs typeface="Calibri" pitchFamily="34" charset="0"/>
              </a:endParaRPr>
            </a:p>
          </p:txBody>
        </p:sp>
        <p:sp>
          <p:nvSpPr>
            <p:cNvPr id="32779" name="Line 9"/>
            <p:cNvSpPr>
              <a:spLocks noChangeShapeType="1"/>
            </p:cNvSpPr>
            <p:nvPr/>
          </p:nvSpPr>
          <p:spPr bwMode="auto">
            <a:xfrm>
              <a:off x="1357" y="866"/>
              <a:ext cx="0" cy="2455"/>
            </a:xfrm>
            <a:prstGeom prst="line">
              <a:avLst/>
            </a:prstGeom>
            <a:grpFill/>
            <a:ln w="9525">
              <a:solidFill>
                <a:schemeClr val="bg2"/>
              </a:solidFill>
              <a:round/>
              <a:headEnd/>
              <a:tailEnd/>
            </a:ln>
            <a:extLst/>
          </p:spPr>
          <p:txBody>
            <a:bodyPr wrap="none" anchor="ctr"/>
            <a:lstStyle/>
            <a:p>
              <a:endParaRPr lang="en-US">
                <a:solidFill>
                  <a:schemeClr val="bg2"/>
                </a:solidFill>
                <a:latin typeface="Calibri" pitchFamily="34" charset="0"/>
                <a:cs typeface="Calibri" pitchFamily="34" charset="0"/>
              </a:endParaRPr>
            </a:p>
          </p:txBody>
        </p:sp>
        <p:sp>
          <p:nvSpPr>
            <p:cNvPr id="32780" name="Text Box 10"/>
            <p:cNvSpPr txBox="1">
              <a:spLocks noChangeArrowheads="1"/>
            </p:cNvSpPr>
            <p:nvPr/>
          </p:nvSpPr>
          <p:spPr bwMode="auto">
            <a:xfrm>
              <a:off x="2850" y="366"/>
              <a:ext cx="3105" cy="1377"/>
            </a:xfrm>
            <a:prstGeom prst="rect">
              <a:avLst/>
            </a:prstGeom>
            <a:grpFill/>
            <a:ln w="9525">
              <a:solidFill>
                <a:schemeClr val="bg2"/>
              </a:solidFill>
              <a:miter lim="800000"/>
              <a:headEnd/>
              <a:tailEnd/>
            </a:ln>
            <a:extLst/>
          </p:spPr>
          <p:txBody>
            <a:bodyPr>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marL="803275" indent="-803275">
                <a:buFont typeface="CommonBullets" pitchFamily="34" charset="2"/>
                <a:buNone/>
              </a:pPr>
              <a:r>
                <a:rPr lang="en-US" sz="1700" dirty="0">
                  <a:solidFill>
                    <a:schemeClr val="bg2"/>
                  </a:solidFill>
                  <a:latin typeface="Calibri" pitchFamily="34" charset="0"/>
                  <a:cs typeface="Calibri" pitchFamily="34" charset="0"/>
                </a:rPr>
                <a:t>W.3.4.1  </a:t>
              </a:r>
              <a:r>
                <a:rPr lang="en-US" sz="1700" u="sng" dirty="0" err="1">
                  <a:solidFill>
                    <a:schemeClr val="bg2"/>
                  </a:solidFill>
                  <a:latin typeface="Calibri" pitchFamily="34" charset="0"/>
                  <a:cs typeface="Calibri" pitchFamily="34" charset="0"/>
                </a:rPr>
                <a:t>Memaparkan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Rancangan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Tertulis</a:t>
              </a:r>
              <a:r>
                <a:rPr lang="en-US" sz="1700" dirty="0">
                  <a:solidFill>
                    <a:schemeClr val="bg2"/>
                  </a:solidFill>
                  <a:latin typeface="Calibri" pitchFamily="34" charset="0"/>
                  <a:cs typeface="Calibri" pitchFamily="34" charset="0"/>
                </a:rPr>
                <a:t> &amp; soft copy </a:t>
              </a:r>
            </a:p>
            <a:p>
              <a:pPr marL="803275" indent="-803275">
                <a:buFont typeface="CommonBullets" pitchFamily="34" charset="2"/>
                <a:buNone/>
              </a:pPr>
              <a:r>
                <a:rPr lang="en-US" sz="1700" dirty="0">
                  <a:solidFill>
                    <a:schemeClr val="bg2"/>
                  </a:solidFill>
                  <a:latin typeface="Calibri" pitchFamily="34" charset="0"/>
                  <a:cs typeface="Calibri" pitchFamily="34" charset="0"/>
                </a:rPr>
                <a:t>W.3.4.2  </a:t>
              </a:r>
              <a:r>
                <a:rPr lang="en-US" sz="1700" dirty="0" err="1">
                  <a:solidFill>
                    <a:schemeClr val="bg2"/>
                  </a:solidFill>
                  <a:latin typeface="Calibri" pitchFamily="34" charset="0"/>
                  <a:cs typeface="Calibri" pitchFamily="34" charset="0"/>
                </a:rPr>
                <a:t>Menyiapkan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Jadwal</a:t>
              </a:r>
              <a:r>
                <a:rPr lang="en-US" sz="1700"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Uji</a:t>
              </a:r>
              <a:r>
                <a:rPr lang="en-US" sz="1700" u="sng"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kinerja</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rancangan</a:t>
              </a:r>
              <a:endParaRPr lang="en-US" sz="1700" dirty="0">
                <a:solidFill>
                  <a:schemeClr val="bg2"/>
                </a:solidFill>
                <a:latin typeface="Calibri" pitchFamily="34" charset="0"/>
                <a:cs typeface="Calibri" pitchFamily="34" charset="0"/>
              </a:endParaRPr>
            </a:p>
            <a:p>
              <a:pPr marL="803275" indent="-803275">
                <a:buFont typeface="CommonBullets" pitchFamily="34" charset="2"/>
                <a:buNone/>
              </a:pPr>
              <a:r>
                <a:rPr lang="en-US" sz="1700" dirty="0">
                  <a:solidFill>
                    <a:schemeClr val="bg2"/>
                  </a:solidFill>
                  <a:latin typeface="Calibri" pitchFamily="34" charset="0"/>
                  <a:cs typeface="Calibri" pitchFamily="34" charset="0"/>
                </a:rPr>
                <a:t>W.3.4.3  </a:t>
              </a:r>
              <a:r>
                <a:rPr lang="en-US" sz="1700" dirty="0" err="1">
                  <a:solidFill>
                    <a:schemeClr val="bg2"/>
                  </a:solidFill>
                  <a:latin typeface="Calibri" pitchFamily="34" charset="0"/>
                  <a:cs typeface="Calibri" pitchFamily="34" charset="0"/>
                </a:rPr>
                <a:t>Mengawasi</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Uji</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dan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Mengajukan</a:t>
              </a:r>
              <a:r>
                <a:rPr lang="en-US" sz="1700" dirty="0">
                  <a:solidFill>
                    <a:schemeClr val="bg2"/>
                  </a:solidFill>
                  <a:latin typeface="Calibri" pitchFamily="34" charset="0"/>
                  <a:cs typeface="Calibri" pitchFamily="34" charset="0"/>
                </a:rPr>
                <a:t> </a:t>
              </a:r>
              <a:r>
                <a:rPr lang="en-US" sz="1700" u="sng" dirty="0">
                  <a:solidFill>
                    <a:schemeClr val="bg2"/>
                  </a:solidFill>
                  <a:latin typeface="Calibri" pitchFamily="34" charset="0"/>
                  <a:cs typeface="Calibri" pitchFamily="34" charset="0"/>
                </a:rPr>
                <a:t>Saran</a:t>
              </a:r>
              <a:r>
                <a:rPr lang="en-US" sz="1700" dirty="0">
                  <a:solidFill>
                    <a:schemeClr val="bg2"/>
                  </a:solidFill>
                  <a:latin typeface="Calibri" pitchFamily="34" charset="0"/>
                  <a:cs typeface="Calibri" pitchFamily="34" charset="0"/>
                </a:rPr>
                <a:t> </a:t>
              </a:r>
            </a:p>
            <a:p>
              <a:pPr marL="803275" indent="-803275">
                <a:buFont typeface="CommonBullets" pitchFamily="34" charset="2"/>
                <a:buNone/>
              </a:pPr>
              <a:r>
                <a:rPr lang="en-US" sz="1700" dirty="0">
                  <a:solidFill>
                    <a:schemeClr val="bg2"/>
                  </a:solidFill>
                  <a:latin typeface="Calibri" pitchFamily="34" charset="0"/>
                  <a:cs typeface="Calibri" pitchFamily="34" charset="0"/>
                </a:rPr>
                <a:t>W.3.4.4  </a:t>
              </a:r>
              <a:r>
                <a:rPr lang="en-US" sz="1700" dirty="0" err="1">
                  <a:solidFill>
                    <a:schemeClr val="bg2"/>
                  </a:solidFill>
                  <a:latin typeface="Calibri" pitchFamily="34" charset="0"/>
                  <a:cs typeface="Calibri" pitchFamily="34" charset="0"/>
                </a:rPr>
                <a:t>Mengkaji</a:t>
              </a:r>
              <a:r>
                <a:rPr lang="en-US" sz="1700"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Dampak</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Rancangan</a:t>
              </a:r>
              <a:r>
                <a:rPr lang="en-US" sz="1700"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thd</a:t>
              </a:r>
              <a:r>
                <a:rPr lang="en-US" sz="1700" u="sng"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lingkungan</a:t>
              </a:r>
              <a:endParaRPr lang="en-US" sz="1700" u="sng" dirty="0">
                <a:solidFill>
                  <a:schemeClr val="bg2"/>
                </a:solidFill>
                <a:latin typeface="Calibri" pitchFamily="34" charset="0"/>
                <a:cs typeface="Calibri" pitchFamily="34" charset="0"/>
              </a:endParaRPr>
            </a:p>
            <a:p>
              <a:pPr marL="803275" indent="-803275">
                <a:buFont typeface="CommonBullets" pitchFamily="34" charset="2"/>
                <a:buNone/>
              </a:pPr>
              <a:r>
                <a:rPr lang="en-US" sz="1700" dirty="0">
                  <a:solidFill>
                    <a:schemeClr val="bg2"/>
                  </a:solidFill>
                  <a:latin typeface="Calibri" pitchFamily="34" charset="0"/>
                  <a:cs typeface="Calibri" pitchFamily="34" charset="0"/>
                </a:rPr>
                <a:t>W.3.4.5  </a:t>
              </a:r>
              <a:r>
                <a:rPr lang="en-US" sz="1700" dirty="0" err="1">
                  <a:solidFill>
                    <a:schemeClr val="bg2"/>
                  </a:solidFill>
                  <a:latin typeface="Calibri" pitchFamily="34" charset="0"/>
                  <a:cs typeface="Calibri" pitchFamily="34" charset="0"/>
                </a:rPr>
                <a:t>Memaparkan</a:t>
              </a:r>
              <a:r>
                <a:rPr lang="en-US" sz="1700"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hasil</a:t>
              </a:r>
              <a:r>
                <a:rPr lang="en-US" sz="1700" u="sng"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kajian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rancangan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pd</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Pihak</a:t>
              </a:r>
              <a:endParaRPr lang="en-US" sz="1700" dirty="0">
                <a:solidFill>
                  <a:schemeClr val="bg2"/>
                </a:solidFill>
                <a:latin typeface="Calibri" pitchFamily="34" charset="0"/>
                <a:cs typeface="Calibri" pitchFamily="34" charset="0"/>
              </a:endParaRPr>
            </a:p>
          </p:txBody>
        </p:sp>
        <p:sp>
          <p:nvSpPr>
            <p:cNvPr id="32781" name="Text Box 11"/>
            <p:cNvSpPr txBox="1">
              <a:spLocks noChangeArrowheads="1"/>
            </p:cNvSpPr>
            <p:nvPr/>
          </p:nvSpPr>
          <p:spPr bwMode="auto">
            <a:xfrm>
              <a:off x="2850" y="1824"/>
              <a:ext cx="3105" cy="717"/>
            </a:xfrm>
            <a:prstGeom prst="rect">
              <a:avLst/>
            </a:prstGeom>
            <a:grpFill/>
            <a:ln w="9525">
              <a:solidFill>
                <a:schemeClr val="bg2"/>
              </a:solidFill>
              <a:miter lim="800000"/>
              <a:headEnd/>
              <a:tailEnd/>
            </a:ln>
            <a:extLst/>
          </p:spPr>
          <p:txBody>
            <a:bodyPr>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marL="803275" indent="-803275">
                <a:buFont typeface="CommonBullets" pitchFamily="34" charset="2"/>
                <a:buNone/>
              </a:pPr>
              <a:r>
                <a:rPr lang="en-US" sz="1700" dirty="0">
                  <a:solidFill>
                    <a:schemeClr val="bg2"/>
                  </a:solidFill>
                  <a:latin typeface="Calibri" pitchFamily="34" charset="0"/>
                  <a:cs typeface="Calibri" pitchFamily="34" charset="0"/>
                </a:rPr>
                <a:t>W.3.5.1  </a:t>
              </a:r>
              <a:r>
                <a:rPr lang="en-US" sz="1700" dirty="0" err="1">
                  <a:solidFill>
                    <a:schemeClr val="bg2"/>
                  </a:solidFill>
                  <a:latin typeface="Calibri" pitchFamily="34" charset="0"/>
                  <a:cs typeface="Calibri" pitchFamily="34" charset="0"/>
                </a:rPr>
                <a:t>Menyiapkan</a:t>
              </a:r>
              <a:r>
                <a:rPr lang="en-US" sz="1700"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Dokumen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Penunjang</a:t>
              </a:r>
              <a:r>
                <a:rPr lang="en-US" sz="1700"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rancangan</a:t>
              </a:r>
              <a:r>
                <a:rPr lang="en-US" sz="1700" dirty="0">
                  <a:solidFill>
                    <a:schemeClr val="bg2"/>
                  </a:solidFill>
                  <a:latin typeface="Calibri" pitchFamily="34" charset="0"/>
                  <a:cs typeface="Calibri" pitchFamily="34" charset="0"/>
                </a:rPr>
                <a:t>  </a:t>
              </a:r>
              <a:r>
                <a:rPr lang="en-US" sz="1700" dirty="0" err="1" smtClean="0">
                  <a:solidFill>
                    <a:schemeClr val="bg2"/>
                  </a:solidFill>
                  <a:latin typeface="Calibri" pitchFamily="34" charset="0"/>
                  <a:cs typeface="Calibri" pitchFamily="34" charset="0"/>
                </a:rPr>
                <a:t>unt</a:t>
              </a:r>
              <a:r>
                <a:rPr lang="en-US" sz="1700" dirty="0" smtClean="0">
                  <a:solidFill>
                    <a:schemeClr val="bg2"/>
                  </a:solidFill>
                  <a:latin typeface="Calibri" pitchFamily="34" charset="0"/>
                  <a:cs typeface="Calibri" pitchFamily="34" charset="0"/>
                </a:rPr>
                <a:t> UK </a:t>
              </a:r>
              <a:r>
                <a:rPr lang="en-US" sz="1700" dirty="0" err="1" smtClean="0">
                  <a:solidFill>
                    <a:schemeClr val="bg2"/>
                  </a:solidFill>
                  <a:latin typeface="Calibri" pitchFamily="34" charset="0"/>
                  <a:cs typeface="Calibri" pitchFamily="34" charset="0"/>
                </a:rPr>
                <a:t>pelaksanaan</a:t>
              </a:r>
              <a:r>
                <a:rPr lang="en-US" sz="1700" dirty="0" smtClean="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konstruksi</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produksi</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dlsb</a:t>
              </a:r>
              <a:r>
                <a:rPr lang="en-US" sz="1700" dirty="0">
                  <a:solidFill>
                    <a:schemeClr val="bg2"/>
                  </a:solidFill>
                  <a:latin typeface="Calibri" pitchFamily="34" charset="0"/>
                  <a:cs typeface="Calibri" pitchFamily="34" charset="0"/>
                </a:rPr>
                <a:t>.</a:t>
              </a:r>
            </a:p>
            <a:p>
              <a:pPr marL="803275" indent="-803275">
                <a:buFont typeface="CommonBullets" pitchFamily="34" charset="2"/>
                <a:buNone/>
              </a:pPr>
              <a:r>
                <a:rPr lang="en-US" sz="1700" dirty="0">
                  <a:solidFill>
                    <a:schemeClr val="bg2"/>
                  </a:solidFill>
                  <a:latin typeface="Calibri" pitchFamily="34" charset="0"/>
                  <a:cs typeface="Calibri" pitchFamily="34" charset="0"/>
                </a:rPr>
                <a:t>W.3.5.2  </a:t>
              </a:r>
              <a:r>
                <a:rPr lang="en-US" sz="1700" dirty="0" err="1">
                  <a:solidFill>
                    <a:schemeClr val="bg2"/>
                  </a:solidFill>
                  <a:latin typeface="Calibri" pitchFamily="34" charset="0"/>
                  <a:cs typeface="Calibri" pitchFamily="34" charset="0"/>
                </a:rPr>
                <a:t>Menyunting</a:t>
              </a:r>
              <a:r>
                <a:rPr lang="en-US" sz="1700" dirty="0">
                  <a:solidFill>
                    <a:schemeClr val="bg2"/>
                  </a:solidFill>
                  <a:latin typeface="Calibri" pitchFamily="34" charset="0"/>
                  <a:cs typeface="Calibri" pitchFamily="34" charset="0"/>
                </a:rPr>
                <a:t> &amp; </a:t>
              </a:r>
              <a:r>
                <a:rPr lang="en-US" sz="1700" dirty="0" err="1">
                  <a:solidFill>
                    <a:schemeClr val="bg2"/>
                  </a:solidFill>
                  <a:latin typeface="Calibri" pitchFamily="34" charset="0"/>
                  <a:cs typeface="Calibri" pitchFamily="34" charset="0"/>
                </a:rPr>
                <a:t>periksa</a:t>
              </a:r>
              <a:r>
                <a:rPr lang="en-US" sz="1700"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Dokumen</a:t>
              </a:r>
              <a:r>
                <a:rPr lang="en-US" sz="1700" u="sng"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Pendukung</a:t>
              </a:r>
              <a:r>
                <a:rPr lang="en-US" sz="1700" b="0" dirty="0">
                  <a:solidFill>
                    <a:schemeClr val="bg2"/>
                  </a:solidFill>
                  <a:latin typeface="Calibri" pitchFamily="34" charset="0"/>
                  <a:cs typeface="Calibri" pitchFamily="34" charset="0"/>
                </a:rPr>
                <a:t> </a:t>
              </a:r>
            </a:p>
          </p:txBody>
        </p:sp>
        <p:sp>
          <p:nvSpPr>
            <p:cNvPr id="32782" name="Text Box 12"/>
            <p:cNvSpPr txBox="1">
              <a:spLocks noChangeArrowheads="1"/>
            </p:cNvSpPr>
            <p:nvPr/>
          </p:nvSpPr>
          <p:spPr bwMode="auto">
            <a:xfrm>
              <a:off x="2805" y="2880"/>
              <a:ext cx="3150" cy="717"/>
            </a:xfrm>
            <a:prstGeom prst="rect">
              <a:avLst/>
            </a:prstGeom>
            <a:grpFill/>
            <a:ln w="9525">
              <a:solidFill>
                <a:schemeClr val="bg2"/>
              </a:solidFill>
              <a:miter lim="800000"/>
              <a:headEnd/>
              <a:tailEnd/>
            </a:ln>
            <a:extLst/>
          </p:spPr>
          <p:txBody>
            <a:bodyPr>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a:buFont typeface="CommonBullets" pitchFamily="34" charset="2"/>
                <a:buNone/>
              </a:pPr>
              <a:r>
                <a:rPr lang="en-US" sz="1700" dirty="0">
                  <a:solidFill>
                    <a:schemeClr val="bg2"/>
                  </a:solidFill>
                  <a:latin typeface="Calibri" pitchFamily="34" charset="0"/>
                  <a:cs typeface="Calibri" pitchFamily="34" charset="0"/>
                </a:rPr>
                <a:t>W.3.6.1  </a:t>
              </a:r>
              <a:r>
                <a:rPr lang="en-US" sz="1700" u="sng" dirty="0" err="1">
                  <a:solidFill>
                    <a:schemeClr val="bg2"/>
                  </a:solidFill>
                  <a:latin typeface="Calibri" pitchFamily="34" charset="0"/>
                  <a:cs typeface="Calibri" pitchFamily="34" charset="0"/>
                </a:rPr>
                <a:t>Dokumentasi</a:t>
              </a:r>
              <a:r>
                <a:rPr lang="en-US" sz="1700" dirty="0" err="1">
                  <a:solidFill>
                    <a:schemeClr val="bg2"/>
                  </a:solidFill>
                  <a:latin typeface="Calibri" pitchFamily="34" charset="0"/>
                  <a:cs typeface="Calibri" pitchFamily="34" charset="0"/>
                </a:rPr>
                <a:t>kan</a:t>
              </a:r>
              <a:r>
                <a:rPr lang="en-US" sz="1700" dirty="0">
                  <a:solidFill>
                    <a:schemeClr val="bg2"/>
                  </a:solidFill>
                  <a:latin typeface="Calibri" pitchFamily="34" charset="0"/>
                  <a:cs typeface="Calibri" pitchFamily="34" charset="0"/>
                </a:rPr>
                <a:t> Tata </a:t>
              </a:r>
              <a:r>
                <a:rPr lang="en-US" sz="1700" dirty="0" err="1">
                  <a:solidFill>
                    <a:schemeClr val="bg2"/>
                  </a:solidFill>
                  <a:latin typeface="Calibri" pitchFamily="34" charset="0"/>
                  <a:cs typeface="Calibri" pitchFamily="34" charset="0"/>
                </a:rPr>
                <a:t>Identifikasi</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rancangan</a:t>
              </a:r>
              <a:endParaRPr lang="en-US" sz="1700" dirty="0">
                <a:solidFill>
                  <a:schemeClr val="bg2"/>
                </a:solidFill>
                <a:latin typeface="Calibri" pitchFamily="34" charset="0"/>
                <a:cs typeface="Calibri" pitchFamily="34" charset="0"/>
              </a:endParaRPr>
            </a:p>
            <a:p>
              <a:pPr>
                <a:buFont typeface="CommonBullets" pitchFamily="34" charset="2"/>
                <a:buNone/>
              </a:pPr>
              <a:r>
                <a:rPr lang="en-US" sz="1700" dirty="0">
                  <a:solidFill>
                    <a:schemeClr val="bg2"/>
                  </a:solidFill>
                  <a:latin typeface="Calibri" pitchFamily="34" charset="0"/>
                  <a:cs typeface="Calibri" pitchFamily="34" charset="0"/>
                </a:rPr>
                <a:t>W.3.6.2  </a:t>
              </a:r>
              <a:r>
                <a:rPr lang="en-US" sz="1700" dirty="0" err="1">
                  <a:solidFill>
                    <a:schemeClr val="bg2"/>
                  </a:solidFill>
                  <a:latin typeface="Calibri" pitchFamily="34" charset="0"/>
                  <a:cs typeface="Calibri" pitchFamily="34" charset="0"/>
                </a:rPr>
                <a:t>Menetapkan</a:t>
              </a:r>
              <a:r>
                <a:rPr lang="en-US" sz="1700"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tata</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cara</a:t>
              </a:r>
              <a:r>
                <a:rPr lang="en-US" sz="1700"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kendali</a:t>
              </a:r>
              <a:r>
                <a:rPr lang="en-US" sz="1700" u="sng"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dokumen</a:t>
              </a:r>
              <a:r>
                <a:rPr lang="en-US" sz="1700" dirty="0">
                  <a:solidFill>
                    <a:schemeClr val="bg2"/>
                  </a:solidFill>
                  <a:latin typeface="Calibri" pitchFamily="34" charset="0"/>
                  <a:cs typeface="Calibri" pitchFamily="34" charset="0"/>
                </a:rPr>
                <a:t> </a:t>
              </a:r>
            </a:p>
            <a:p>
              <a:pPr>
                <a:buFont typeface="CommonBullets" pitchFamily="34" charset="2"/>
                <a:buNone/>
              </a:pP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Perubahan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rancangan</a:t>
              </a:r>
              <a:r>
                <a:rPr lang="en-US" sz="1700" dirty="0">
                  <a:solidFill>
                    <a:schemeClr val="bg2"/>
                  </a:solidFill>
                  <a:latin typeface="Calibri" pitchFamily="34" charset="0"/>
                  <a:cs typeface="Calibri" pitchFamily="34" charset="0"/>
                </a:rPr>
                <a:t>. </a:t>
              </a:r>
            </a:p>
            <a:p>
              <a:pPr>
                <a:buFont typeface="CommonBullets" pitchFamily="34" charset="2"/>
                <a:buNone/>
              </a:pPr>
              <a:r>
                <a:rPr lang="en-US" sz="1700" dirty="0">
                  <a:solidFill>
                    <a:schemeClr val="bg2"/>
                  </a:solidFill>
                  <a:latin typeface="Calibri" pitchFamily="34" charset="0"/>
                  <a:cs typeface="Calibri" pitchFamily="34" charset="0"/>
                </a:rPr>
                <a:t>W.3.6.3  </a:t>
              </a:r>
              <a:r>
                <a:rPr lang="en-US" sz="1700" u="sng" dirty="0" err="1">
                  <a:solidFill>
                    <a:schemeClr val="bg2"/>
                  </a:solidFill>
                  <a:latin typeface="Calibri" pitchFamily="34" charset="0"/>
                  <a:cs typeface="Calibri" pitchFamily="34" charset="0"/>
                </a:rPr>
                <a:t>Menjaga</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Indentifikasi</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rancangan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Tetap</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Utuh</a:t>
              </a:r>
              <a:endParaRPr lang="en-US" sz="1700" dirty="0">
                <a:solidFill>
                  <a:schemeClr val="bg2"/>
                </a:solidFill>
                <a:latin typeface="Calibri" pitchFamily="34" charset="0"/>
                <a:cs typeface="Calibri" pitchFamily="34" charset="0"/>
              </a:endParaRPr>
            </a:p>
          </p:txBody>
        </p:sp>
        <p:sp>
          <p:nvSpPr>
            <p:cNvPr id="32783" name="Line 13"/>
            <p:cNvSpPr>
              <a:spLocks noChangeShapeType="1"/>
            </p:cNvSpPr>
            <p:nvPr/>
          </p:nvSpPr>
          <p:spPr bwMode="auto">
            <a:xfrm>
              <a:off x="166" y="2194"/>
              <a:ext cx="1344" cy="0"/>
            </a:xfrm>
            <a:prstGeom prst="line">
              <a:avLst/>
            </a:prstGeom>
            <a:grpFill/>
            <a:ln w="9525">
              <a:solidFill>
                <a:schemeClr val="bg2"/>
              </a:solidFill>
              <a:round/>
              <a:headEnd/>
              <a:tailEnd/>
            </a:ln>
            <a:extLst/>
          </p:spPr>
          <p:txBody>
            <a:bodyPr wrap="none" anchor="ctr"/>
            <a:lstStyle/>
            <a:p>
              <a:endParaRPr lang="en-US">
                <a:solidFill>
                  <a:schemeClr val="bg2"/>
                </a:solidFill>
                <a:latin typeface="Calibri" pitchFamily="34" charset="0"/>
                <a:cs typeface="Calibri" pitchFamily="34" charset="0"/>
              </a:endParaRPr>
            </a:p>
          </p:txBody>
        </p:sp>
        <p:cxnSp>
          <p:nvCxnSpPr>
            <p:cNvPr id="32784" name="AutoShape 14"/>
            <p:cNvCxnSpPr>
              <a:cxnSpLocks noChangeShapeType="1"/>
              <a:stCxn id="32774" idx="3"/>
            </p:cNvCxnSpPr>
            <p:nvPr/>
          </p:nvCxnSpPr>
          <p:spPr bwMode="auto">
            <a:xfrm>
              <a:off x="2580" y="887"/>
              <a:ext cx="270" cy="0"/>
            </a:xfrm>
            <a:prstGeom prst="straightConnector1">
              <a:avLst/>
            </a:prstGeom>
            <a:grpFill/>
            <a:ln w="9525">
              <a:solidFill>
                <a:schemeClr val="bg2"/>
              </a:solidFill>
              <a:round/>
              <a:headEnd/>
              <a:tailEnd type="triangle" w="med" len="med"/>
            </a:ln>
            <a:extLst/>
          </p:spPr>
        </p:cxnSp>
        <p:cxnSp>
          <p:nvCxnSpPr>
            <p:cNvPr id="32785" name="AutoShape 15"/>
            <p:cNvCxnSpPr>
              <a:cxnSpLocks noChangeShapeType="1"/>
            </p:cNvCxnSpPr>
            <p:nvPr/>
          </p:nvCxnSpPr>
          <p:spPr bwMode="auto">
            <a:xfrm>
              <a:off x="2535" y="2235"/>
              <a:ext cx="315" cy="1"/>
            </a:xfrm>
            <a:prstGeom prst="straightConnector1">
              <a:avLst/>
            </a:prstGeom>
            <a:grpFill/>
            <a:ln w="9525">
              <a:solidFill>
                <a:schemeClr val="bg2"/>
              </a:solidFill>
              <a:round/>
              <a:headEnd/>
              <a:tailEnd type="triangle" w="med" len="med"/>
            </a:ln>
            <a:extLst/>
          </p:spPr>
        </p:cxnSp>
        <p:cxnSp>
          <p:nvCxnSpPr>
            <p:cNvPr id="32786" name="AutoShape 16"/>
            <p:cNvCxnSpPr>
              <a:cxnSpLocks noChangeShapeType="1"/>
            </p:cNvCxnSpPr>
            <p:nvPr/>
          </p:nvCxnSpPr>
          <p:spPr bwMode="auto">
            <a:xfrm>
              <a:off x="2580" y="3203"/>
              <a:ext cx="225" cy="0"/>
            </a:xfrm>
            <a:prstGeom prst="straightConnector1">
              <a:avLst/>
            </a:prstGeom>
            <a:grpFill/>
            <a:ln w="9525">
              <a:solidFill>
                <a:schemeClr val="bg2"/>
              </a:solidFill>
              <a:round/>
              <a:headEnd/>
              <a:tailEnd type="triangle" w="med" len="med"/>
            </a:ln>
            <a:extLst/>
          </p:spPr>
        </p:cxnSp>
      </p:grpSp>
    </p:spTree>
  </p:cSld>
  <p:clrMapOvr>
    <a:masterClrMapping/>
  </p:clrMapOvr>
  <p:transition>
    <p:cover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bwMode="auto">
          <a:xfrm>
            <a:off x="0" y="1"/>
            <a:ext cx="9906000" cy="764704"/>
          </a:xfrm>
          <a:prstGeom prst="rect">
            <a:avLst/>
          </a:prstGeom>
          <a:solidFill>
            <a:schemeClr val="accent5">
              <a:lumMod val="75000"/>
            </a:schemeClr>
          </a:solidFill>
          <a:ln w="5715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50000"/>
              </a:lnSpc>
              <a:spcBef>
                <a:spcPct val="45000"/>
              </a:spcBef>
              <a:spcAft>
                <a:spcPct val="0"/>
              </a:spcAft>
              <a:buClrTx/>
              <a:buSzTx/>
              <a:buFontTx/>
              <a:buNone/>
              <a:tabLst/>
            </a:pPr>
            <a:endParaRPr kumimoji="0" lang="en-US" sz="4400" b="1" i="0" u="none" strike="noStrike" cap="none" normalizeH="0" baseline="0" dirty="0" smtClean="0">
              <a:ln>
                <a:noFill/>
              </a:ln>
              <a:solidFill>
                <a:srgbClr val="FFFFCC"/>
              </a:solidFill>
              <a:effectLst/>
              <a:latin typeface="Calibri" pitchFamily="34" charset="0"/>
              <a:cs typeface="Calibri" pitchFamily="34" charset="0"/>
            </a:endParaRPr>
          </a:p>
        </p:txBody>
      </p:sp>
      <p:sp>
        <p:nvSpPr>
          <p:cNvPr id="2" name="Footer Placeholder 1"/>
          <p:cNvSpPr>
            <a:spLocks noGrp="1"/>
          </p:cNvSpPr>
          <p:nvPr>
            <p:ph type="ftr" sz="quarter" idx="10"/>
          </p:nvPr>
        </p:nvSpPr>
        <p:spPr>
          <a:xfrm>
            <a:off x="166688" y="6543675"/>
            <a:ext cx="3429000" cy="457200"/>
          </a:xfrm>
        </p:spPr>
        <p:txBody>
          <a:bodyPr/>
          <a:lstStyle/>
          <a:p>
            <a:pPr>
              <a:defRPr/>
            </a:pPr>
            <a:r>
              <a:rPr lang="en-US" sz="1200" dirty="0" err="1" smtClean="0">
                <a:solidFill>
                  <a:schemeClr val="bg2"/>
                </a:solidFill>
                <a:latin typeface="Calibri" pitchFamily="34" charset="0"/>
                <a:cs typeface="Calibri" pitchFamily="34" charset="0"/>
              </a:rPr>
              <a:t>Bakuan</a:t>
            </a:r>
            <a:r>
              <a:rPr lang="en-US" sz="1200" dirty="0" smtClean="0">
                <a:solidFill>
                  <a:schemeClr val="bg2"/>
                </a:solidFill>
                <a:latin typeface="Calibri" pitchFamily="34" charset="0"/>
                <a:cs typeface="Calibri" pitchFamily="34" charset="0"/>
              </a:rPr>
              <a:t> </a:t>
            </a:r>
            <a:r>
              <a:rPr lang="en-US" sz="1200" dirty="0" err="1" smtClean="0">
                <a:solidFill>
                  <a:schemeClr val="bg2"/>
                </a:solidFill>
                <a:latin typeface="Calibri" pitchFamily="34" charset="0"/>
                <a:cs typeface="Calibri" pitchFamily="34" charset="0"/>
              </a:rPr>
              <a:t>Kompetensi</a:t>
            </a:r>
            <a:r>
              <a:rPr lang="en-US" sz="1200" dirty="0" smtClean="0">
                <a:solidFill>
                  <a:schemeClr val="bg2"/>
                </a:solidFill>
                <a:latin typeface="Calibri" pitchFamily="34" charset="0"/>
                <a:cs typeface="Calibri" pitchFamily="34" charset="0"/>
              </a:rPr>
              <a:t> IP </a:t>
            </a:r>
            <a:r>
              <a:rPr lang="en-US" sz="1200" dirty="0" err="1" smtClean="0">
                <a:solidFill>
                  <a:schemeClr val="bg2"/>
                </a:solidFill>
                <a:latin typeface="Calibri" pitchFamily="34" charset="0"/>
                <a:cs typeface="Calibri" pitchFamily="34" charset="0"/>
              </a:rPr>
              <a:t>Versi</a:t>
            </a:r>
            <a:r>
              <a:rPr lang="en-US" sz="1200" dirty="0" smtClean="0">
                <a:solidFill>
                  <a:schemeClr val="bg2"/>
                </a:solidFill>
                <a:latin typeface="Calibri" pitchFamily="34" charset="0"/>
                <a:cs typeface="Calibri" pitchFamily="34" charset="0"/>
              </a:rPr>
              <a:t> </a:t>
            </a:r>
            <a:r>
              <a:rPr lang="en-US" sz="1200" dirty="0" err="1" smtClean="0">
                <a:solidFill>
                  <a:schemeClr val="bg2"/>
                </a:solidFill>
                <a:latin typeface="Calibri" pitchFamily="34" charset="0"/>
                <a:cs typeface="Calibri" pitchFamily="34" charset="0"/>
              </a:rPr>
              <a:t>Ringkas</a:t>
            </a:r>
            <a:endParaRPr lang="en-US" sz="1200" dirty="0">
              <a:solidFill>
                <a:schemeClr val="bg2"/>
              </a:solidFill>
              <a:latin typeface="Calibri" pitchFamily="34" charset="0"/>
              <a:cs typeface="Calibri" pitchFamily="34" charset="0"/>
            </a:endParaRPr>
          </a:p>
        </p:txBody>
      </p:sp>
      <p:sp>
        <p:nvSpPr>
          <p:cNvPr id="33795" name="Slide Number Placeholder 2"/>
          <p:cNvSpPr>
            <a:spLocks noGrp="1"/>
          </p:cNvSpPr>
          <p:nvPr>
            <p:ph type="sldNum" sz="quarter" idx="11"/>
          </p:nvPr>
        </p:nvSpPr>
        <p:spPr>
          <a:xfrm>
            <a:off x="8382000" y="6572250"/>
            <a:ext cx="1398588"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r>
              <a:rPr lang="en-US" sz="1200" b="0" smtClean="0">
                <a:solidFill>
                  <a:schemeClr val="bg2"/>
                </a:solidFill>
                <a:latin typeface="Calibri" pitchFamily="34" charset="0"/>
                <a:cs typeface="Calibri" pitchFamily="34" charset="0"/>
              </a:rPr>
              <a:t>Slide </a:t>
            </a:r>
            <a:fld id="{3DEB4320-F7E7-430C-8765-2763357788C6}" type="slidenum">
              <a:rPr lang="en-US" sz="1200" b="0" smtClean="0">
                <a:solidFill>
                  <a:schemeClr val="bg2"/>
                </a:solidFill>
                <a:latin typeface="Calibri" pitchFamily="34" charset="0"/>
                <a:cs typeface="Calibri" pitchFamily="34" charset="0"/>
              </a:rPr>
              <a:pPr/>
              <a:t>31</a:t>
            </a:fld>
            <a:endParaRPr lang="en-US" sz="1200" b="0" smtClean="0">
              <a:solidFill>
                <a:schemeClr val="bg2"/>
              </a:solidFill>
              <a:latin typeface="Calibri" pitchFamily="34" charset="0"/>
              <a:cs typeface="Calibri"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986800770"/>
              </p:ext>
            </p:extLst>
          </p:nvPr>
        </p:nvGraphicFramePr>
        <p:xfrm>
          <a:off x="666750" y="485775"/>
          <a:ext cx="8858250" cy="6187617"/>
        </p:xfrm>
        <a:graphic>
          <a:graphicData uri="http://schemas.openxmlformats.org/drawingml/2006/table">
            <a:tbl>
              <a:tblPr/>
              <a:tblGrid>
                <a:gridCol w="334963"/>
                <a:gridCol w="665162"/>
                <a:gridCol w="973138"/>
                <a:gridCol w="1014412"/>
                <a:gridCol w="2827338"/>
                <a:gridCol w="1804987"/>
                <a:gridCol w="307975"/>
                <a:gridCol w="309563"/>
                <a:gridCol w="309562"/>
                <a:gridCol w="311150"/>
              </a:tblGrid>
              <a:tr h="304816">
                <a:tc rowSpan="2">
                  <a:txBody>
                    <a:bodyPr/>
                    <a:lstStyle/>
                    <a:p>
                      <a:pPr marL="0" marR="0" lvl="0" indent="-68263" algn="ctr" defTabSz="914400" rtl="0" eaLnBrk="1" fontAlgn="base" latinLnBrk="0" hangingPunct="1">
                        <a:lnSpc>
                          <a:spcPct val="100000"/>
                        </a:lnSpc>
                        <a:spcBef>
                          <a:spcPct val="0"/>
                        </a:spcBef>
                        <a:spcAft>
                          <a:spcPct val="0"/>
                        </a:spcAft>
                        <a:buClrTx/>
                        <a:buSzTx/>
                        <a:buFontTx/>
                        <a:buNone/>
                        <a:tabLst>
                          <a:tab pos="514350" algn="l"/>
                          <a:tab pos="685800" algn="l"/>
                        </a:tabLst>
                      </a:pPr>
                      <a:endParaRPr kumimoji="0" lang="en-US" sz="1050" b="1" i="0" u="none" strike="noStrike" cap="none" normalizeH="0" baseline="0" dirty="0" smtClean="0">
                        <a:ln>
                          <a:noFill/>
                        </a:ln>
                        <a:solidFill>
                          <a:schemeClr val="bg2"/>
                        </a:solidFill>
                        <a:effectLst/>
                        <a:latin typeface="Calibri" pitchFamily="34" charset="0"/>
                        <a:cs typeface="Calibri" pitchFamily="34" charset="0"/>
                      </a:endParaRPr>
                    </a:p>
                    <a:p>
                      <a:pPr marL="0" marR="0" lvl="0" indent="-68263" algn="ctr"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050" b="1" i="0" u="none" strike="noStrike" cap="none" normalizeH="0" baseline="0" dirty="0" smtClean="0">
                          <a:ln>
                            <a:noFill/>
                          </a:ln>
                          <a:solidFill>
                            <a:schemeClr val="bg2"/>
                          </a:solidFill>
                          <a:effectLst/>
                          <a:latin typeface="Calibri" pitchFamily="34" charset="0"/>
                          <a:cs typeface="Calibri" pitchFamily="34" charset="0"/>
                        </a:rPr>
                        <a:t> NO</a:t>
                      </a:r>
                    </a:p>
                  </a:txBody>
                  <a:tcPr marL="25861" marR="25861" marT="0" marB="0" horzOverflow="overflow">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tab pos="514350" algn="l"/>
                          <a:tab pos="685800" algn="l"/>
                        </a:tabLst>
                      </a:pPr>
                      <a:endParaRPr kumimoji="0" lang="en-US" sz="1050" b="1" i="0" u="none" strike="noStrike" cap="none" normalizeH="0" baseline="0" smtClean="0">
                        <a:ln>
                          <a:noFill/>
                        </a:ln>
                        <a:solidFill>
                          <a:schemeClr val="bg2"/>
                        </a:solidFill>
                        <a:effectLst/>
                        <a:latin typeface="Calibri" pitchFamily="34" charset="0"/>
                        <a:cs typeface="Calibri"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050" b="1" i="0" u="none" strike="noStrike" cap="none" normalizeH="0" baseline="0" smtClean="0">
                          <a:ln>
                            <a:noFill/>
                          </a:ln>
                          <a:solidFill>
                            <a:schemeClr val="bg2"/>
                          </a:solidFill>
                          <a:effectLst/>
                          <a:latin typeface="Calibri" pitchFamily="34" charset="0"/>
                          <a:cs typeface="Calibri" pitchFamily="34" charset="0"/>
                        </a:rPr>
                        <a:t>PERIODA</a:t>
                      </a:r>
                    </a:p>
                  </a:txBody>
                  <a:tcPr marL="25861" marR="258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tab pos="514350" algn="l"/>
                          <a:tab pos="685800" algn="l"/>
                        </a:tabLst>
                      </a:pPr>
                      <a:endParaRPr kumimoji="0" lang="fi-FI" sz="1050" b="1" i="0" u="none" strike="noStrike" cap="none" normalizeH="0" baseline="0" dirty="0" smtClean="0">
                        <a:ln>
                          <a:noFill/>
                        </a:ln>
                        <a:solidFill>
                          <a:schemeClr val="bg2"/>
                        </a:solidFill>
                        <a:effectLst/>
                        <a:latin typeface="Calibri" pitchFamily="34" charset="0"/>
                        <a:cs typeface="Calibri"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tab pos="514350" algn="l"/>
                          <a:tab pos="685800" algn="l"/>
                        </a:tabLst>
                      </a:pPr>
                      <a:r>
                        <a:rPr kumimoji="0" lang="fi-FI" sz="1050" b="1" i="0" u="none" strike="noStrike" cap="none" normalizeH="0" baseline="0" dirty="0" smtClean="0">
                          <a:ln>
                            <a:noFill/>
                          </a:ln>
                          <a:solidFill>
                            <a:schemeClr val="bg2"/>
                          </a:solidFill>
                          <a:effectLst/>
                          <a:latin typeface="Calibri" pitchFamily="34" charset="0"/>
                          <a:cs typeface="Calibri" pitchFamily="34" charset="0"/>
                        </a:rPr>
                        <a:t>INSTANSI / LOKASI / TEMPAT TUGAS NAMA PROYEK</a:t>
                      </a:r>
                      <a:endParaRPr kumimoji="0" lang="en-US" sz="1050" b="1" i="0" u="none" strike="noStrike" cap="none" normalizeH="0" baseline="0" dirty="0" smtClean="0">
                        <a:ln>
                          <a:noFill/>
                        </a:ln>
                        <a:solidFill>
                          <a:schemeClr val="bg2"/>
                        </a:solidFill>
                        <a:effectLst/>
                        <a:latin typeface="Calibri" pitchFamily="34" charset="0"/>
                        <a:cs typeface="Calibri" pitchFamily="34" charset="0"/>
                      </a:endParaRPr>
                    </a:p>
                  </a:txBody>
                  <a:tcPr marL="25861" marR="258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endParaRPr kumimoji="0" lang="fi-FI" sz="1050" b="1" i="0" u="none" strike="noStrike" cap="none" normalizeH="0" baseline="0" dirty="0" smtClean="0">
                        <a:ln>
                          <a:noFill/>
                        </a:ln>
                        <a:solidFill>
                          <a:schemeClr val="bg2"/>
                        </a:solidFill>
                        <a:effectLst/>
                        <a:latin typeface="Calibri" pitchFamily="34" charset="0"/>
                        <a:cs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050" b="1" i="0" u="none" strike="noStrike" cap="none" normalizeH="0" baseline="0" dirty="0" smtClean="0">
                          <a:ln>
                            <a:noFill/>
                          </a:ln>
                          <a:solidFill>
                            <a:schemeClr val="bg2"/>
                          </a:solidFill>
                          <a:effectLst/>
                          <a:latin typeface="Calibri" pitchFamily="34" charset="0"/>
                          <a:cs typeface="Calibri" pitchFamily="34" charset="0"/>
                        </a:rPr>
                        <a:t>POSISI TUGAS</a:t>
                      </a:r>
                    </a:p>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050" b="1" i="0" u="none" strike="noStrike" cap="none" normalizeH="0" baseline="0" dirty="0" smtClean="0">
                          <a:ln>
                            <a:noFill/>
                          </a:ln>
                          <a:solidFill>
                            <a:schemeClr val="bg2"/>
                          </a:solidFill>
                          <a:effectLst/>
                          <a:latin typeface="Calibri" pitchFamily="34" charset="0"/>
                          <a:cs typeface="Calibri" pitchFamily="34" charset="0"/>
                        </a:rPr>
                        <a:t>JABATAN ( </a:t>
                      </a:r>
                      <a:r>
                        <a:rPr kumimoji="0" lang="en-US" sz="1050" b="1" i="0" u="none" strike="noStrike" cap="none" normalizeH="0" baseline="30000" dirty="0" smtClean="0">
                          <a:ln>
                            <a:noFill/>
                          </a:ln>
                          <a:solidFill>
                            <a:schemeClr val="bg2"/>
                          </a:solidFill>
                          <a:effectLst/>
                          <a:latin typeface="Calibri" pitchFamily="34" charset="0"/>
                          <a:cs typeface="Calibri" pitchFamily="34" charset="0"/>
                        </a:rPr>
                        <a:t>3 </a:t>
                      </a:r>
                      <a:r>
                        <a:rPr kumimoji="0" lang="en-US" sz="1050" b="1" i="0" u="none" strike="noStrike" cap="none" normalizeH="0" baseline="0" dirty="0" smtClean="0">
                          <a:ln>
                            <a:noFill/>
                          </a:ln>
                          <a:solidFill>
                            <a:schemeClr val="bg2"/>
                          </a:solidFill>
                          <a:effectLst/>
                          <a:latin typeface="Calibri" pitchFamily="34" charset="0"/>
                          <a:cs typeface="Calibri" pitchFamily="34" charset="0"/>
                        </a:rPr>
                        <a:t>)</a:t>
                      </a:r>
                    </a:p>
                  </a:txBody>
                  <a:tcPr marL="25861" marR="258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endParaRPr kumimoji="0" lang="en-US" sz="1050" b="1" i="0" u="none" strike="noStrike" cap="none" normalizeH="0" baseline="0" smtClean="0">
                        <a:ln>
                          <a:noFill/>
                        </a:ln>
                        <a:solidFill>
                          <a:schemeClr val="bg2"/>
                        </a:solidFill>
                        <a:effectLst/>
                        <a:latin typeface="Calibri" pitchFamily="34" charset="0"/>
                        <a:cs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050" b="1" i="0" u="none" strike="noStrike" cap="none" normalizeH="0" baseline="0" smtClean="0">
                          <a:ln>
                            <a:noFill/>
                          </a:ln>
                          <a:solidFill>
                            <a:schemeClr val="bg2"/>
                          </a:solidFill>
                          <a:effectLst/>
                          <a:latin typeface="Calibri" pitchFamily="34" charset="0"/>
                          <a:cs typeface="Calibri" pitchFamily="34" charset="0"/>
                        </a:rPr>
                        <a:t>URAIAN SINGKAT TUGAS DAN TANGGUNG JAWAB PROFESIONAL   ( </a:t>
                      </a:r>
                      <a:r>
                        <a:rPr kumimoji="0" lang="en-US" sz="1050" b="1" i="0" u="none" strike="noStrike" cap="none" normalizeH="0" baseline="30000" smtClean="0">
                          <a:ln>
                            <a:noFill/>
                          </a:ln>
                          <a:solidFill>
                            <a:schemeClr val="bg2"/>
                          </a:solidFill>
                          <a:effectLst/>
                          <a:latin typeface="Calibri" pitchFamily="34" charset="0"/>
                          <a:cs typeface="Calibri" pitchFamily="34" charset="0"/>
                        </a:rPr>
                        <a:t>4</a:t>
                      </a:r>
                      <a:r>
                        <a:rPr kumimoji="0" lang="en-US" sz="1050" b="1" i="0" u="none" strike="noStrike" cap="none" normalizeH="0" baseline="0" smtClean="0">
                          <a:ln>
                            <a:noFill/>
                          </a:ln>
                          <a:solidFill>
                            <a:schemeClr val="bg2"/>
                          </a:solidFill>
                          <a:effectLst/>
                          <a:latin typeface="Calibri" pitchFamily="34" charset="0"/>
                          <a:cs typeface="Calibri" pitchFamily="34" charset="0"/>
                        </a:rPr>
                        <a:t>)</a:t>
                      </a:r>
                    </a:p>
                  </a:txBody>
                  <a:tcPr marL="25861" marR="258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tab pos="514350" algn="l"/>
                          <a:tab pos="685800" algn="l"/>
                        </a:tabLst>
                      </a:pPr>
                      <a:endParaRPr kumimoji="0" lang="en-US" sz="1050" b="1" i="0" u="none" strike="noStrike" cap="none" normalizeH="0" baseline="0" dirty="0" smtClean="0">
                        <a:ln>
                          <a:noFill/>
                        </a:ln>
                        <a:solidFill>
                          <a:schemeClr val="bg2"/>
                        </a:solidFill>
                        <a:effectLst/>
                        <a:latin typeface="Calibri" pitchFamily="34" charset="0"/>
                        <a:cs typeface="Calibri"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050" b="1" i="0" u="none" strike="noStrike" cap="none" normalizeH="0" baseline="0" dirty="0" smtClean="0">
                          <a:ln>
                            <a:noFill/>
                          </a:ln>
                          <a:solidFill>
                            <a:schemeClr val="bg2"/>
                          </a:solidFill>
                          <a:effectLst/>
                          <a:latin typeface="Calibri" pitchFamily="34" charset="0"/>
                          <a:cs typeface="Calibri" pitchFamily="34" charset="0"/>
                        </a:rPr>
                        <a:t>KOMPETENSI *)</a:t>
                      </a:r>
                    </a:p>
                  </a:txBody>
                  <a:tcPr marL="25861" marR="25861" marT="0" marB="0" horzOverflow="overflow">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tab pos="514350" algn="l"/>
                          <a:tab pos="685800" algn="l"/>
                        </a:tabLst>
                      </a:pPr>
                      <a:endParaRPr kumimoji="0" lang="en-US" sz="1050" b="1" i="0" u="none" strike="noStrike" cap="none" normalizeH="0" baseline="0" smtClean="0">
                        <a:ln>
                          <a:noFill/>
                        </a:ln>
                        <a:solidFill>
                          <a:schemeClr val="bg2"/>
                        </a:solidFill>
                        <a:effectLst/>
                        <a:latin typeface="Calibri" pitchFamily="34" charset="0"/>
                        <a:cs typeface="Calibri"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050" b="1" i="0" u="none" strike="noStrike" cap="none" normalizeH="0" baseline="0" smtClean="0">
                          <a:ln>
                            <a:noFill/>
                          </a:ln>
                          <a:solidFill>
                            <a:schemeClr val="bg2"/>
                          </a:solidFill>
                          <a:effectLst/>
                          <a:latin typeface="Calibri" pitchFamily="34" charset="0"/>
                          <a:cs typeface="Calibri" pitchFamily="34" charset="0"/>
                        </a:rPr>
                        <a:t>Diisi oleh MP</a:t>
                      </a:r>
                    </a:p>
                  </a:txBody>
                  <a:tcPr marL="25861" marR="25861" marT="0" marB="0" horzOverflow="overflow">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609632">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050" b="1" i="0" u="none" strike="noStrike" cap="none" normalizeH="0" baseline="0" smtClean="0">
                          <a:ln>
                            <a:noFill/>
                          </a:ln>
                          <a:solidFill>
                            <a:schemeClr val="bg2"/>
                          </a:solidFill>
                          <a:effectLst/>
                          <a:latin typeface="Calibri" pitchFamily="34" charset="0"/>
                          <a:cs typeface="Calibri" pitchFamily="34" charset="0"/>
                        </a:rPr>
                        <a:t>P</a:t>
                      </a:r>
                    </a:p>
                  </a:txBody>
                  <a:tcPr marL="25861" marR="25861" marT="0" marB="0" horzOverflow="overflow">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050" b="1" i="0" u="none" strike="noStrike" cap="none" normalizeH="0" baseline="0" smtClean="0">
                          <a:ln>
                            <a:noFill/>
                          </a:ln>
                          <a:solidFill>
                            <a:schemeClr val="bg2"/>
                          </a:solidFill>
                          <a:effectLst/>
                          <a:latin typeface="Calibri" pitchFamily="34" charset="0"/>
                          <a:cs typeface="Calibri" pitchFamily="34" charset="0"/>
                        </a:rPr>
                        <a:t>Q</a:t>
                      </a:r>
                    </a:p>
                  </a:txBody>
                  <a:tcPr marL="25861" marR="258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050" b="1" i="0" u="none" strike="noStrike" cap="none" normalizeH="0" baseline="0" smtClean="0">
                          <a:ln>
                            <a:noFill/>
                          </a:ln>
                          <a:solidFill>
                            <a:schemeClr val="bg2"/>
                          </a:solidFill>
                          <a:effectLst/>
                          <a:latin typeface="Calibri" pitchFamily="34" charset="0"/>
                          <a:cs typeface="Calibri" pitchFamily="34" charset="0"/>
                        </a:rPr>
                        <a:t>R</a:t>
                      </a:r>
                    </a:p>
                  </a:txBody>
                  <a:tcPr marL="25861" marR="258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050" b="1" i="0" u="none" strike="noStrike" cap="none" normalizeH="0" baseline="0" smtClean="0">
                          <a:ln>
                            <a:noFill/>
                          </a:ln>
                          <a:solidFill>
                            <a:schemeClr val="bg2"/>
                          </a:solidFill>
                          <a:effectLst/>
                          <a:latin typeface="Calibri" pitchFamily="34" charset="0"/>
                          <a:cs typeface="Calibri" pitchFamily="34" charset="0"/>
                        </a:rPr>
                        <a:t>T</a:t>
                      </a:r>
                    </a:p>
                  </a:txBody>
                  <a:tcPr marL="25861" marR="25861" marT="0" marB="0" horzOverflow="overflow">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2369945">
                <a:tc>
                  <a:txBody>
                    <a:bodyPr/>
                    <a:lstStyle/>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050" b="1" i="0" u="none" strike="noStrike" cap="none" normalizeH="0" baseline="0" smtClean="0">
                          <a:ln>
                            <a:noFill/>
                          </a:ln>
                          <a:solidFill>
                            <a:schemeClr val="bg2"/>
                          </a:solidFill>
                          <a:effectLst/>
                          <a:latin typeface="Calibri" pitchFamily="34" charset="0"/>
                          <a:cs typeface="Calibri" pitchFamily="34" charset="0"/>
                        </a:rPr>
                        <a:t>1.</a:t>
                      </a:r>
                    </a:p>
                  </a:txBody>
                  <a:tcPr marL="25861" marR="25861" marT="0" marB="0" horzOverflow="overflow">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50" b="1" i="0" u="none" strike="noStrike" cap="none" normalizeH="0" baseline="0" smtClean="0">
                          <a:ln>
                            <a:noFill/>
                          </a:ln>
                          <a:solidFill>
                            <a:schemeClr val="bg2"/>
                          </a:solidFill>
                          <a:effectLst/>
                          <a:latin typeface="Calibri" pitchFamily="34" charset="0"/>
                          <a:cs typeface="Calibri" pitchFamily="34" charset="0"/>
                        </a:rPr>
                        <a:t>Jan 2013 –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050" b="1" i="0" u="none" strike="noStrike" cap="none" normalizeH="0" baseline="0" smtClean="0">
                          <a:ln>
                            <a:noFill/>
                          </a:ln>
                          <a:solidFill>
                            <a:schemeClr val="bg2"/>
                          </a:solidFill>
                          <a:effectLst/>
                          <a:latin typeface="Calibri" pitchFamily="34" charset="0"/>
                          <a:cs typeface="Calibri" pitchFamily="34" charset="0"/>
                        </a:rPr>
                        <a:t>Now</a:t>
                      </a:r>
                    </a:p>
                  </a:txBody>
                  <a:tcPr marL="25861" marR="258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bg2"/>
                          </a:solidFill>
                          <a:effectLst/>
                          <a:latin typeface="Calibri" pitchFamily="34" charset="0"/>
                          <a:cs typeface="Calibri" pitchFamily="34" charset="0"/>
                        </a:rPr>
                        <a:t>PLTU Riau 2x110 MW;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bg2"/>
                          </a:solidFill>
                          <a:effectLst/>
                          <a:latin typeface="Calibri" pitchFamily="34" charset="0"/>
                          <a:cs typeface="Calibri" pitchFamily="34" charset="0"/>
                        </a:rPr>
                        <a:t>PLN JMK</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50" b="1" i="0" u="none" strike="noStrike" cap="none" normalizeH="0" baseline="0" dirty="0" smtClean="0">
                        <a:ln>
                          <a:noFill/>
                        </a:ln>
                        <a:solidFill>
                          <a:schemeClr val="bg2"/>
                        </a:solidFill>
                        <a:effectLst/>
                        <a:latin typeface="Calibri" pitchFamily="34" charset="0"/>
                        <a:cs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bg2"/>
                          </a:solidFill>
                          <a:effectLst/>
                          <a:latin typeface="Calibri" pitchFamily="34" charset="0"/>
                          <a:cs typeface="Calibri" pitchFamily="34" charset="0"/>
                        </a:rPr>
                        <a:t> </a:t>
                      </a:r>
                      <a:r>
                        <a:rPr lang="en-US" sz="1050" b="1" dirty="0" smtClean="0">
                          <a:solidFill>
                            <a:srgbClr val="3333CC"/>
                          </a:solidFill>
                          <a:latin typeface="Calibri" pitchFamily="34" charset="0"/>
                          <a:ea typeface="Times New Roman"/>
                          <a:cs typeface="Calibri" pitchFamily="34" charset="0"/>
                        </a:rPr>
                        <a:t>( </a:t>
                      </a:r>
                      <a:r>
                        <a:rPr lang="en-US" sz="1050" b="1" dirty="0" err="1" smtClean="0">
                          <a:solidFill>
                            <a:srgbClr val="3333CC"/>
                          </a:solidFill>
                          <a:latin typeface="Calibri" pitchFamily="34" charset="0"/>
                          <a:ea typeface="Times New Roman"/>
                          <a:cs typeface="Calibri" pitchFamily="34" charset="0"/>
                        </a:rPr>
                        <a:t>Bukti</a:t>
                      </a:r>
                      <a:r>
                        <a:rPr lang="en-US" sz="1050" b="1" dirty="0" smtClean="0">
                          <a:solidFill>
                            <a:srgbClr val="3333CC"/>
                          </a:solidFill>
                          <a:latin typeface="Calibri" pitchFamily="34" charset="0"/>
                          <a:ea typeface="Times New Roman"/>
                          <a:cs typeface="Calibri" pitchFamily="34" charset="0"/>
                        </a:rPr>
                        <a:t> </a:t>
                      </a:r>
                      <a:r>
                        <a:rPr lang="en-US" sz="1050" b="1" dirty="0" err="1" smtClean="0">
                          <a:solidFill>
                            <a:srgbClr val="3333CC"/>
                          </a:solidFill>
                          <a:latin typeface="Calibri" pitchFamily="34" charset="0"/>
                          <a:ea typeface="Times New Roman"/>
                          <a:cs typeface="Calibri" pitchFamily="34" charset="0"/>
                        </a:rPr>
                        <a:t>Terlampir</a:t>
                      </a:r>
                      <a:r>
                        <a:rPr lang="en-US" sz="1050" b="1" dirty="0" smtClean="0">
                          <a:solidFill>
                            <a:srgbClr val="3333CC"/>
                          </a:solidFill>
                          <a:latin typeface="Calibri" pitchFamily="34" charset="0"/>
                          <a:ea typeface="Times New Roman"/>
                          <a:cs typeface="Calibri" pitchFamily="34" charset="0"/>
                        </a:rPr>
                        <a:t> ).</a:t>
                      </a:r>
                      <a:endParaRPr kumimoji="0" lang="en-US" sz="1050" b="1" i="0" u="none" strike="noStrike" cap="none" normalizeH="0" baseline="0" dirty="0" smtClean="0">
                        <a:ln>
                          <a:noFill/>
                        </a:ln>
                        <a:solidFill>
                          <a:schemeClr val="bg2"/>
                        </a:solidFill>
                        <a:effectLst/>
                        <a:latin typeface="Calibri" pitchFamily="34" charset="0"/>
                        <a:cs typeface="Calibri" pitchFamily="34" charset="0"/>
                      </a:endParaRPr>
                    </a:p>
                  </a:txBody>
                  <a:tcPr marL="25861" marR="258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050" b="1" i="0" u="none" strike="noStrike" cap="none" normalizeH="0" baseline="0" dirty="0" smtClean="0">
                          <a:ln>
                            <a:noFill/>
                          </a:ln>
                          <a:solidFill>
                            <a:schemeClr val="bg2"/>
                          </a:solidFill>
                          <a:effectLst/>
                          <a:latin typeface="Calibri" pitchFamily="34" charset="0"/>
                          <a:cs typeface="Calibri" pitchFamily="34" charset="0"/>
                        </a:rPr>
                        <a:t>Mechanical Engineer</a:t>
                      </a:r>
                    </a:p>
                  </a:txBody>
                  <a:tcPr marL="25861" marR="258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 typeface="Wingdings" pitchFamily="2" charset="2"/>
                        <a:buNone/>
                        <a:tabLst>
                          <a:tab pos="331788" algn="l"/>
                        </a:tabLst>
                      </a:pPr>
                      <a:r>
                        <a:rPr kumimoji="0" lang="en-US" sz="1050" b="1" i="0" u="none" strike="noStrike" cap="none" normalizeH="0" baseline="0" dirty="0" err="1" smtClean="0">
                          <a:ln>
                            <a:noFill/>
                          </a:ln>
                          <a:solidFill>
                            <a:schemeClr val="bg2"/>
                          </a:solidFill>
                          <a:effectLst/>
                          <a:latin typeface="Calibri" pitchFamily="34" charset="0"/>
                          <a:cs typeface="Calibri" pitchFamily="34" charset="0"/>
                        </a:rPr>
                        <a:t>Supervisi</a:t>
                      </a:r>
                      <a:r>
                        <a:rPr kumimoji="0" lang="en-US" sz="1050" b="1" i="0" u="none" strike="noStrike" cap="none" normalizeH="0" baseline="0" dirty="0" smtClean="0">
                          <a:ln>
                            <a:noFill/>
                          </a:ln>
                          <a:solidFill>
                            <a:schemeClr val="bg2"/>
                          </a:solidFill>
                          <a:effectLst/>
                          <a:latin typeface="Calibri" pitchFamily="34" charset="0"/>
                          <a:cs typeface="Calibri" pitchFamily="34" charset="0"/>
                        </a:rPr>
                        <a:t> </a:t>
                      </a:r>
                      <a:r>
                        <a:rPr kumimoji="0" lang="en-US" sz="1050" b="1" i="0" u="none" strike="noStrike" cap="none" normalizeH="0" baseline="0" dirty="0" err="1" smtClean="0">
                          <a:ln>
                            <a:noFill/>
                          </a:ln>
                          <a:solidFill>
                            <a:schemeClr val="bg2"/>
                          </a:solidFill>
                          <a:effectLst/>
                          <a:latin typeface="Calibri" pitchFamily="34" charset="0"/>
                          <a:cs typeface="Calibri" pitchFamily="34" charset="0"/>
                        </a:rPr>
                        <a:t>Konstruksi</a:t>
                      </a:r>
                      <a:r>
                        <a:rPr kumimoji="0" lang="en-US" sz="1050" b="1" i="0" u="none" strike="noStrike" cap="none" normalizeH="0" baseline="0" dirty="0" smtClean="0">
                          <a:ln>
                            <a:noFill/>
                          </a:ln>
                          <a:solidFill>
                            <a:schemeClr val="bg2"/>
                          </a:solidFill>
                          <a:effectLst/>
                          <a:latin typeface="Calibri" pitchFamily="34" charset="0"/>
                          <a:cs typeface="Calibri" pitchFamily="34" charset="0"/>
                        </a:rPr>
                        <a:t> </a:t>
                      </a:r>
                      <a:r>
                        <a:rPr kumimoji="0" lang="en-US" sz="1050" b="1" i="0" u="none" strike="noStrike" cap="none" normalizeH="0" baseline="0" dirty="0" err="1" smtClean="0">
                          <a:ln>
                            <a:noFill/>
                          </a:ln>
                          <a:solidFill>
                            <a:schemeClr val="bg2"/>
                          </a:solidFill>
                          <a:effectLst/>
                          <a:latin typeface="Calibri" pitchFamily="34" charset="0"/>
                          <a:cs typeface="Calibri" pitchFamily="34" charset="0"/>
                        </a:rPr>
                        <a:t>pek</a:t>
                      </a:r>
                      <a:r>
                        <a:rPr kumimoji="0" lang="en-US" sz="1050" b="1" i="0" u="none" strike="noStrike" cap="none" normalizeH="0" baseline="0" dirty="0" smtClean="0">
                          <a:ln>
                            <a:noFill/>
                          </a:ln>
                          <a:solidFill>
                            <a:schemeClr val="bg2"/>
                          </a:solidFill>
                          <a:effectLst/>
                          <a:latin typeface="Calibri" pitchFamily="34" charset="0"/>
                          <a:cs typeface="Calibri" pitchFamily="34" charset="0"/>
                        </a:rPr>
                        <a:t> </a:t>
                      </a:r>
                      <a:r>
                        <a:rPr kumimoji="0" lang="en-US" sz="1050" b="1" i="0" u="none" strike="noStrike" cap="none" normalizeH="0" baseline="0" dirty="0" err="1" smtClean="0">
                          <a:ln>
                            <a:noFill/>
                          </a:ln>
                          <a:solidFill>
                            <a:schemeClr val="bg2"/>
                          </a:solidFill>
                          <a:effectLst/>
                          <a:latin typeface="Calibri" pitchFamily="34" charset="0"/>
                          <a:cs typeface="Calibri" pitchFamily="34" charset="0"/>
                        </a:rPr>
                        <a:t>Mekanikal</a:t>
                      </a:r>
                      <a:r>
                        <a:rPr kumimoji="0" lang="en-US" sz="1050" b="1" i="0" u="none" strike="noStrike" cap="none" normalizeH="0" baseline="0" dirty="0" smtClean="0">
                          <a:ln>
                            <a:noFill/>
                          </a:ln>
                          <a:solidFill>
                            <a:schemeClr val="bg2"/>
                          </a:solidFill>
                          <a:effectLst/>
                          <a:latin typeface="Calibri" pitchFamily="34" charset="0"/>
                          <a:cs typeface="Calibri" pitchFamily="34" charset="0"/>
                        </a:rPr>
                        <a:t> </a:t>
                      </a:r>
                      <a:r>
                        <a:rPr kumimoji="0" lang="en-US" sz="1050" b="1" i="0" u="none" strike="noStrike" cap="none" normalizeH="0" baseline="0" dirty="0" err="1" smtClean="0">
                          <a:ln>
                            <a:noFill/>
                          </a:ln>
                          <a:solidFill>
                            <a:schemeClr val="bg2"/>
                          </a:solidFill>
                          <a:effectLst/>
                          <a:latin typeface="Calibri" pitchFamily="34" charset="0"/>
                          <a:cs typeface="Calibri" pitchFamily="34" charset="0"/>
                        </a:rPr>
                        <a:t>dari</a:t>
                      </a:r>
                      <a:r>
                        <a:rPr kumimoji="0" lang="en-US" sz="1050" b="1" i="0" u="none" strike="noStrike" cap="none" normalizeH="0" baseline="0" dirty="0" smtClean="0">
                          <a:ln>
                            <a:noFill/>
                          </a:ln>
                          <a:solidFill>
                            <a:schemeClr val="bg2"/>
                          </a:solidFill>
                          <a:effectLst/>
                          <a:latin typeface="Calibri" pitchFamily="34" charset="0"/>
                          <a:cs typeface="Calibri" pitchFamily="34" charset="0"/>
                        </a:rPr>
                        <a:t> BOILER &amp; TURBINE, BOP &amp; Coal Handling.</a:t>
                      </a:r>
                    </a:p>
                    <a:p>
                      <a:pPr marL="342900" marR="0" lvl="0" indent="-342900" algn="l" defTabSz="914400" rtl="0" eaLnBrk="1" fontAlgn="base" latinLnBrk="0" hangingPunct="1">
                        <a:lnSpc>
                          <a:spcPct val="100000"/>
                        </a:lnSpc>
                        <a:spcBef>
                          <a:spcPct val="0"/>
                        </a:spcBef>
                        <a:spcAft>
                          <a:spcPct val="0"/>
                        </a:spcAft>
                        <a:buClrTx/>
                        <a:buSzTx/>
                        <a:buFont typeface="Wingdings" pitchFamily="2" charset="2"/>
                        <a:buNone/>
                        <a:tabLst>
                          <a:tab pos="331788" algn="l"/>
                        </a:tabLst>
                      </a:pPr>
                      <a:r>
                        <a:rPr kumimoji="0" lang="en-US" sz="1050" b="1" i="0" u="none" strike="noStrike" cap="none" normalizeH="0" baseline="0" dirty="0" err="1" smtClean="0">
                          <a:ln>
                            <a:noFill/>
                          </a:ln>
                          <a:solidFill>
                            <a:schemeClr val="bg2"/>
                          </a:solidFill>
                          <a:effectLst/>
                          <a:latin typeface="Calibri" pitchFamily="34" charset="0"/>
                          <a:cs typeface="Calibri" pitchFamily="34" charset="0"/>
                        </a:rPr>
                        <a:t>Bekerjasama</a:t>
                      </a:r>
                      <a:r>
                        <a:rPr kumimoji="0" lang="en-US" sz="1050" b="1" i="0" u="none" strike="noStrike" cap="none" normalizeH="0" baseline="0" dirty="0" smtClean="0">
                          <a:ln>
                            <a:noFill/>
                          </a:ln>
                          <a:solidFill>
                            <a:schemeClr val="bg2"/>
                          </a:solidFill>
                          <a:effectLst/>
                          <a:latin typeface="Calibri" pitchFamily="34" charset="0"/>
                          <a:cs typeface="Calibri" pitchFamily="34" charset="0"/>
                        </a:rPr>
                        <a:t> </a:t>
                      </a:r>
                      <a:r>
                        <a:rPr kumimoji="0" lang="en-US" sz="1050" b="1" i="0" u="none" strike="noStrike" cap="none" normalizeH="0" baseline="0" dirty="0" err="1" smtClean="0">
                          <a:ln>
                            <a:noFill/>
                          </a:ln>
                          <a:solidFill>
                            <a:schemeClr val="bg2"/>
                          </a:solidFill>
                          <a:effectLst/>
                          <a:latin typeface="Calibri" pitchFamily="34" charset="0"/>
                          <a:cs typeface="Calibri" pitchFamily="34" charset="0"/>
                        </a:rPr>
                        <a:t>dan</a:t>
                      </a:r>
                      <a:r>
                        <a:rPr kumimoji="0" lang="en-US" sz="1050" b="1" i="0" u="none" strike="noStrike" cap="none" normalizeH="0" baseline="0" dirty="0" smtClean="0">
                          <a:ln>
                            <a:noFill/>
                          </a:ln>
                          <a:solidFill>
                            <a:schemeClr val="bg2"/>
                          </a:solidFill>
                          <a:effectLst/>
                          <a:latin typeface="Calibri" pitchFamily="34" charset="0"/>
                          <a:cs typeface="Calibri" pitchFamily="34" charset="0"/>
                        </a:rPr>
                        <a:t> </a:t>
                      </a:r>
                      <a:r>
                        <a:rPr kumimoji="0" lang="en-US" sz="1050" b="1" i="0" u="none" strike="noStrike" cap="none" normalizeH="0" baseline="0" dirty="0" err="1" smtClean="0">
                          <a:ln>
                            <a:noFill/>
                          </a:ln>
                          <a:solidFill>
                            <a:schemeClr val="bg2"/>
                          </a:solidFill>
                          <a:effectLst/>
                          <a:latin typeface="Calibri" pitchFamily="34" charset="0"/>
                          <a:cs typeface="Calibri" pitchFamily="34" charset="0"/>
                        </a:rPr>
                        <a:t>berhubungan</a:t>
                      </a:r>
                      <a:r>
                        <a:rPr kumimoji="0" lang="en-US" sz="1050" b="1" i="0" u="none" strike="noStrike" cap="none" normalizeH="0" baseline="0" dirty="0" smtClean="0">
                          <a:ln>
                            <a:noFill/>
                          </a:ln>
                          <a:solidFill>
                            <a:schemeClr val="bg2"/>
                          </a:solidFill>
                          <a:effectLst/>
                          <a:latin typeface="Calibri" pitchFamily="34" charset="0"/>
                          <a:cs typeface="Calibri" pitchFamily="34" charset="0"/>
                        </a:rPr>
                        <a:t> </a:t>
                      </a:r>
                      <a:r>
                        <a:rPr kumimoji="0" lang="en-US" sz="1050" b="1" i="0" u="none" strike="noStrike" cap="none" normalizeH="0" baseline="0" dirty="0" err="1" smtClean="0">
                          <a:ln>
                            <a:noFill/>
                          </a:ln>
                          <a:solidFill>
                            <a:schemeClr val="bg2"/>
                          </a:solidFill>
                          <a:effectLst/>
                          <a:latin typeface="Calibri" pitchFamily="34" charset="0"/>
                          <a:cs typeface="Calibri" pitchFamily="34" charset="0"/>
                        </a:rPr>
                        <a:t>baik</a:t>
                      </a:r>
                      <a:r>
                        <a:rPr kumimoji="0" lang="en-US" sz="1050" b="1" i="0" u="none" strike="noStrike" cap="none" normalizeH="0" baseline="0" dirty="0" smtClean="0">
                          <a:ln>
                            <a:noFill/>
                          </a:ln>
                          <a:solidFill>
                            <a:schemeClr val="bg2"/>
                          </a:solidFill>
                          <a:effectLst/>
                          <a:latin typeface="Calibri" pitchFamily="34" charset="0"/>
                          <a:cs typeface="Calibri" pitchFamily="34" charset="0"/>
                        </a:rPr>
                        <a:t> </a:t>
                      </a:r>
                      <a:r>
                        <a:rPr kumimoji="0" lang="en-US" sz="1050" b="1" i="0" u="none" strike="noStrike" cap="none" normalizeH="0" baseline="0" dirty="0" err="1" smtClean="0">
                          <a:ln>
                            <a:noFill/>
                          </a:ln>
                          <a:solidFill>
                            <a:schemeClr val="bg2"/>
                          </a:solidFill>
                          <a:effectLst/>
                          <a:latin typeface="Calibri" pitchFamily="34" charset="0"/>
                          <a:cs typeface="Calibri" pitchFamily="34" charset="0"/>
                        </a:rPr>
                        <a:t>dengan</a:t>
                      </a:r>
                      <a:r>
                        <a:rPr kumimoji="0" lang="en-US" sz="1050" b="1" i="0" u="none" strike="noStrike" cap="none" normalizeH="0" baseline="0" dirty="0" smtClean="0">
                          <a:ln>
                            <a:noFill/>
                          </a:ln>
                          <a:solidFill>
                            <a:schemeClr val="bg2"/>
                          </a:solidFill>
                          <a:effectLst/>
                          <a:latin typeface="Calibri" pitchFamily="34" charset="0"/>
                          <a:cs typeface="Calibri" pitchFamily="34" charset="0"/>
                        </a:rPr>
                        <a:t> </a:t>
                      </a:r>
                      <a:r>
                        <a:rPr kumimoji="0" lang="en-US" sz="1050" b="1" i="0" u="none" strike="noStrike" cap="none" normalizeH="0" baseline="0" dirty="0" err="1" smtClean="0">
                          <a:ln>
                            <a:noFill/>
                          </a:ln>
                          <a:solidFill>
                            <a:schemeClr val="bg2"/>
                          </a:solidFill>
                          <a:effectLst/>
                          <a:latin typeface="Calibri" pitchFamily="34" charset="0"/>
                          <a:cs typeface="Calibri" pitchFamily="34" charset="0"/>
                        </a:rPr>
                        <a:t>kontraktor</a:t>
                      </a:r>
                      <a:r>
                        <a:rPr kumimoji="0" lang="en-US" sz="1050" b="1" i="0" u="none" strike="noStrike" cap="none" normalizeH="0" baseline="0" dirty="0" smtClean="0">
                          <a:ln>
                            <a:noFill/>
                          </a:ln>
                          <a:solidFill>
                            <a:schemeClr val="bg2"/>
                          </a:solidFill>
                          <a:effectLst/>
                          <a:latin typeface="Calibri" pitchFamily="34" charset="0"/>
                          <a:cs typeface="Calibri" pitchFamily="34" charset="0"/>
                        </a:rPr>
                        <a:t>, sub-</a:t>
                      </a:r>
                      <a:r>
                        <a:rPr kumimoji="0" lang="en-US" sz="1050" b="1" i="0" u="none" strike="noStrike" cap="none" normalizeH="0" baseline="0" dirty="0" err="1" smtClean="0">
                          <a:ln>
                            <a:noFill/>
                          </a:ln>
                          <a:solidFill>
                            <a:schemeClr val="bg2"/>
                          </a:solidFill>
                          <a:effectLst/>
                          <a:latin typeface="Calibri" pitchFamily="34" charset="0"/>
                          <a:cs typeface="Calibri" pitchFamily="34" charset="0"/>
                        </a:rPr>
                        <a:t>kontraktor</a:t>
                      </a:r>
                      <a:r>
                        <a:rPr kumimoji="0" lang="en-US" sz="1050" b="1" i="0" u="none" strike="noStrike" cap="none" normalizeH="0" baseline="0" dirty="0" smtClean="0">
                          <a:ln>
                            <a:noFill/>
                          </a:ln>
                          <a:solidFill>
                            <a:schemeClr val="bg2"/>
                          </a:solidFill>
                          <a:effectLst/>
                          <a:latin typeface="Calibri" pitchFamily="34" charset="0"/>
                          <a:cs typeface="Calibri" pitchFamily="34" charset="0"/>
                        </a:rPr>
                        <a:t> </a:t>
                      </a:r>
                      <a:r>
                        <a:rPr kumimoji="0" lang="en-US" sz="1050" b="1" i="0" u="none" strike="noStrike" cap="none" normalizeH="0" baseline="0" dirty="0" err="1" smtClean="0">
                          <a:ln>
                            <a:noFill/>
                          </a:ln>
                          <a:solidFill>
                            <a:schemeClr val="bg2"/>
                          </a:solidFill>
                          <a:effectLst/>
                          <a:latin typeface="Calibri" pitchFamily="34" charset="0"/>
                          <a:cs typeface="Calibri" pitchFamily="34" charset="0"/>
                        </a:rPr>
                        <a:t>dll</a:t>
                      </a:r>
                      <a:r>
                        <a:rPr kumimoji="0" lang="en-US" sz="1050" b="1" i="0" u="none" strike="noStrike" cap="none" normalizeH="0" baseline="0" dirty="0" smtClean="0">
                          <a:ln>
                            <a:noFill/>
                          </a:ln>
                          <a:solidFill>
                            <a:schemeClr val="bg2"/>
                          </a:solidFill>
                          <a:effectLst/>
                          <a:latin typeface="Calibri" pitchFamily="34" charset="0"/>
                          <a:cs typeface="Calibri" pitchFamily="34" charset="0"/>
                        </a:rPr>
                        <a:t> </a:t>
                      </a:r>
                    </a:p>
                    <a:p>
                      <a:pPr marL="342900" marR="0" lvl="0" indent="-342900" algn="l" defTabSz="914400" rtl="0" eaLnBrk="1" fontAlgn="base" latinLnBrk="0" hangingPunct="1">
                        <a:lnSpc>
                          <a:spcPct val="100000"/>
                        </a:lnSpc>
                        <a:spcBef>
                          <a:spcPct val="0"/>
                        </a:spcBef>
                        <a:spcAft>
                          <a:spcPct val="0"/>
                        </a:spcAft>
                        <a:buClrTx/>
                        <a:buSzTx/>
                        <a:buFont typeface="Wingdings" pitchFamily="2" charset="2"/>
                        <a:buNone/>
                        <a:tabLst>
                          <a:tab pos="331788" algn="l"/>
                        </a:tabLst>
                      </a:pPr>
                      <a:r>
                        <a:rPr kumimoji="0" lang="en-US" sz="1050" b="1" i="0" u="none" strike="noStrike" cap="none" normalizeH="0" baseline="0" dirty="0" err="1" smtClean="0">
                          <a:ln>
                            <a:noFill/>
                          </a:ln>
                          <a:solidFill>
                            <a:schemeClr val="bg2"/>
                          </a:solidFill>
                          <a:effectLst/>
                          <a:latin typeface="Calibri" pitchFamily="34" charset="0"/>
                          <a:cs typeface="Calibri" pitchFamily="34" charset="0"/>
                        </a:rPr>
                        <a:t>Memastikan</a:t>
                      </a:r>
                      <a:r>
                        <a:rPr kumimoji="0" lang="en-US" sz="1050" b="1" i="0" u="none" strike="noStrike" cap="none" normalizeH="0" baseline="0" dirty="0" smtClean="0">
                          <a:ln>
                            <a:noFill/>
                          </a:ln>
                          <a:solidFill>
                            <a:schemeClr val="bg2"/>
                          </a:solidFill>
                          <a:effectLst/>
                          <a:latin typeface="Calibri" pitchFamily="34" charset="0"/>
                          <a:cs typeface="Calibri" pitchFamily="34" charset="0"/>
                        </a:rPr>
                        <a:t> </a:t>
                      </a:r>
                      <a:r>
                        <a:rPr kumimoji="0" lang="en-US" sz="1050" b="1" i="0" u="none" strike="noStrike" cap="none" normalizeH="0" baseline="0" dirty="0" err="1" smtClean="0">
                          <a:ln>
                            <a:noFill/>
                          </a:ln>
                          <a:solidFill>
                            <a:schemeClr val="bg2"/>
                          </a:solidFill>
                          <a:effectLst/>
                          <a:latin typeface="Calibri" pitchFamily="34" charset="0"/>
                          <a:cs typeface="Calibri" pitchFamily="34" charset="0"/>
                        </a:rPr>
                        <a:t>semua</a:t>
                      </a:r>
                      <a:r>
                        <a:rPr kumimoji="0" lang="en-US" sz="1050" b="1" i="0" u="none" strike="noStrike" cap="none" normalizeH="0" baseline="0" dirty="0" smtClean="0">
                          <a:ln>
                            <a:noFill/>
                          </a:ln>
                          <a:solidFill>
                            <a:schemeClr val="bg2"/>
                          </a:solidFill>
                          <a:effectLst/>
                          <a:latin typeface="Calibri" pitchFamily="34" charset="0"/>
                          <a:cs typeface="Calibri" pitchFamily="34" charset="0"/>
                        </a:rPr>
                        <a:t> </a:t>
                      </a:r>
                      <a:r>
                        <a:rPr kumimoji="0" lang="en-US" sz="1050" b="1" i="0" u="none" strike="noStrike" cap="none" normalizeH="0" baseline="0" dirty="0" err="1" smtClean="0">
                          <a:ln>
                            <a:noFill/>
                          </a:ln>
                          <a:solidFill>
                            <a:schemeClr val="bg2"/>
                          </a:solidFill>
                          <a:effectLst/>
                          <a:latin typeface="Calibri" pitchFamily="34" charset="0"/>
                          <a:cs typeface="Calibri" pitchFamily="34" charset="0"/>
                        </a:rPr>
                        <a:t>pekerjaan</a:t>
                      </a:r>
                      <a:r>
                        <a:rPr kumimoji="0" lang="en-US" sz="1050" b="1" i="0" u="none" strike="noStrike" cap="none" normalizeH="0" baseline="0" dirty="0" smtClean="0">
                          <a:ln>
                            <a:noFill/>
                          </a:ln>
                          <a:solidFill>
                            <a:schemeClr val="bg2"/>
                          </a:solidFill>
                          <a:effectLst/>
                          <a:latin typeface="Calibri" pitchFamily="34" charset="0"/>
                          <a:cs typeface="Calibri" pitchFamily="34" charset="0"/>
                        </a:rPr>
                        <a:t> </a:t>
                      </a:r>
                      <a:r>
                        <a:rPr kumimoji="0" lang="en-US" sz="1050" b="1" i="0" u="none" strike="noStrike" cap="none" normalizeH="0" baseline="0" dirty="0" err="1" smtClean="0">
                          <a:ln>
                            <a:noFill/>
                          </a:ln>
                          <a:solidFill>
                            <a:schemeClr val="bg2"/>
                          </a:solidFill>
                          <a:effectLst/>
                          <a:latin typeface="Calibri" pitchFamily="34" charset="0"/>
                          <a:cs typeface="Calibri" pitchFamily="34" charset="0"/>
                        </a:rPr>
                        <a:t>dan</a:t>
                      </a:r>
                      <a:r>
                        <a:rPr kumimoji="0" lang="en-US" sz="1050" b="1" i="0" u="none" strike="noStrike" cap="none" normalizeH="0" baseline="0" dirty="0" smtClean="0">
                          <a:ln>
                            <a:noFill/>
                          </a:ln>
                          <a:solidFill>
                            <a:schemeClr val="bg2"/>
                          </a:solidFill>
                          <a:effectLst/>
                          <a:latin typeface="Calibri" pitchFamily="34" charset="0"/>
                          <a:cs typeface="Calibri" pitchFamily="34" charset="0"/>
                        </a:rPr>
                        <a:t> </a:t>
                      </a:r>
                      <a:r>
                        <a:rPr kumimoji="0" lang="en-US" sz="1050" b="1" i="0" u="none" strike="noStrike" cap="none" normalizeH="0" baseline="0" dirty="0" err="1" smtClean="0">
                          <a:ln>
                            <a:noFill/>
                          </a:ln>
                          <a:solidFill>
                            <a:schemeClr val="bg2"/>
                          </a:solidFill>
                          <a:effectLst/>
                          <a:latin typeface="Calibri" pitchFamily="34" charset="0"/>
                          <a:cs typeface="Calibri" pitchFamily="34" charset="0"/>
                        </a:rPr>
                        <a:t>kegiatan</a:t>
                      </a:r>
                      <a:r>
                        <a:rPr kumimoji="0" lang="en-US" sz="1050" b="1" i="0" u="none" strike="noStrike" cap="none" normalizeH="0" baseline="0" dirty="0" smtClean="0">
                          <a:ln>
                            <a:noFill/>
                          </a:ln>
                          <a:solidFill>
                            <a:schemeClr val="bg2"/>
                          </a:solidFill>
                          <a:effectLst/>
                          <a:latin typeface="Calibri" pitchFamily="34" charset="0"/>
                          <a:cs typeface="Calibri" pitchFamily="34" charset="0"/>
                        </a:rPr>
                        <a:t> </a:t>
                      </a:r>
                      <a:r>
                        <a:rPr kumimoji="0" lang="en-US" sz="1050" b="1" i="0" u="none" strike="noStrike" cap="none" normalizeH="0" baseline="0" dirty="0" err="1" smtClean="0">
                          <a:ln>
                            <a:noFill/>
                          </a:ln>
                          <a:solidFill>
                            <a:schemeClr val="bg2"/>
                          </a:solidFill>
                          <a:effectLst/>
                          <a:latin typeface="Calibri" pitchFamily="34" charset="0"/>
                          <a:cs typeface="Calibri" pitchFamily="34" charset="0"/>
                        </a:rPr>
                        <a:t>proyek</a:t>
                      </a:r>
                      <a:r>
                        <a:rPr kumimoji="0" lang="en-US" sz="1050" b="1" i="0" u="none" strike="noStrike" cap="none" normalizeH="0" baseline="0" dirty="0" smtClean="0">
                          <a:ln>
                            <a:noFill/>
                          </a:ln>
                          <a:solidFill>
                            <a:schemeClr val="bg2"/>
                          </a:solidFill>
                          <a:effectLst/>
                          <a:latin typeface="Calibri" pitchFamily="34" charset="0"/>
                          <a:cs typeface="Calibri" pitchFamily="34" charset="0"/>
                        </a:rPr>
                        <a:t> </a:t>
                      </a:r>
                      <a:r>
                        <a:rPr kumimoji="0" lang="en-US" sz="1050" b="1" i="0" u="none" strike="noStrike" cap="none" normalizeH="0" baseline="0" dirty="0" err="1" smtClean="0">
                          <a:ln>
                            <a:noFill/>
                          </a:ln>
                          <a:solidFill>
                            <a:schemeClr val="bg2"/>
                          </a:solidFill>
                          <a:effectLst/>
                          <a:latin typeface="Calibri" pitchFamily="34" charset="0"/>
                          <a:cs typeface="Calibri" pitchFamily="34" charset="0"/>
                        </a:rPr>
                        <a:t>sesuai</a:t>
                      </a:r>
                      <a:r>
                        <a:rPr kumimoji="0" lang="en-US" sz="1050" b="1" i="0" u="none" strike="noStrike" cap="none" normalizeH="0" baseline="0" dirty="0" smtClean="0">
                          <a:ln>
                            <a:noFill/>
                          </a:ln>
                          <a:solidFill>
                            <a:schemeClr val="bg2"/>
                          </a:solidFill>
                          <a:effectLst/>
                          <a:latin typeface="Calibri" pitchFamily="34" charset="0"/>
                          <a:cs typeface="Calibri" pitchFamily="34" charset="0"/>
                        </a:rPr>
                        <a:t> </a:t>
                      </a:r>
                      <a:r>
                        <a:rPr kumimoji="0" lang="en-US" sz="1050" b="1" i="0" u="none" strike="noStrike" cap="none" normalizeH="0" baseline="0" dirty="0" err="1" smtClean="0">
                          <a:ln>
                            <a:noFill/>
                          </a:ln>
                          <a:solidFill>
                            <a:schemeClr val="bg2"/>
                          </a:solidFill>
                          <a:effectLst/>
                          <a:latin typeface="Calibri" pitchFamily="34" charset="0"/>
                          <a:cs typeface="Calibri" pitchFamily="34" charset="0"/>
                        </a:rPr>
                        <a:t>dengan</a:t>
                      </a:r>
                      <a:r>
                        <a:rPr kumimoji="0" lang="en-US" sz="1050" b="1" i="0" u="none" strike="noStrike" cap="none" normalizeH="0" baseline="0" dirty="0" smtClean="0">
                          <a:ln>
                            <a:noFill/>
                          </a:ln>
                          <a:solidFill>
                            <a:schemeClr val="bg2"/>
                          </a:solidFill>
                          <a:effectLst/>
                          <a:latin typeface="Calibri" pitchFamily="34" charset="0"/>
                          <a:cs typeface="Calibri" pitchFamily="34" charset="0"/>
                        </a:rPr>
                        <a:t> </a:t>
                      </a:r>
                      <a:r>
                        <a:rPr kumimoji="0" lang="en-US" sz="1050" b="1" i="0" u="none" strike="noStrike" cap="none" normalizeH="0" baseline="0" dirty="0" err="1" smtClean="0">
                          <a:ln>
                            <a:noFill/>
                          </a:ln>
                          <a:solidFill>
                            <a:schemeClr val="bg2"/>
                          </a:solidFill>
                          <a:effectLst/>
                          <a:latin typeface="Calibri" pitchFamily="34" charset="0"/>
                          <a:cs typeface="Calibri" pitchFamily="34" charset="0"/>
                        </a:rPr>
                        <a:t>prinsip</a:t>
                      </a:r>
                      <a:r>
                        <a:rPr kumimoji="0" lang="en-US" sz="1050" b="1" i="0" u="none" strike="noStrike" cap="none" normalizeH="0" baseline="0" dirty="0" smtClean="0">
                          <a:ln>
                            <a:noFill/>
                          </a:ln>
                          <a:solidFill>
                            <a:schemeClr val="bg2"/>
                          </a:solidFill>
                          <a:effectLst/>
                          <a:latin typeface="Calibri" pitchFamily="34" charset="0"/>
                          <a:cs typeface="Calibri" pitchFamily="34" charset="0"/>
                        </a:rPr>
                        <a:t> </a:t>
                      </a:r>
                      <a:r>
                        <a:rPr kumimoji="0" lang="en-US" sz="1050" b="1" i="0" u="none" strike="noStrike" cap="none" normalizeH="0" baseline="0" dirty="0" err="1" smtClean="0">
                          <a:ln>
                            <a:noFill/>
                          </a:ln>
                          <a:solidFill>
                            <a:schemeClr val="bg2"/>
                          </a:solidFill>
                          <a:effectLst/>
                          <a:latin typeface="Calibri" pitchFamily="34" charset="0"/>
                          <a:cs typeface="Calibri" pitchFamily="34" charset="0"/>
                        </a:rPr>
                        <a:t>dan</a:t>
                      </a:r>
                      <a:r>
                        <a:rPr kumimoji="0" lang="en-US" sz="1050" b="1" i="0" u="none" strike="noStrike" cap="none" normalizeH="0" baseline="0" dirty="0" smtClean="0">
                          <a:ln>
                            <a:noFill/>
                          </a:ln>
                          <a:solidFill>
                            <a:schemeClr val="bg2"/>
                          </a:solidFill>
                          <a:effectLst/>
                          <a:latin typeface="Calibri" pitchFamily="34" charset="0"/>
                          <a:cs typeface="Calibri" pitchFamily="34" charset="0"/>
                        </a:rPr>
                        <a:t> </a:t>
                      </a:r>
                      <a:r>
                        <a:rPr kumimoji="0" lang="en-US" sz="1050" b="1" i="0" u="none" strike="noStrike" cap="none" normalizeH="0" baseline="0" dirty="0" err="1" smtClean="0">
                          <a:ln>
                            <a:noFill/>
                          </a:ln>
                          <a:solidFill>
                            <a:schemeClr val="bg2"/>
                          </a:solidFill>
                          <a:effectLst/>
                          <a:latin typeface="Calibri" pitchFamily="34" charset="0"/>
                          <a:cs typeface="Calibri" pitchFamily="34" charset="0"/>
                        </a:rPr>
                        <a:t>tanggung-jawab</a:t>
                      </a:r>
                      <a:r>
                        <a:rPr kumimoji="0" lang="en-US" sz="1050" b="1" i="0" u="none" strike="noStrike" cap="none" normalizeH="0" baseline="0" dirty="0" smtClean="0">
                          <a:ln>
                            <a:noFill/>
                          </a:ln>
                          <a:solidFill>
                            <a:schemeClr val="bg2"/>
                          </a:solidFill>
                          <a:effectLst/>
                          <a:latin typeface="Calibri" pitchFamily="34" charset="0"/>
                          <a:cs typeface="Calibri" pitchFamily="34" charset="0"/>
                        </a:rPr>
                        <a:t> K3L.</a:t>
                      </a:r>
                    </a:p>
                    <a:p>
                      <a:pPr marL="342900" marR="0" lvl="0" indent="-342900" algn="l" defTabSz="914400" rtl="0" eaLnBrk="1" fontAlgn="base" latinLnBrk="0" hangingPunct="1">
                        <a:lnSpc>
                          <a:spcPct val="100000"/>
                        </a:lnSpc>
                        <a:spcBef>
                          <a:spcPct val="0"/>
                        </a:spcBef>
                        <a:spcAft>
                          <a:spcPct val="0"/>
                        </a:spcAft>
                        <a:buClrTx/>
                        <a:buSzTx/>
                        <a:buFont typeface="Wingdings" pitchFamily="2" charset="2"/>
                        <a:buNone/>
                        <a:tabLst>
                          <a:tab pos="331788" algn="l"/>
                        </a:tabLst>
                      </a:pPr>
                      <a:endParaRPr kumimoji="0" lang="en-US" sz="1050" b="1" i="0" u="none" strike="noStrike" cap="none" normalizeH="0" baseline="0" dirty="0" smtClean="0">
                        <a:ln>
                          <a:noFill/>
                        </a:ln>
                        <a:solidFill>
                          <a:schemeClr val="bg2"/>
                        </a:solidFill>
                        <a:effectLst/>
                        <a:latin typeface="Calibri" pitchFamily="34" charset="0"/>
                        <a:cs typeface="Calibri" pitchFamily="34" charset="0"/>
                      </a:endParaRPr>
                    </a:p>
                    <a:p>
                      <a:pPr marL="342900" marR="0" lvl="0" indent="-342900" algn="l" defTabSz="914400" rtl="0" eaLnBrk="1" fontAlgn="base" latinLnBrk="0" hangingPunct="1">
                        <a:lnSpc>
                          <a:spcPct val="100000"/>
                        </a:lnSpc>
                        <a:spcBef>
                          <a:spcPct val="0"/>
                        </a:spcBef>
                        <a:spcAft>
                          <a:spcPct val="0"/>
                        </a:spcAft>
                        <a:buClrTx/>
                        <a:buSzTx/>
                        <a:buFont typeface="Wingdings" pitchFamily="2" charset="2"/>
                        <a:buNone/>
                        <a:tabLst>
                          <a:tab pos="331788" algn="l"/>
                        </a:tabLst>
                      </a:pPr>
                      <a:endParaRPr kumimoji="0" lang="en-US" sz="1050" b="1" i="0" u="none" strike="noStrike" cap="none" normalizeH="0" baseline="0" dirty="0" smtClean="0">
                        <a:ln>
                          <a:noFill/>
                        </a:ln>
                        <a:solidFill>
                          <a:schemeClr val="bg2"/>
                        </a:solidFill>
                        <a:effectLst/>
                        <a:latin typeface="Calibri" pitchFamily="34" charset="0"/>
                        <a:cs typeface="Calibri" pitchFamily="34" charset="0"/>
                      </a:endParaRPr>
                    </a:p>
                  </a:txBody>
                  <a:tcPr marL="25861" marR="258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050" b="1" i="0" u="none" strike="noStrike" cap="none" normalizeH="0" baseline="0" dirty="0" smtClean="0">
                          <a:ln>
                            <a:noFill/>
                          </a:ln>
                          <a:solidFill>
                            <a:schemeClr val="bg2"/>
                          </a:solidFill>
                          <a:effectLst/>
                          <a:latin typeface="Calibri" pitchFamily="34" charset="0"/>
                          <a:cs typeface="Calibri" pitchFamily="34" charset="0"/>
                        </a:rPr>
                        <a:t>W.2.1.4; W.2.1.5; W.2.1.6; W.2.2.3; W.2.2.4; W.2.3.2;</a:t>
                      </a:r>
                    </a:p>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050" b="1" i="0" u="none" strike="noStrike" cap="none" normalizeH="0" baseline="0" dirty="0" smtClean="0">
                          <a:ln>
                            <a:noFill/>
                          </a:ln>
                          <a:solidFill>
                            <a:schemeClr val="bg2"/>
                          </a:solidFill>
                          <a:effectLst/>
                          <a:latin typeface="Calibri" pitchFamily="34" charset="0"/>
                          <a:cs typeface="Calibri" pitchFamily="34" charset="0"/>
                        </a:rPr>
                        <a:t>W.2.4.1; W.2.4.3; W.2.4.4;</a:t>
                      </a:r>
                    </a:p>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050" b="1" i="0" u="none" strike="noStrike" cap="none" normalizeH="0" baseline="0" dirty="0" smtClean="0">
                          <a:ln>
                            <a:noFill/>
                          </a:ln>
                          <a:solidFill>
                            <a:schemeClr val="bg2"/>
                          </a:solidFill>
                          <a:effectLst/>
                          <a:latin typeface="Calibri" pitchFamily="34" charset="0"/>
                          <a:cs typeface="Calibri" pitchFamily="34" charset="0"/>
                        </a:rPr>
                        <a:t>W.2.5.1; W.2.5.2; W.2.5.3; W.2.5.4; W.2.6.1;</a:t>
                      </a:r>
                    </a:p>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endParaRPr kumimoji="0" lang="en-US" sz="600" b="1" i="0" u="none" strike="noStrike" cap="none" normalizeH="0" baseline="0" dirty="0" smtClean="0">
                        <a:ln>
                          <a:noFill/>
                        </a:ln>
                        <a:solidFill>
                          <a:schemeClr val="bg2"/>
                        </a:solidFill>
                        <a:effectLst/>
                        <a:latin typeface="Calibri" pitchFamily="34" charset="0"/>
                        <a:cs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050" b="1" i="0" u="none" strike="noStrike" cap="none" normalizeH="0" baseline="0" dirty="0" smtClean="0">
                          <a:ln>
                            <a:noFill/>
                          </a:ln>
                          <a:solidFill>
                            <a:srgbClr val="3333CC"/>
                          </a:solidFill>
                          <a:effectLst/>
                          <a:latin typeface="Calibri" pitchFamily="34" charset="0"/>
                          <a:cs typeface="Calibri" pitchFamily="34" charset="0"/>
                        </a:rPr>
                        <a:t>W.3.1.1; W.3.1.2; W.3.1.5; W.3.1.6; W.3.2.1; W.3.2.2; W.3.2.3; W.3.3.1; W.3.3.3;</a:t>
                      </a:r>
                    </a:p>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050" b="1" i="0" u="none" strike="noStrike" cap="none" normalizeH="0" baseline="0" dirty="0" smtClean="0">
                          <a:ln>
                            <a:noFill/>
                          </a:ln>
                          <a:solidFill>
                            <a:srgbClr val="3333CC"/>
                          </a:solidFill>
                          <a:effectLst/>
                          <a:latin typeface="Calibri" pitchFamily="34" charset="0"/>
                          <a:cs typeface="Calibri" pitchFamily="34" charset="0"/>
                        </a:rPr>
                        <a:t>W.3.4.1; W.3.4.4; W.3.4.5;</a:t>
                      </a:r>
                    </a:p>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050" b="1" i="0" u="none" strike="noStrike" cap="none" normalizeH="0" baseline="0" dirty="0" smtClean="0">
                          <a:ln>
                            <a:noFill/>
                          </a:ln>
                          <a:solidFill>
                            <a:srgbClr val="3333CC"/>
                          </a:solidFill>
                          <a:effectLst/>
                          <a:latin typeface="Calibri" pitchFamily="34" charset="0"/>
                          <a:cs typeface="Calibri" pitchFamily="34" charset="0"/>
                        </a:rPr>
                        <a:t>W.3.5.1; W.3.5.2</a:t>
                      </a:r>
                    </a:p>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050" b="1" i="0" u="none" strike="noStrike" cap="none" normalizeH="0" baseline="0" dirty="0" smtClean="0">
                          <a:ln>
                            <a:noFill/>
                          </a:ln>
                          <a:solidFill>
                            <a:srgbClr val="C00000"/>
                          </a:solidFill>
                          <a:effectLst/>
                          <a:latin typeface="Calibri" pitchFamily="34" charset="0"/>
                          <a:cs typeface="Calibri" pitchFamily="34" charset="0"/>
                        </a:rPr>
                        <a:t>W.4.2.4; W.4.3.4; W.4.4.3;</a:t>
                      </a:r>
                    </a:p>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dirty="0" smtClean="0">
                          <a:ln>
                            <a:noFill/>
                          </a:ln>
                          <a:solidFill>
                            <a:srgbClr val="C00000"/>
                          </a:solidFill>
                          <a:effectLst/>
                          <a:latin typeface="Calibri" pitchFamily="34" charset="0"/>
                          <a:cs typeface="Calibri" pitchFamily="34" charset="0"/>
                        </a:rPr>
                        <a:t>W.4.4.4</a:t>
                      </a:r>
                    </a:p>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050" b="1" i="0" u="none" strike="noStrike" cap="none" normalizeH="0" baseline="0" dirty="0" smtClean="0">
                          <a:ln>
                            <a:noFill/>
                          </a:ln>
                          <a:solidFill>
                            <a:schemeClr val="bg2"/>
                          </a:solidFill>
                          <a:effectLst/>
                          <a:latin typeface="Calibri" pitchFamily="34" charset="0"/>
                          <a:cs typeface="Calibri" pitchFamily="34" charset="0"/>
                        </a:rPr>
                        <a:t>P.7.1.1; P.7.1.3; P.7.1.5; P.7.1.6; P.7.3.4; P.7.3.5; </a:t>
                      </a:r>
                    </a:p>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050" b="1" i="0" u="none" strike="noStrike" cap="none" normalizeH="0" baseline="0" dirty="0" smtClean="0">
                          <a:ln>
                            <a:noFill/>
                          </a:ln>
                          <a:solidFill>
                            <a:schemeClr val="bg2"/>
                          </a:solidFill>
                          <a:effectLst/>
                          <a:latin typeface="Calibri" pitchFamily="34" charset="0"/>
                          <a:cs typeface="Calibri" pitchFamily="34" charset="0"/>
                        </a:rPr>
                        <a:t>P.7.5.2; P.7.5.3; </a:t>
                      </a:r>
                    </a:p>
                  </a:txBody>
                  <a:tcPr marL="25861" marR="25861" marT="0" marB="0" horzOverflow="overflow">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endParaRPr kumimoji="0" lang="en-US" sz="1050" b="1" i="0" u="none" strike="noStrike" cap="none" normalizeH="0" baseline="0" smtClean="0">
                        <a:ln>
                          <a:noFill/>
                        </a:ln>
                        <a:solidFill>
                          <a:schemeClr val="bg2"/>
                        </a:solidFill>
                        <a:effectLst/>
                        <a:latin typeface="Calibri" pitchFamily="34" charset="0"/>
                        <a:cs typeface="Calibri" pitchFamily="34" charset="0"/>
                      </a:endParaRPr>
                    </a:p>
                  </a:txBody>
                  <a:tcPr marL="25861" marR="25861" marT="0" marB="0" horzOverflow="overflow">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ts val="1800"/>
                        </a:lnSpc>
                        <a:spcBef>
                          <a:spcPct val="0"/>
                        </a:spcBef>
                        <a:spcAft>
                          <a:spcPct val="0"/>
                        </a:spcAft>
                        <a:buClrTx/>
                        <a:buSzTx/>
                        <a:buFontTx/>
                        <a:buNone/>
                        <a:tabLst>
                          <a:tab pos="514350" algn="l"/>
                          <a:tab pos="685800" algn="l"/>
                        </a:tabLst>
                      </a:pPr>
                      <a:endParaRPr kumimoji="0" lang="en-US" sz="1050" b="1" i="0" u="none" strike="noStrike" cap="none" normalizeH="0" baseline="0" smtClean="0">
                        <a:ln>
                          <a:noFill/>
                        </a:ln>
                        <a:solidFill>
                          <a:schemeClr val="bg2"/>
                        </a:solidFill>
                        <a:effectLst/>
                        <a:latin typeface="Calibri" pitchFamily="34" charset="0"/>
                        <a:cs typeface="Calibri" pitchFamily="34" charset="0"/>
                      </a:endParaRPr>
                    </a:p>
                  </a:txBody>
                  <a:tcPr marL="25861" marR="258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ts val="1800"/>
                        </a:lnSpc>
                        <a:spcBef>
                          <a:spcPct val="0"/>
                        </a:spcBef>
                        <a:spcAft>
                          <a:spcPct val="0"/>
                        </a:spcAft>
                        <a:buClrTx/>
                        <a:buSzTx/>
                        <a:buFontTx/>
                        <a:buNone/>
                        <a:tabLst>
                          <a:tab pos="514350" algn="l"/>
                          <a:tab pos="685800" algn="l"/>
                        </a:tabLst>
                      </a:pPr>
                      <a:endParaRPr kumimoji="0" lang="en-US" sz="1050" b="1" i="0" u="none" strike="noStrike" cap="none" normalizeH="0" baseline="0" smtClean="0">
                        <a:ln>
                          <a:noFill/>
                        </a:ln>
                        <a:solidFill>
                          <a:schemeClr val="bg2"/>
                        </a:solidFill>
                        <a:effectLst/>
                        <a:latin typeface="Calibri" pitchFamily="34" charset="0"/>
                        <a:cs typeface="Calibri" pitchFamily="34" charset="0"/>
                      </a:endParaRPr>
                    </a:p>
                  </a:txBody>
                  <a:tcPr marL="25861" marR="258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ts val="1800"/>
                        </a:lnSpc>
                        <a:spcBef>
                          <a:spcPct val="0"/>
                        </a:spcBef>
                        <a:spcAft>
                          <a:spcPct val="0"/>
                        </a:spcAft>
                        <a:buClrTx/>
                        <a:buSzTx/>
                        <a:buFontTx/>
                        <a:buNone/>
                        <a:tabLst>
                          <a:tab pos="514350" algn="l"/>
                          <a:tab pos="685800" algn="l"/>
                        </a:tabLst>
                      </a:pPr>
                      <a:endParaRPr kumimoji="0" lang="en-US" sz="1050" b="1" i="0" u="none" strike="noStrike" cap="none" normalizeH="0" baseline="0" smtClean="0">
                        <a:ln>
                          <a:noFill/>
                        </a:ln>
                        <a:solidFill>
                          <a:schemeClr val="bg2"/>
                        </a:solidFill>
                        <a:effectLst/>
                        <a:latin typeface="Calibri" pitchFamily="34" charset="0"/>
                        <a:cs typeface="Calibri" pitchFamily="34" charset="0"/>
                      </a:endParaRPr>
                    </a:p>
                  </a:txBody>
                  <a:tcPr marL="25861" marR="25861" marT="0" marB="0" horzOverflow="overflow">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2743345">
                <a:tc>
                  <a:txBody>
                    <a:bodyPr/>
                    <a:lstStyle/>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050" b="1" i="0" u="none" strike="noStrike" cap="none" normalizeH="0" baseline="0" smtClean="0">
                          <a:ln>
                            <a:noFill/>
                          </a:ln>
                          <a:solidFill>
                            <a:schemeClr val="bg2"/>
                          </a:solidFill>
                          <a:effectLst/>
                          <a:latin typeface="Calibri" pitchFamily="34" charset="0"/>
                          <a:cs typeface="Calibri" pitchFamily="34" charset="0"/>
                        </a:rPr>
                        <a:t>2.</a:t>
                      </a:r>
                    </a:p>
                  </a:txBody>
                  <a:tcPr marL="25861" marR="25861" marT="0" marB="0" horzOverflow="overflow">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050" b="1" i="0" u="none" strike="noStrike" cap="none" normalizeH="0" baseline="0" smtClean="0">
                          <a:ln>
                            <a:noFill/>
                          </a:ln>
                          <a:solidFill>
                            <a:schemeClr val="bg2"/>
                          </a:solidFill>
                          <a:effectLst/>
                          <a:latin typeface="Calibri" pitchFamily="34" charset="0"/>
                          <a:ea typeface="Times New Roman" pitchFamily="18" charset="0"/>
                          <a:cs typeface="Calibri" pitchFamily="34" charset="0"/>
                        </a:rPr>
                        <a:t>Jan 2012 – </a:t>
                      </a:r>
                    </a:p>
                    <a:p>
                      <a:pPr marL="0" marR="0" lvl="0" indent="0" algn="ctr" defTabSz="914400" rtl="0" eaLnBrk="1" fontAlgn="base" latinLnBrk="0" hangingPunct="1">
                        <a:lnSpc>
                          <a:spcPct val="100000"/>
                        </a:lnSpc>
                        <a:spcBef>
                          <a:spcPct val="0"/>
                        </a:spcBef>
                        <a:spcAft>
                          <a:spcPct val="0"/>
                        </a:spcAft>
                        <a:buClrTx/>
                        <a:buSzTx/>
                        <a:buFontTx/>
                        <a:buNone/>
                        <a:tabLst/>
                      </a:pPr>
                      <a:r>
                        <a:rPr kumimoji="0" lang="it-IT" sz="1050" b="1" i="0" u="none" strike="noStrike" cap="none" normalizeH="0" baseline="0" smtClean="0">
                          <a:ln>
                            <a:noFill/>
                          </a:ln>
                          <a:solidFill>
                            <a:schemeClr val="bg2"/>
                          </a:solidFill>
                          <a:effectLst/>
                          <a:latin typeface="Calibri" pitchFamily="34" charset="0"/>
                          <a:ea typeface="Times New Roman" pitchFamily="18" charset="0"/>
                          <a:cs typeface="Calibri" pitchFamily="34" charset="0"/>
                        </a:rPr>
                        <a:t>Dec 2012</a:t>
                      </a:r>
                      <a:endParaRPr kumimoji="0" lang="en-US" sz="1050" b="1" i="0" u="none" strike="noStrike" cap="none" normalizeH="0" baseline="0" smtClean="0">
                        <a:ln>
                          <a:noFill/>
                        </a:ln>
                        <a:solidFill>
                          <a:schemeClr val="bg2"/>
                        </a:solidFill>
                        <a:effectLst/>
                        <a:latin typeface="Calibri" pitchFamily="34" charset="0"/>
                        <a:cs typeface="Calibri" pitchFamily="34" charset="0"/>
                      </a:endParaRPr>
                    </a:p>
                  </a:txBody>
                  <a:tcPr marL="25861" marR="258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50" b="1" i="0" u="none" strike="noStrike" cap="none" normalizeH="0" baseline="0" dirty="0" err="1" smtClean="0">
                          <a:ln>
                            <a:noFill/>
                          </a:ln>
                          <a:solidFill>
                            <a:schemeClr val="bg2"/>
                          </a:solidFill>
                          <a:effectLst/>
                          <a:latin typeface="Calibri" pitchFamily="34" charset="0"/>
                          <a:cs typeface="Calibri" pitchFamily="34" charset="0"/>
                        </a:rPr>
                        <a:t>Tarahan</a:t>
                      </a:r>
                      <a:r>
                        <a:rPr kumimoji="0" lang="en-US" sz="1050" b="1" i="0" u="none" strike="noStrike" cap="none" normalizeH="0" baseline="0" dirty="0" smtClean="0">
                          <a:ln>
                            <a:noFill/>
                          </a:ln>
                          <a:solidFill>
                            <a:schemeClr val="bg2"/>
                          </a:solidFill>
                          <a:effectLst/>
                          <a:latin typeface="Calibri" pitchFamily="34" charset="0"/>
                          <a:cs typeface="Calibri" pitchFamily="34" charset="0"/>
                        </a:rPr>
                        <a:t> Port Expansion phase 5 , Bukit </a:t>
                      </a:r>
                      <a:r>
                        <a:rPr kumimoji="0" lang="en-US" sz="1050" b="1" i="0" u="none" strike="noStrike" cap="none" normalizeH="0" baseline="0" dirty="0" err="1" smtClean="0">
                          <a:ln>
                            <a:noFill/>
                          </a:ln>
                          <a:solidFill>
                            <a:schemeClr val="bg2"/>
                          </a:solidFill>
                          <a:effectLst/>
                          <a:latin typeface="Calibri" pitchFamily="34" charset="0"/>
                          <a:cs typeface="Calibri" pitchFamily="34" charset="0"/>
                        </a:rPr>
                        <a:t>Asam</a:t>
                      </a:r>
                      <a:r>
                        <a:rPr kumimoji="0" lang="en-US" sz="1050" b="1" i="0" u="none" strike="noStrike" cap="none" normalizeH="0" baseline="0" dirty="0" smtClean="0">
                          <a:ln>
                            <a:noFill/>
                          </a:ln>
                          <a:solidFill>
                            <a:schemeClr val="bg2"/>
                          </a:solidFill>
                          <a:effectLst/>
                          <a:latin typeface="Calibri" pitchFamily="34" charset="0"/>
                          <a:cs typeface="Calibri" pitchFamily="34" charset="0"/>
                        </a:rPr>
                        <a:t> Project,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50" b="1" i="0" u="none" strike="noStrike" cap="none" normalizeH="0" baseline="0" dirty="0" smtClean="0">
                        <a:ln>
                          <a:noFill/>
                        </a:ln>
                        <a:solidFill>
                          <a:schemeClr val="bg2"/>
                        </a:solidFill>
                        <a:effectLst/>
                        <a:latin typeface="Calibri" pitchFamily="34" charset="0"/>
                        <a:cs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lang="en-US" sz="1050" b="1" dirty="0" smtClean="0">
                          <a:solidFill>
                            <a:srgbClr val="3333CC"/>
                          </a:solidFill>
                          <a:latin typeface="Calibri" pitchFamily="34" charset="0"/>
                          <a:ea typeface="Times New Roman"/>
                          <a:cs typeface="Calibri" pitchFamily="34" charset="0"/>
                        </a:rPr>
                        <a:t>( </a:t>
                      </a:r>
                      <a:r>
                        <a:rPr lang="en-US" sz="1050" b="1" dirty="0" err="1" smtClean="0">
                          <a:solidFill>
                            <a:srgbClr val="3333CC"/>
                          </a:solidFill>
                          <a:latin typeface="Calibri" pitchFamily="34" charset="0"/>
                          <a:ea typeface="Times New Roman"/>
                          <a:cs typeface="Calibri" pitchFamily="34" charset="0"/>
                        </a:rPr>
                        <a:t>Bukti</a:t>
                      </a:r>
                      <a:r>
                        <a:rPr lang="en-US" sz="1050" b="1" dirty="0" smtClean="0">
                          <a:solidFill>
                            <a:srgbClr val="3333CC"/>
                          </a:solidFill>
                          <a:latin typeface="Calibri" pitchFamily="34" charset="0"/>
                          <a:ea typeface="Times New Roman"/>
                          <a:cs typeface="Calibri" pitchFamily="34" charset="0"/>
                        </a:rPr>
                        <a:t> </a:t>
                      </a:r>
                      <a:r>
                        <a:rPr lang="en-US" sz="1050" b="1" dirty="0" err="1" smtClean="0">
                          <a:solidFill>
                            <a:srgbClr val="3333CC"/>
                          </a:solidFill>
                          <a:latin typeface="Calibri" pitchFamily="34" charset="0"/>
                          <a:ea typeface="Times New Roman"/>
                          <a:cs typeface="Calibri" pitchFamily="34" charset="0"/>
                        </a:rPr>
                        <a:t>Terlampir</a:t>
                      </a:r>
                      <a:r>
                        <a:rPr lang="en-US" sz="1050" b="1" dirty="0" smtClean="0">
                          <a:solidFill>
                            <a:srgbClr val="3333CC"/>
                          </a:solidFill>
                          <a:latin typeface="Calibri" pitchFamily="34" charset="0"/>
                          <a:ea typeface="Times New Roman"/>
                          <a:cs typeface="Calibri" pitchFamily="34" charset="0"/>
                        </a:rPr>
                        <a:t> ).</a:t>
                      </a:r>
                      <a:endParaRPr kumimoji="0" lang="en-US" sz="1050" b="1" i="0" u="none" strike="noStrike" cap="none" normalizeH="0" baseline="0" dirty="0" smtClean="0">
                        <a:ln>
                          <a:noFill/>
                        </a:ln>
                        <a:solidFill>
                          <a:schemeClr val="bg2"/>
                        </a:solidFill>
                        <a:effectLst/>
                        <a:latin typeface="Calibri" pitchFamily="34" charset="0"/>
                        <a:cs typeface="Calibri" pitchFamily="34" charset="0"/>
                      </a:endParaRPr>
                    </a:p>
                  </a:txBody>
                  <a:tcPr marL="25861" marR="258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050" b="1" i="0" u="none" strike="noStrike" cap="none" normalizeH="0" baseline="0" dirty="0" smtClean="0">
                          <a:ln>
                            <a:noFill/>
                          </a:ln>
                          <a:solidFill>
                            <a:schemeClr val="bg2"/>
                          </a:solidFill>
                          <a:effectLst/>
                          <a:latin typeface="Calibri" pitchFamily="34" charset="0"/>
                          <a:cs typeface="Calibri" pitchFamily="34" charset="0"/>
                        </a:rPr>
                        <a:t>Mechanical Engineer</a:t>
                      </a:r>
                    </a:p>
                  </a:txBody>
                  <a:tcPr marL="25861" marR="258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103188" marR="0" lvl="0" indent="0" algn="l" defTabSz="914400" rtl="0" eaLnBrk="1" fontAlgn="base" latinLnBrk="0" hangingPunct="1">
                        <a:lnSpc>
                          <a:spcPct val="100000"/>
                        </a:lnSpc>
                        <a:spcBef>
                          <a:spcPct val="0"/>
                        </a:spcBef>
                        <a:spcAft>
                          <a:spcPct val="0"/>
                        </a:spcAft>
                        <a:buClrTx/>
                        <a:buSzTx/>
                        <a:buFontTx/>
                        <a:buNone/>
                        <a:tabLst/>
                      </a:pPr>
                      <a:r>
                        <a:rPr kumimoji="0" lang="en-US" sz="1050" b="1" i="0" u="none" strike="noStrike" cap="none" normalizeH="0" baseline="0" dirty="0" err="1" smtClean="0">
                          <a:ln>
                            <a:noFill/>
                          </a:ln>
                          <a:solidFill>
                            <a:schemeClr val="bg2"/>
                          </a:solidFill>
                          <a:effectLst/>
                          <a:latin typeface="Calibri" pitchFamily="34" charset="0"/>
                          <a:cs typeface="Calibri" pitchFamily="34" charset="0"/>
                        </a:rPr>
                        <a:t>Konstruksi</a:t>
                      </a:r>
                      <a:r>
                        <a:rPr kumimoji="0" lang="en-US" sz="1050" b="1" i="0" u="none" strike="noStrike" cap="none" normalizeH="0" baseline="0" dirty="0" smtClean="0">
                          <a:ln>
                            <a:noFill/>
                          </a:ln>
                          <a:solidFill>
                            <a:schemeClr val="bg2"/>
                          </a:solidFill>
                          <a:effectLst/>
                          <a:latin typeface="Calibri" pitchFamily="34" charset="0"/>
                          <a:cs typeface="Calibri" pitchFamily="34" charset="0"/>
                        </a:rPr>
                        <a:t> </a:t>
                      </a:r>
                      <a:r>
                        <a:rPr kumimoji="0" lang="en-US" sz="1050" b="1" i="0" u="none" strike="noStrike" cap="none" normalizeH="0" baseline="0" dirty="0" err="1" smtClean="0">
                          <a:ln>
                            <a:noFill/>
                          </a:ln>
                          <a:solidFill>
                            <a:schemeClr val="bg2"/>
                          </a:solidFill>
                          <a:effectLst/>
                          <a:latin typeface="Calibri" pitchFamily="34" charset="0"/>
                          <a:cs typeface="Calibri" pitchFamily="34" charset="0"/>
                        </a:rPr>
                        <a:t>sarana</a:t>
                      </a:r>
                      <a:r>
                        <a:rPr kumimoji="0" lang="en-US" sz="1050" b="1" i="0" u="none" strike="noStrike" cap="none" normalizeH="0" baseline="0" dirty="0" smtClean="0">
                          <a:ln>
                            <a:noFill/>
                          </a:ln>
                          <a:solidFill>
                            <a:schemeClr val="bg2"/>
                          </a:solidFill>
                          <a:effectLst/>
                          <a:latin typeface="Calibri" pitchFamily="34" charset="0"/>
                          <a:cs typeface="Calibri" pitchFamily="34" charset="0"/>
                        </a:rPr>
                        <a:t> Jetty, Railway, Conveyor, Ship Loader,&amp; Rotary Car Dumper.</a:t>
                      </a:r>
                    </a:p>
                    <a:p>
                      <a:pPr marL="268288" marR="0" lvl="0" indent="-165100" algn="l" defTabSz="914400" rtl="0" eaLnBrk="1" fontAlgn="base" latinLnBrk="0" hangingPunct="1">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bg2"/>
                          </a:solidFill>
                          <a:effectLst/>
                          <a:latin typeface="Calibri" pitchFamily="34" charset="0"/>
                          <a:ea typeface="Times New Roman" pitchFamily="18" charset="0"/>
                          <a:cs typeface="Calibri" pitchFamily="34" charset="0"/>
                        </a:rPr>
                        <a:t>b. </a:t>
                      </a:r>
                      <a:r>
                        <a:rPr kumimoji="0" lang="en-US" sz="1050" b="1" i="0" u="none" strike="noStrike" cap="none" normalizeH="0" baseline="0" dirty="0" err="1" smtClean="0">
                          <a:ln>
                            <a:noFill/>
                          </a:ln>
                          <a:solidFill>
                            <a:schemeClr val="bg2"/>
                          </a:solidFill>
                          <a:effectLst/>
                          <a:latin typeface="Calibri" pitchFamily="34" charset="0"/>
                          <a:ea typeface="Times New Roman" pitchFamily="18" charset="0"/>
                          <a:cs typeface="Calibri" pitchFamily="34" charset="0"/>
                        </a:rPr>
                        <a:t>Melakukan</a:t>
                      </a:r>
                      <a:r>
                        <a:rPr kumimoji="0" lang="en-US" sz="1050" b="1" i="0" u="none" strike="noStrike" cap="none" normalizeH="0" baseline="0" dirty="0" smtClean="0">
                          <a:ln>
                            <a:noFill/>
                          </a:ln>
                          <a:solidFill>
                            <a:schemeClr val="bg2"/>
                          </a:solidFill>
                          <a:effectLst/>
                          <a:latin typeface="Calibri" pitchFamily="34" charset="0"/>
                          <a:ea typeface="Times New Roman" pitchFamily="18" charset="0"/>
                          <a:cs typeface="Calibri" pitchFamily="34" charset="0"/>
                        </a:rPr>
                        <a:t> review </a:t>
                      </a:r>
                      <a:r>
                        <a:rPr kumimoji="0" lang="en-US" sz="1050" b="1" i="0" u="none" strike="noStrike" cap="none" normalizeH="0" baseline="0" dirty="0" err="1" smtClean="0">
                          <a:ln>
                            <a:noFill/>
                          </a:ln>
                          <a:solidFill>
                            <a:schemeClr val="bg2"/>
                          </a:solidFill>
                          <a:effectLst/>
                          <a:latin typeface="Calibri" pitchFamily="34" charset="0"/>
                          <a:ea typeface="Times New Roman" pitchFamily="18" charset="0"/>
                          <a:cs typeface="Calibri" pitchFamily="34" charset="0"/>
                        </a:rPr>
                        <a:t>paket</a:t>
                      </a:r>
                      <a:r>
                        <a:rPr kumimoji="0" lang="en-US" sz="1050" b="1" i="0" u="none" strike="noStrike" cap="none" normalizeH="0" baseline="0" dirty="0" smtClean="0">
                          <a:ln>
                            <a:noFill/>
                          </a:ln>
                          <a:solidFill>
                            <a:schemeClr val="bg2"/>
                          </a:solidFill>
                          <a:effectLst/>
                          <a:latin typeface="Calibri" pitchFamily="34" charset="0"/>
                          <a:ea typeface="Times New Roman" pitchFamily="18" charset="0"/>
                          <a:cs typeface="Calibri" pitchFamily="34" charset="0"/>
                        </a:rPr>
                        <a:t> </a:t>
                      </a:r>
                      <a:r>
                        <a:rPr kumimoji="0" lang="en-US" sz="1050" b="1" i="0" u="none" strike="noStrike" cap="none" normalizeH="0" baseline="0" dirty="0" err="1" smtClean="0">
                          <a:ln>
                            <a:noFill/>
                          </a:ln>
                          <a:solidFill>
                            <a:schemeClr val="bg2"/>
                          </a:solidFill>
                          <a:effectLst/>
                          <a:latin typeface="Calibri" pitchFamily="34" charset="0"/>
                          <a:ea typeface="Times New Roman" pitchFamily="18" charset="0"/>
                          <a:cs typeface="Calibri" pitchFamily="34" charset="0"/>
                        </a:rPr>
                        <a:t>pekerjaan</a:t>
                      </a:r>
                      <a:r>
                        <a:rPr kumimoji="0" lang="en-US" sz="1050" b="1" i="0" u="none" strike="noStrike" cap="none" normalizeH="0" baseline="0" dirty="0" smtClean="0">
                          <a:ln>
                            <a:noFill/>
                          </a:ln>
                          <a:solidFill>
                            <a:schemeClr val="bg2"/>
                          </a:solidFill>
                          <a:effectLst/>
                          <a:latin typeface="Calibri" pitchFamily="34" charset="0"/>
                          <a:ea typeface="Times New Roman" pitchFamily="18" charset="0"/>
                          <a:cs typeface="Calibri" pitchFamily="34" charset="0"/>
                        </a:rPr>
                        <a:t> engineering </a:t>
                      </a:r>
                      <a:r>
                        <a:rPr kumimoji="0" lang="en-US" sz="1050" b="1" i="0" u="none" strike="noStrike" cap="none" normalizeH="0" baseline="0" dirty="0" err="1" smtClean="0">
                          <a:ln>
                            <a:noFill/>
                          </a:ln>
                          <a:solidFill>
                            <a:schemeClr val="bg2"/>
                          </a:solidFill>
                          <a:effectLst/>
                          <a:latin typeface="Calibri" pitchFamily="34" charset="0"/>
                          <a:ea typeface="Times New Roman" pitchFamily="18" charset="0"/>
                          <a:cs typeface="Calibri" pitchFamily="34" charset="0"/>
                        </a:rPr>
                        <a:t>dari</a:t>
                      </a:r>
                      <a:r>
                        <a:rPr kumimoji="0" lang="en-US" sz="1050" b="1" i="0" u="none" strike="noStrike" cap="none" normalizeH="0" baseline="0" dirty="0" smtClean="0">
                          <a:ln>
                            <a:noFill/>
                          </a:ln>
                          <a:solidFill>
                            <a:schemeClr val="bg2"/>
                          </a:solidFill>
                          <a:effectLst/>
                          <a:latin typeface="Calibri" pitchFamily="34" charset="0"/>
                          <a:ea typeface="Times New Roman" pitchFamily="18" charset="0"/>
                          <a:cs typeface="Calibri" pitchFamily="34" charset="0"/>
                        </a:rPr>
                        <a:t> Mechanical Engineer </a:t>
                      </a:r>
                      <a:r>
                        <a:rPr kumimoji="0" lang="en-US" sz="1050" b="1" i="0" u="none" strike="noStrike" cap="none" normalizeH="0" baseline="0" dirty="0" err="1" smtClean="0">
                          <a:ln>
                            <a:noFill/>
                          </a:ln>
                          <a:solidFill>
                            <a:schemeClr val="bg2"/>
                          </a:solidFill>
                          <a:effectLst/>
                          <a:latin typeface="Calibri" pitchFamily="34" charset="0"/>
                          <a:ea typeface="Times New Roman" pitchFamily="18" charset="0"/>
                          <a:cs typeface="Calibri" pitchFamily="34" charset="0"/>
                        </a:rPr>
                        <a:t>unt</a:t>
                      </a:r>
                      <a:r>
                        <a:rPr kumimoji="0" lang="en-US" sz="1050" b="1" i="0" u="none" strike="noStrike" cap="none" normalizeH="0" baseline="0" dirty="0" smtClean="0">
                          <a:ln>
                            <a:noFill/>
                          </a:ln>
                          <a:solidFill>
                            <a:schemeClr val="bg2"/>
                          </a:solidFill>
                          <a:effectLst/>
                          <a:latin typeface="Calibri" pitchFamily="34" charset="0"/>
                          <a:ea typeface="Times New Roman" pitchFamily="18" charset="0"/>
                          <a:cs typeface="Calibri" pitchFamily="34" charset="0"/>
                        </a:rPr>
                        <a:t> </a:t>
                      </a:r>
                      <a:r>
                        <a:rPr kumimoji="0" lang="en-US" sz="1050" b="1" i="0" u="none" strike="noStrike" cap="none" normalizeH="0" baseline="0" dirty="0" err="1" smtClean="0">
                          <a:ln>
                            <a:noFill/>
                          </a:ln>
                          <a:solidFill>
                            <a:schemeClr val="bg2"/>
                          </a:solidFill>
                          <a:effectLst/>
                          <a:latin typeface="Calibri" pitchFamily="34" charset="0"/>
                          <a:ea typeface="Times New Roman" pitchFamily="18" charset="0"/>
                          <a:cs typeface="Calibri" pitchFamily="34" charset="0"/>
                        </a:rPr>
                        <a:t>memastikan</a:t>
                      </a:r>
                      <a:r>
                        <a:rPr kumimoji="0" lang="en-US" sz="1050" b="1" i="0" u="none" strike="noStrike" cap="none" normalizeH="0" baseline="0" dirty="0" smtClean="0">
                          <a:ln>
                            <a:noFill/>
                          </a:ln>
                          <a:solidFill>
                            <a:schemeClr val="bg2"/>
                          </a:solidFill>
                          <a:effectLst/>
                          <a:latin typeface="Calibri" pitchFamily="34" charset="0"/>
                          <a:ea typeface="Times New Roman" pitchFamily="18" charset="0"/>
                          <a:cs typeface="Calibri" pitchFamily="34" charset="0"/>
                        </a:rPr>
                        <a:t> </a:t>
                      </a:r>
                      <a:r>
                        <a:rPr kumimoji="0" lang="en-US" sz="1050" b="1" i="0" u="none" strike="noStrike" cap="none" normalizeH="0" baseline="0" dirty="0" err="1" smtClean="0">
                          <a:ln>
                            <a:noFill/>
                          </a:ln>
                          <a:solidFill>
                            <a:schemeClr val="bg2"/>
                          </a:solidFill>
                          <a:effectLst/>
                          <a:latin typeface="Calibri" pitchFamily="34" charset="0"/>
                          <a:ea typeface="Times New Roman" pitchFamily="18" charset="0"/>
                          <a:cs typeface="Calibri" pitchFamily="34" charset="0"/>
                        </a:rPr>
                        <a:t>bahwa</a:t>
                      </a:r>
                      <a:r>
                        <a:rPr kumimoji="0" lang="en-US" sz="1050" b="1" i="0" u="none" strike="noStrike" cap="none" normalizeH="0" baseline="0" dirty="0" smtClean="0">
                          <a:ln>
                            <a:noFill/>
                          </a:ln>
                          <a:solidFill>
                            <a:schemeClr val="bg2"/>
                          </a:solidFill>
                          <a:effectLst/>
                          <a:latin typeface="Calibri" pitchFamily="34" charset="0"/>
                          <a:ea typeface="Times New Roman" pitchFamily="18" charset="0"/>
                          <a:cs typeface="Calibri" pitchFamily="34" charset="0"/>
                        </a:rPr>
                        <a:t> </a:t>
                      </a:r>
                      <a:r>
                        <a:rPr kumimoji="0" lang="en-US" sz="1050" b="1" i="0" u="none" strike="noStrike" cap="none" normalizeH="0" baseline="0" dirty="0" err="1" smtClean="0">
                          <a:ln>
                            <a:noFill/>
                          </a:ln>
                          <a:solidFill>
                            <a:schemeClr val="bg2"/>
                          </a:solidFill>
                          <a:effectLst/>
                          <a:latin typeface="Calibri" pitchFamily="34" charset="0"/>
                          <a:ea typeface="Times New Roman" pitchFamily="18" charset="0"/>
                          <a:cs typeface="Calibri" pitchFamily="34" charset="0"/>
                        </a:rPr>
                        <a:t>rincian</a:t>
                      </a:r>
                      <a:r>
                        <a:rPr kumimoji="0" lang="en-US" sz="1050" b="1" i="0" u="none" strike="noStrike" cap="none" normalizeH="0" baseline="0" dirty="0" smtClean="0">
                          <a:ln>
                            <a:noFill/>
                          </a:ln>
                          <a:solidFill>
                            <a:schemeClr val="bg2"/>
                          </a:solidFill>
                          <a:effectLst/>
                          <a:latin typeface="Calibri" pitchFamily="34" charset="0"/>
                          <a:ea typeface="Times New Roman" pitchFamily="18" charset="0"/>
                          <a:cs typeface="Calibri" pitchFamily="34" charset="0"/>
                        </a:rPr>
                        <a:t> </a:t>
                      </a:r>
                      <a:r>
                        <a:rPr kumimoji="0" lang="en-US" sz="1050" b="1" i="0" u="none" strike="noStrike" cap="none" normalizeH="0" baseline="0" dirty="0" err="1" smtClean="0">
                          <a:ln>
                            <a:noFill/>
                          </a:ln>
                          <a:solidFill>
                            <a:schemeClr val="bg2"/>
                          </a:solidFill>
                          <a:effectLst/>
                          <a:latin typeface="Calibri" pitchFamily="34" charset="0"/>
                          <a:ea typeface="Times New Roman" pitchFamily="18" charset="0"/>
                          <a:cs typeface="Calibri" pitchFamily="34" charset="0"/>
                        </a:rPr>
                        <a:t>tugas</a:t>
                      </a:r>
                      <a:r>
                        <a:rPr kumimoji="0" lang="en-US" sz="1050" b="1" i="0" u="none" strike="noStrike" cap="none" normalizeH="0" baseline="0" dirty="0" smtClean="0">
                          <a:ln>
                            <a:noFill/>
                          </a:ln>
                          <a:solidFill>
                            <a:schemeClr val="bg2"/>
                          </a:solidFill>
                          <a:effectLst/>
                          <a:latin typeface="Calibri" pitchFamily="34" charset="0"/>
                          <a:ea typeface="Times New Roman" pitchFamily="18" charset="0"/>
                          <a:cs typeface="Calibri" pitchFamily="34" charset="0"/>
                        </a:rPr>
                        <a:t> </a:t>
                      </a:r>
                      <a:r>
                        <a:rPr kumimoji="0" lang="en-US" sz="1050" b="1" i="0" u="none" strike="noStrike" cap="none" normalizeH="0" baseline="0" dirty="0" err="1" smtClean="0">
                          <a:ln>
                            <a:noFill/>
                          </a:ln>
                          <a:solidFill>
                            <a:schemeClr val="bg2"/>
                          </a:solidFill>
                          <a:effectLst/>
                          <a:latin typeface="Calibri" pitchFamily="34" charset="0"/>
                          <a:ea typeface="Times New Roman" pitchFamily="18" charset="0"/>
                          <a:cs typeface="Calibri" pitchFamily="34" charset="0"/>
                        </a:rPr>
                        <a:t>telah</a:t>
                      </a:r>
                      <a:r>
                        <a:rPr kumimoji="0" lang="en-US" sz="1050" b="1" i="0" u="none" strike="noStrike" cap="none" normalizeH="0" baseline="0" dirty="0" smtClean="0">
                          <a:ln>
                            <a:noFill/>
                          </a:ln>
                          <a:solidFill>
                            <a:schemeClr val="bg2"/>
                          </a:solidFill>
                          <a:effectLst/>
                          <a:latin typeface="Calibri" pitchFamily="34" charset="0"/>
                          <a:ea typeface="Times New Roman" pitchFamily="18" charset="0"/>
                          <a:cs typeface="Calibri" pitchFamily="34" charset="0"/>
                        </a:rPr>
                        <a:t> </a:t>
                      </a:r>
                      <a:r>
                        <a:rPr kumimoji="0" lang="en-US" sz="1050" b="1" i="0" u="none" strike="noStrike" cap="none" normalizeH="0" baseline="0" dirty="0" err="1" smtClean="0">
                          <a:ln>
                            <a:noFill/>
                          </a:ln>
                          <a:solidFill>
                            <a:schemeClr val="bg2"/>
                          </a:solidFill>
                          <a:effectLst/>
                          <a:latin typeface="Calibri" pitchFamily="34" charset="0"/>
                          <a:ea typeface="Times New Roman" pitchFamily="18" charset="0"/>
                          <a:cs typeface="Calibri" pitchFamily="34" charset="0"/>
                        </a:rPr>
                        <a:t>tercakup</a:t>
                      </a:r>
                      <a:r>
                        <a:rPr kumimoji="0" lang="en-US" sz="1050" b="1" i="0" u="none" strike="noStrike" cap="none" normalizeH="0" baseline="0" dirty="0" smtClean="0">
                          <a:ln>
                            <a:noFill/>
                          </a:ln>
                          <a:solidFill>
                            <a:schemeClr val="bg2"/>
                          </a:solidFill>
                          <a:effectLst/>
                          <a:latin typeface="Calibri" pitchFamily="34" charset="0"/>
                          <a:ea typeface="Times New Roman" pitchFamily="18" charset="0"/>
                          <a:cs typeface="Calibri" pitchFamily="34" charset="0"/>
                        </a:rPr>
                        <a:t> </a:t>
                      </a:r>
                      <a:r>
                        <a:rPr kumimoji="0" lang="en-US" sz="1050" b="1" i="0" u="none" strike="noStrike" cap="none" normalizeH="0" baseline="0" dirty="0" err="1" smtClean="0">
                          <a:ln>
                            <a:noFill/>
                          </a:ln>
                          <a:solidFill>
                            <a:schemeClr val="bg2"/>
                          </a:solidFill>
                          <a:effectLst/>
                          <a:latin typeface="Calibri" pitchFamily="34" charset="0"/>
                          <a:ea typeface="Times New Roman" pitchFamily="18" charset="0"/>
                          <a:cs typeface="Calibri" pitchFamily="34" charset="0"/>
                        </a:rPr>
                        <a:t>dlm</a:t>
                      </a:r>
                      <a:r>
                        <a:rPr kumimoji="0" lang="en-US" sz="1050" b="1" i="0" u="none" strike="noStrike" cap="none" normalizeH="0" baseline="0" dirty="0" smtClean="0">
                          <a:ln>
                            <a:noFill/>
                          </a:ln>
                          <a:solidFill>
                            <a:schemeClr val="bg2"/>
                          </a:solidFill>
                          <a:effectLst/>
                          <a:latin typeface="Calibri" pitchFamily="34" charset="0"/>
                          <a:ea typeface="Times New Roman" pitchFamily="18" charset="0"/>
                          <a:cs typeface="Calibri" pitchFamily="34" charset="0"/>
                        </a:rPr>
                        <a:t> </a:t>
                      </a:r>
                      <a:r>
                        <a:rPr kumimoji="0" lang="en-US" sz="1050" b="1" i="0" u="none" strike="noStrike" cap="none" normalizeH="0" baseline="0" dirty="0" err="1" smtClean="0">
                          <a:ln>
                            <a:noFill/>
                          </a:ln>
                          <a:solidFill>
                            <a:schemeClr val="bg2"/>
                          </a:solidFill>
                          <a:effectLst/>
                          <a:latin typeface="Calibri" pitchFamily="34" charset="0"/>
                          <a:ea typeface="Times New Roman" pitchFamily="18" charset="0"/>
                          <a:cs typeface="Calibri" pitchFamily="34" charset="0"/>
                        </a:rPr>
                        <a:t>Lingkup</a:t>
                      </a:r>
                      <a:r>
                        <a:rPr kumimoji="0" lang="en-US" sz="1050" b="1" i="0" u="none" strike="noStrike" cap="none" normalizeH="0" baseline="0" dirty="0" smtClean="0">
                          <a:ln>
                            <a:noFill/>
                          </a:ln>
                          <a:solidFill>
                            <a:schemeClr val="bg2"/>
                          </a:solidFill>
                          <a:effectLst/>
                          <a:latin typeface="Calibri" pitchFamily="34" charset="0"/>
                          <a:ea typeface="Times New Roman" pitchFamily="18" charset="0"/>
                          <a:cs typeface="Calibri" pitchFamily="34" charset="0"/>
                        </a:rPr>
                        <a:t> </a:t>
                      </a:r>
                      <a:r>
                        <a:rPr kumimoji="0" lang="en-US" sz="1050" b="1" i="0" u="none" strike="noStrike" cap="none" normalizeH="0" baseline="0" dirty="0" err="1" smtClean="0">
                          <a:ln>
                            <a:noFill/>
                          </a:ln>
                          <a:solidFill>
                            <a:schemeClr val="bg2"/>
                          </a:solidFill>
                          <a:effectLst/>
                          <a:latin typeface="Calibri" pitchFamily="34" charset="0"/>
                          <a:ea typeface="Times New Roman" pitchFamily="18" charset="0"/>
                          <a:cs typeface="Calibri" pitchFamily="34" charset="0"/>
                        </a:rPr>
                        <a:t>Proyek</a:t>
                      </a:r>
                      <a:r>
                        <a:rPr kumimoji="0" lang="en-US" sz="1050" b="1" i="0" u="none" strike="noStrike" cap="none" normalizeH="0" baseline="0" dirty="0" smtClean="0">
                          <a:ln>
                            <a:noFill/>
                          </a:ln>
                          <a:solidFill>
                            <a:schemeClr val="bg2"/>
                          </a:solidFill>
                          <a:effectLst/>
                          <a:latin typeface="Calibri" pitchFamily="34" charset="0"/>
                          <a:ea typeface="Times New Roman" pitchFamily="18" charset="0"/>
                          <a:cs typeface="Calibri" pitchFamily="34" charset="0"/>
                        </a:rPr>
                        <a:t>.</a:t>
                      </a:r>
                      <a:endParaRPr kumimoji="0" lang="en-US" sz="1050" b="1" i="0" u="none" strike="noStrike" cap="none" normalizeH="0" baseline="0" dirty="0" smtClean="0">
                        <a:ln>
                          <a:noFill/>
                        </a:ln>
                        <a:solidFill>
                          <a:schemeClr val="bg2"/>
                        </a:solidFill>
                        <a:effectLst/>
                        <a:latin typeface="Calibri" pitchFamily="34" charset="0"/>
                        <a:cs typeface="Calibri" pitchFamily="34" charset="0"/>
                      </a:endParaRPr>
                    </a:p>
                    <a:p>
                      <a:pPr marL="268288" marR="0" lvl="0" indent="-165100" algn="l" defTabSz="914400" rtl="0" eaLnBrk="1" fontAlgn="base" latinLnBrk="0" hangingPunct="1">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bg2"/>
                          </a:solidFill>
                          <a:effectLst/>
                          <a:latin typeface="Calibri" pitchFamily="34" charset="0"/>
                          <a:cs typeface="Calibri" pitchFamily="34" charset="0"/>
                        </a:rPr>
                        <a:t>c. </a:t>
                      </a:r>
                      <a:r>
                        <a:rPr kumimoji="0" lang="en-US" sz="1050" b="1" i="0" u="none" strike="noStrike" cap="none" normalizeH="0" baseline="0" dirty="0" err="1" smtClean="0">
                          <a:ln>
                            <a:noFill/>
                          </a:ln>
                          <a:solidFill>
                            <a:schemeClr val="bg2"/>
                          </a:solidFill>
                          <a:effectLst/>
                          <a:latin typeface="Calibri" pitchFamily="34" charset="0"/>
                          <a:cs typeface="Calibri" pitchFamily="34" charset="0"/>
                        </a:rPr>
                        <a:t>Berhubungan</a:t>
                      </a:r>
                      <a:r>
                        <a:rPr kumimoji="0" lang="en-US" sz="1050" b="1" i="0" u="none" strike="noStrike" cap="none" normalizeH="0" baseline="0" dirty="0" smtClean="0">
                          <a:ln>
                            <a:noFill/>
                          </a:ln>
                          <a:solidFill>
                            <a:schemeClr val="bg2"/>
                          </a:solidFill>
                          <a:effectLst/>
                          <a:latin typeface="Calibri" pitchFamily="34" charset="0"/>
                          <a:cs typeface="Calibri" pitchFamily="34" charset="0"/>
                        </a:rPr>
                        <a:t> dg Main Contractor </a:t>
                      </a:r>
                      <a:r>
                        <a:rPr kumimoji="0" lang="en-US" sz="1050" b="1" i="0" u="none" strike="noStrike" cap="none" normalizeH="0" baseline="0" dirty="0" err="1" smtClean="0">
                          <a:ln>
                            <a:noFill/>
                          </a:ln>
                          <a:solidFill>
                            <a:schemeClr val="bg2"/>
                          </a:solidFill>
                          <a:effectLst/>
                          <a:latin typeface="Calibri" pitchFamily="34" charset="0"/>
                          <a:cs typeface="Calibri" pitchFamily="34" charset="0"/>
                        </a:rPr>
                        <a:t>ttg</a:t>
                      </a:r>
                      <a:r>
                        <a:rPr kumimoji="0" lang="en-US" sz="1050" b="1" i="0" u="none" strike="noStrike" cap="none" normalizeH="0" baseline="0" dirty="0" smtClean="0">
                          <a:ln>
                            <a:noFill/>
                          </a:ln>
                          <a:solidFill>
                            <a:schemeClr val="bg2"/>
                          </a:solidFill>
                          <a:effectLst/>
                          <a:latin typeface="Calibri" pitchFamily="34" charset="0"/>
                          <a:cs typeface="Calibri" pitchFamily="34" charset="0"/>
                        </a:rPr>
                        <a:t> </a:t>
                      </a:r>
                      <a:r>
                        <a:rPr kumimoji="0" lang="en-US" sz="1050" b="1" i="0" u="none" strike="noStrike" cap="none" normalizeH="0" baseline="0" dirty="0" err="1" smtClean="0">
                          <a:ln>
                            <a:noFill/>
                          </a:ln>
                          <a:solidFill>
                            <a:schemeClr val="bg2"/>
                          </a:solidFill>
                          <a:effectLst/>
                          <a:latin typeface="Calibri" pitchFamily="34" charset="0"/>
                          <a:cs typeface="Calibri" pitchFamily="34" charset="0"/>
                        </a:rPr>
                        <a:t>strategi</a:t>
                      </a:r>
                      <a:r>
                        <a:rPr kumimoji="0" lang="en-US" sz="1050" b="1" i="0" u="none" strike="noStrike" cap="none" normalizeH="0" baseline="0" dirty="0" smtClean="0">
                          <a:ln>
                            <a:noFill/>
                          </a:ln>
                          <a:solidFill>
                            <a:schemeClr val="bg2"/>
                          </a:solidFill>
                          <a:effectLst/>
                          <a:latin typeface="Calibri" pitchFamily="34" charset="0"/>
                          <a:cs typeface="Calibri" pitchFamily="34" charset="0"/>
                        </a:rPr>
                        <a:t> </a:t>
                      </a:r>
                      <a:r>
                        <a:rPr kumimoji="0" lang="en-US" sz="1050" b="1" i="0" u="none" strike="noStrike" cap="none" normalizeH="0" baseline="0" dirty="0" err="1" smtClean="0">
                          <a:ln>
                            <a:noFill/>
                          </a:ln>
                          <a:solidFill>
                            <a:schemeClr val="bg2"/>
                          </a:solidFill>
                          <a:effectLst/>
                          <a:latin typeface="Calibri" pitchFamily="34" charset="0"/>
                          <a:cs typeface="Calibri" pitchFamily="34" charset="0"/>
                        </a:rPr>
                        <a:t>konstruksi</a:t>
                      </a:r>
                      <a:r>
                        <a:rPr kumimoji="0" lang="en-US" sz="1050" b="1" i="0" u="none" strike="noStrike" cap="none" normalizeH="0" baseline="0" dirty="0" smtClean="0">
                          <a:ln>
                            <a:noFill/>
                          </a:ln>
                          <a:solidFill>
                            <a:schemeClr val="bg2"/>
                          </a:solidFill>
                          <a:effectLst/>
                          <a:latin typeface="Calibri" pitchFamily="34" charset="0"/>
                          <a:cs typeface="Calibri" pitchFamily="34" charset="0"/>
                        </a:rPr>
                        <a:t> </a:t>
                      </a:r>
                      <a:r>
                        <a:rPr kumimoji="0" lang="en-US" sz="1050" b="1" i="0" u="none" strike="noStrike" cap="none" normalizeH="0" baseline="0" dirty="0" err="1" smtClean="0">
                          <a:ln>
                            <a:noFill/>
                          </a:ln>
                          <a:solidFill>
                            <a:schemeClr val="bg2"/>
                          </a:solidFill>
                          <a:effectLst/>
                          <a:latin typeface="Calibri" pitchFamily="34" charset="0"/>
                          <a:cs typeface="Calibri" pitchFamily="34" charset="0"/>
                        </a:rPr>
                        <a:t>unt</a:t>
                      </a:r>
                      <a:r>
                        <a:rPr kumimoji="0" lang="en-US" sz="1050" b="1" i="0" u="none" strike="noStrike" cap="none" normalizeH="0" baseline="0" dirty="0" smtClean="0">
                          <a:ln>
                            <a:noFill/>
                          </a:ln>
                          <a:solidFill>
                            <a:schemeClr val="bg2"/>
                          </a:solidFill>
                          <a:effectLst/>
                          <a:latin typeface="Calibri" pitchFamily="34" charset="0"/>
                          <a:cs typeface="Calibri" pitchFamily="34" charset="0"/>
                        </a:rPr>
                        <a:t> </a:t>
                      </a:r>
                      <a:r>
                        <a:rPr kumimoji="0" lang="en-US" sz="1050" b="1" i="0" u="none" strike="noStrike" cap="none" normalizeH="0" baseline="0" dirty="0" err="1" smtClean="0">
                          <a:ln>
                            <a:noFill/>
                          </a:ln>
                          <a:solidFill>
                            <a:schemeClr val="bg2"/>
                          </a:solidFill>
                          <a:effectLst/>
                          <a:latin typeface="Calibri" pitchFamily="34" charset="0"/>
                          <a:cs typeface="Calibri" pitchFamily="34" charset="0"/>
                        </a:rPr>
                        <a:t>meminimalkan</a:t>
                      </a:r>
                      <a:r>
                        <a:rPr kumimoji="0" lang="en-US" sz="1050" b="1" i="0" u="none" strike="noStrike" cap="none" normalizeH="0" baseline="0" dirty="0" smtClean="0">
                          <a:ln>
                            <a:noFill/>
                          </a:ln>
                          <a:solidFill>
                            <a:schemeClr val="bg2"/>
                          </a:solidFill>
                          <a:effectLst/>
                          <a:latin typeface="Calibri" pitchFamily="34" charset="0"/>
                          <a:cs typeface="Calibri" pitchFamily="34" charset="0"/>
                        </a:rPr>
                        <a:t> </a:t>
                      </a:r>
                      <a:r>
                        <a:rPr kumimoji="0" lang="en-US" sz="1050" b="1" i="0" u="none" strike="noStrike" cap="none" normalizeH="0" baseline="0" dirty="0" err="1" smtClean="0">
                          <a:ln>
                            <a:noFill/>
                          </a:ln>
                          <a:solidFill>
                            <a:schemeClr val="bg2"/>
                          </a:solidFill>
                          <a:effectLst/>
                          <a:latin typeface="Calibri" pitchFamily="34" charset="0"/>
                          <a:cs typeface="Calibri" pitchFamily="34" charset="0"/>
                        </a:rPr>
                        <a:t>terjadinya</a:t>
                      </a:r>
                      <a:r>
                        <a:rPr kumimoji="0" lang="en-US" sz="1050" b="1" i="0" u="none" strike="noStrike" cap="none" normalizeH="0" baseline="0" dirty="0" smtClean="0">
                          <a:ln>
                            <a:noFill/>
                          </a:ln>
                          <a:solidFill>
                            <a:schemeClr val="bg2"/>
                          </a:solidFill>
                          <a:effectLst/>
                          <a:latin typeface="Calibri" pitchFamily="34" charset="0"/>
                          <a:cs typeface="Calibri" pitchFamily="34" charset="0"/>
                        </a:rPr>
                        <a:t> </a:t>
                      </a:r>
                      <a:r>
                        <a:rPr kumimoji="0" lang="en-US" sz="1050" b="1" i="0" u="none" strike="noStrike" cap="none" normalizeH="0" baseline="0" dirty="0" err="1" smtClean="0">
                          <a:ln>
                            <a:noFill/>
                          </a:ln>
                          <a:solidFill>
                            <a:schemeClr val="bg2"/>
                          </a:solidFill>
                          <a:effectLst/>
                          <a:latin typeface="Calibri" pitchFamily="34" charset="0"/>
                          <a:cs typeface="Calibri" pitchFamily="34" charset="0"/>
                        </a:rPr>
                        <a:t>keterlambatan</a:t>
                      </a:r>
                      <a:r>
                        <a:rPr kumimoji="0" lang="en-US" sz="1050" b="1" i="0" u="none" strike="noStrike" cap="none" normalizeH="0" baseline="0" dirty="0" smtClean="0">
                          <a:ln>
                            <a:noFill/>
                          </a:ln>
                          <a:solidFill>
                            <a:schemeClr val="bg2"/>
                          </a:solidFill>
                          <a:effectLst/>
                          <a:latin typeface="Calibri" pitchFamily="34" charset="0"/>
                          <a:cs typeface="Calibri" pitchFamily="34" charset="0"/>
                        </a:rPr>
                        <a:t> / </a:t>
                      </a:r>
                      <a:r>
                        <a:rPr kumimoji="0" lang="en-US" sz="1050" b="1" i="0" u="none" strike="noStrike" cap="none" normalizeH="0" baseline="0" dirty="0" err="1" smtClean="0">
                          <a:ln>
                            <a:noFill/>
                          </a:ln>
                          <a:solidFill>
                            <a:schemeClr val="bg2"/>
                          </a:solidFill>
                          <a:effectLst/>
                          <a:latin typeface="Calibri" pitchFamily="34" charset="0"/>
                          <a:cs typeface="Calibri" pitchFamily="34" charset="0"/>
                        </a:rPr>
                        <a:t>penundaan</a:t>
                      </a:r>
                      <a:r>
                        <a:rPr kumimoji="0" lang="en-US" sz="1050" b="1" i="0" u="none" strike="noStrike" cap="none" normalizeH="0" baseline="0" dirty="0" smtClean="0">
                          <a:ln>
                            <a:noFill/>
                          </a:ln>
                          <a:solidFill>
                            <a:schemeClr val="bg2"/>
                          </a:solidFill>
                          <a:effectLst/>
                          <a:latin typeface="Calibri" pitchFamily="34" charset="0"/>
                          <a:cs typeface="Calibri" pitchFamily="34" charset="0"/>
                        </a:rPr>
                        <a:t>.</a:t>
                      </a:r>
                    </a:p>
                    <a:p>
                      <a:pPr marL="268288" marR="0" lvl="0" indent="-165100" algn="l" defTabSz="914400" rtl="0" eaLnBrk="1" fontAlgn="base" latinLnBrk="0" hangingPunct="1">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bg2"/>
                          </a:solidFill>
                          <a:effectLst/>
                          <a:latin typeface="Calibri" pitchFamily="34" charset="0"/>
                          <a:cs typeface="Calibri" pitchFamily="34" charset="0"/>
                        </a:rPr>
                        <a:t>d. </a:t>
                      </a:r>
                      <a:r>
                        <a:rPr kumimoji="0" lang="en-US" sz="1050" b="1" i="0" u="none" strike="noStrike" cap="none" normalizeH="0" baseline="0" dirty="0" err="1" smtClean="0">
                          <a:ln>
                            <a:noFill/>
                          </a:ln>
                          <a:solidFill>
                            <a:schemeClr val="bg2"/>
                          </a:solidFill>
                          <a:effectLst/>
                          <a:latin typeface="Calibri" pitchFamily="34" charset="0"/>
                          <a:cs typeface="Calibri" pitchFamily="34" charset="0"/>
                        </a:rPr>
                        <a:t>Memberikan</a:t>
                      </a:r>
                      <a:r>
                        <a:rPr kumimoji="0" lang="en-US" sz="1050" b="1" i="0" u="none" strike="noStrike" cap="none" normalizeH="0" baseline="0" dirty="0" smtClean="0">
                          <a:ln>
                            <a:noFill/>
                          </a:ln>
                          <a:solidFill>
                            <a:schemeClr val="bg2"/>
                          </a:solidFill>
                          <a:effectLst/>
                          <a:latin typeface="Calibri" pitchFamily="34" charset="0"/>
                          <a:cs typeface="Calibri" pitchFamily="34" charset="0"/>
                        </a:rPr>
                        <a:t> saran-2 </a:t>
                      </a:r>
                      <a:r>
                        <a:rPr kumimoji="0" lang="en-US" sz="1050" b="1" i="0" u="none" strike="noStrike" cap="none" normalizeH="0" baseline="0" dirty="0" err="1" smtClean="0">
                          <a:ln>
                            <a:noFill/>
                          </a:ln>
                          <a:solidFill>
                            <a:schemeClr val="bg2"/>
                          </a:solidFill>
                          <a:effectLst/>
                          <a:latin typeface="Calibri" pitchFamily="34" charset="0"/>
                          <a:cs typeface="Calibri" pitchFamily="34" charset="0"/>
                        </a:rPr>
                        <a:t>teknis</a:t>
                      </a:r>
                      <a:r>
                        <a:rPr kumimoji="0" lang="en-US" sz="1050" b="1" i="0" u="none" strike="noStrike" cap="none" normalizeH="0" baseline="0" dirty="0" smtClean="0">
                          <a:ln>
                            <a:noFill/>
                          </a:ln>
                          <a:solidFill>
                            <a:schemeClr val="bg2"/>
                          </a:solidFill>
                          <a:effectLst/>
                          <a:latin typeface="Calibri" pitchFamily="34" charset="0"/>
                          <a:cs typeface="Calibri" pitchFamily="34" charset="0"/>
                        </a:rPr>
                        <a:t> </a:t>
                      </a:r>
                      <a:r>
                        <a:rPr kumimoji="0" lang="en-US" sz="1050" b="1" i="0" u="none" strike="noStrike" cap="none" normalizeH="0" baseline="0" dirty="0" err="1" smtClean="0">
                          <a:ln>
                            <a:noFill/>
                          </a:ln>
                          <a:solidFill>
                            <a:schemeClr val="bg2"/>
                          </a:solidFill>
                          <a:effectLst/>
                          <a:latin typeface="Calibri" pitchFamily="34" charset="0"/>
                          <a:cs typeface="Calibri" pitchFamily="34" charset="0"/>
                        </a:rPr>
                        <a:t>yg</a:t>
                      </a:r>
                      <a:r>
                        <a:rPr kumimoji="0" lang="en-US" sz="1050" b="1" i="0" u="none" strike="noStrike" cap="none" normalizeH="0" baseline="0" dirty="0" smtClean="0">
                          <a:ln>
                            <a:noFill/>
                          </a:ln>
                          <a:solidFill>
                            <a:schemeClr val="bg2"/>
                          </a:solidFill>
                          <a:effectLst/>
                          <a:latin typeface="Calibri" pitchFamily="34" charset="0"/>
                          <a:cs typeface="Calibri" pitchFamily="34" charset="0"/>
                        </a:rPr>
                        <a:t> </a:t>
                      </a:r>
                      <a:r>
                        <a:rPr kumimoji="0" lang="en-US" sz="1050" b="1" i="0" u="none" strike="noStrike" cap="none" normalizeH="0" baseline="0" dirty="0" err="1" smtClean="0">
                          <a:ln>
                            <a:noFill/>
                          </a:ln>
                          <a:solidFill>
                            <a:schemeClr val="bg2"/>
                          </a:solidFill>
                          <a:effectLst/>
                          <a:latin typeface="Calibri" pitchFamily="34" charset="0"/>
                          <a:cs typeface="Calibri" pitchFamily="34" charset="0"/>
                        </a:rPr>
                        <a:t>diperlukan</a:t>
                      </a:r>
                      <a:r>
                        <a:rPr kumimoji="0" lang="en-US" sz="1050" b="1" i="0" u="none" strike="noStrike" cap="none" normalizeH="0" baseline="0" dirty="0" smtClean="0">
                          <a:ln>
                            <a:noFill/>
                          </a:ln>
                          <a:solidFill>
                            <a:schemeClr val="bg2"/>
                          </a:solidFill>
                          <a:effectLst/>
                          <a:latin typeface="Calibri" pitchFamily="34" charset="0"/>
                          <a:cs typeface="Calibri" pitchFamily="34" charset="0"/>
                        </a:rPr>
                        <a:t> </a:t>
                      </a:r>
                      <a:r>
                        <a:rPr kumimoji="0" lang="en-US" sz="1050" b="1" i="0" u="none" strike="noStrike" cap="none" normalizeH="0" baseline="0" dirty="0" err="1" smtClean="0">
                          <a:ln>
                            <a:noFill/>
                          </a:ln>
                          <a:solidFill>
                            <a:schemeClr val="bg2"/>
                          </a:solidFill>
                          <a:effectLst/>
                          <a:latin typeface="Calibri" pitchFamily="34" charset="0"/>
                          <a:cs typeface="Calibri" pitchFamily="34" charset="0"/>
                        </a:rPr>
                        <a:t>dlm</a:t>
                      </a:r>
                      <a:r>
                        <a:rPr kumimoji="0" lang="en-US" sz="1050" b="1" i="0" u="none" strike="noStrike" cap="none" normalizeH="0" baseline="0" dirty="0" smtClean="0">
                          <a:ln>
                            <a:noFill/>
                          </a:ln>
                          <a:solidFill>
                            <a:schemeClr val="bg2"/>
                          </a:solidFill>
                          <a:effectLst/>
                          <a:latin typeface="Calibri" pitchFamily="34" charset="0"/>
                          <a:cs typeface="Calibri" pitchFamily="34" charset="0"/>
                        </a:rPr>
                        <a:t> </a:t>
                      </a:r>
                      <a:r>
                        <a:rPr kumimoji="0" lang="en-US" sz="1050" b="1" i="0" u="none" strike="noStrike" cap="none" normalizeH="0" baseline="0" dirty="0" err="1" smtClean="0">
                          <a:ln>
                            <a:noFill/>
                          </a:ln>
                          <a:solidFill>
                            <a:schemeClr val="bg2"/>
                          </a:solidFill>
                          <a:effectLst/>
                          <a:latin typeface="Calibri" pitchFamily="34" charset="0"/>
                          <a:cs typeface="Calibri" pitchFamily="34" charset="0"/>
                        </a:rPr>
                        <a:t>perubahan</a:t>
                      </a:r>
                      <a:r>
                        <a:rPr kumimoji="0" lang="en-US" sz="1050" b="1" i="0" u="none" strike="noStrike" cap="none" normalizeH="0" baseline="0" dirty="0" smtClean="0">
                          <a:ln>
                            <a:noFill/>
                          </a:ln>
                          <a:solidFill>
                            <a:schemeClr val="bg2"/>
                          </a:solidFill>
                          <a:effectLst/>
                          <a:latin typeface="Calibri" pitchFamily="34" charset="0"/>
                          <a:cs typeface="Calibri" pitchFamily="34" charset="0"/>
                        </a:rPr>
                        <a:t> </a:t>
                      </a:r>
                      <a:r>
                        <a:rPr kumimoji="0" lang="en-US" sz="1050" b="1" i="0" u="none" strike="noStrike" cap="none" normalizeH="0" baseline="0" dirty="0" err="1" smtClean="0">
                          <a:ln>
                            <a:noFill/>
                          </a:ln>
                          <a:solidFill>
                            <a:schemeClr val="bg2"/>
                          </a:solidFill>
                          <a:effectLst/>
                          <a:latin typeface="Calibri" pitchFamily="34" charset="0"/>
                          <a:cs typeface="Calibri" pitchFamily="34" charset="0"/>
                        </a:rPr>
                        <a:t>disain</a:t>
                      </a:r>
                      <a:r>
                        <a:rPr kumimoji="0" lang="en-US" sz="1050" b="1" i="0" u="none" strike="noStrike" cap="none" normalizeH="0" baseline="0" dirty="0" smtClean="0">
                          <a:ln>
                            <a:noFill/>
                          </a:ln>
                          <a:solidFill>
                            <a:schemeClr val="bg2"/>
                          </a:solidFill>
                          <a:effectLst/>
                          <a:latin typeface="Calibri" pitchFamily="34" charset="0"/>
                          <a:cs typeface="Calibri" pitchFamily="34" charset="0"/>
                        </a:rPr>
                        <a:t> </a:t>
                      </a:r>
                      <a:r>
                        <a:rPr kumimoji="0" lang="en-US" sz="1050" b="1" i="0" u="none" strike="noStrike" cap="none" normalizeH="0" baseline="0" dirty="0" err="1" smtClean="0">
                          <a:ln>
                            <a:noFill/>
                          </a:ln>
                          <a:solidFill>
                            <a:schemeClr val="bg2"/>
                          </a:solidFill>
                          <a:effectLst/>
                          <a:latin typeface="Calibri" pitchFamily="34" charset="0"/>
                          <a:cs typeface="Calibri" pitchFamily="34" charset="0"/>
                        </a:rPr>
                        <a:t>dan</a:t>
                      </a:r>
                      <a:r>
                        <a:rPr kumimoji="0" lang="en-US" sz="1050" b="1" i="0" u="none" strike="noStrike" cap="none" normalizeH="0" baseline="0" dirty="0" smtClean="0">
                          <a:ln>
                            <a:noFill/>
                          </a:ln>
                          <a:solidFill>
                            <a:schemeClr val="bg2"/>
                          </a:solidFill>
                          <a:effectLst/>
                          <a:latin typeface="Calibri" pitchFamily="34" charset="0"/>
                          <a:cs typeface="Calibri" pitchFamily="34" charset="0"/>
                        </a:rPr>
                        <a:t> </a:t>
                      </a:r>
                      <a:r>
                        <a:rPr kumimoji="0" lang="en-US" sz="1050" b="1" i="0" u="none" strike="noStrike" cap="none" normalizeH="0" baseline="0" dirty="0" err="1" smtClean="0">
                          <a:ln>
                            <a:noFill/>
                          </a:ln>
                          <a:solidFill>
                            <a:schemeClr val="bg2"/>
                          </a:solidFill>
                          <a:effectLst/>
                          <a:latin typeface="Calibri" pitchFamily="34" charset="0"/>
                          <a:cs typeface="Calibri" pitchFamily="34" charset="0"/>
                        </a:rPr>
                        <a:t>lingkup</a:t>
                      </a:r>
                      <a:r>
                        <a:rPr kumimoji="0" lang="en-US" sz="1050" b="1" i="0" u="none" strike="noStrike" cap="none" normalizeH="0" baseline="0" dirty="0" smtClean="0">
                          <a:ln>
                            <a:noFill/>
                          </a:ln>
                          <a:solidFill>
                            <a:schemeClr val="bg2"/>
                          </a:solidFill>
                          <a:effectLst/>
                          <a:latin typeface="Calibri" pitchFamily="34" charset="0"/>
                          <a:cs typeface="Calibri" pitchFamily="34" charset="0"/>
                        </a:rPr>
                        <a:t> </a:t>
                      </a:r>
                      <a:r>
                        <a:rPr kumimoji="0" lang="en-US" sz="1050" b="1" i="0" u="none" strike="noStrike" cap="none" normalizeH="0" baseline="0" dirty="0" err="1" smtClean="0">
                          <a:ln>
                            <a:noFill/>
                          </a:ln>
                          <a:solidFill>
                            <a:schemeClr val="bg2"/>
                          </a:solidFill>
                          <a:effectLst/>
                          <a:latin typeface="Calibri" pitchFamily="34" charset="0"/>
                          <a:cs typeface="Calibri" pitchFamily="34" charset="0"/>
                        </a:rPr>
                        <a:t>pekerjaan</a:t>
                      </a:r>
                      <a:r>
                        <a:rPr kumimoji="0" lang="en-US" sz="1050" b="1" i="0" u="none" strike="noStrike" cap="none" normalizeH="0" baseline="0" dirty="0" smtClean="0">
                          <a:ln>
                            <a:noFill/>
                          </a:ln>
                          <a:solidFill>
                            <a:schemeClr val="bg2"/>
                          </a:solidFill>
                          <a:effectLst/>
                          <a:latin typeface="Calibri" pitchFamily="34" charset="0"/>
                          <a:cs typeface="Calibri" pitchFamily="34" charset="0"/>
                        </a:rPr>
                        <a:t> </a:t>
                      </a:r>
                      <a:r>
                        <a:rPr kumimoji="0" lang="en-US" sz="1050" b="1" i="0" u="none" strike="noStrike" cap="none" normalizeH="0" baseline="0" dirty="0" err="1" smtClean="0">
                          <a:ln>
                            <a:noFill/>
                          </a:ln>
                          <a:solidFill>
                            <a:schemeClr val="bg2"/>
                          </a:solidFill>
                          <a:effectLst/>
                          <a:latin typeface="Calibri" pitchFamily="34" charset="0"/>
                          <a:cs typeface="Calibri" pitchFamily="34" charset="0"/>
                        </a:rPr>
                        <a:t>selama</a:t>
                      </a:r>
                      <a:r>
                        <a:rPr kumimoji="0" lang="en-US" sz="1050" b="1" i="0" u="none" strike="noStrike" cap="none" normalizeH="0" baseline="0" dirty="0" smtClean="0">
                          <a:ln>
                            <a:noFill/>
                          </a:ln>
                          <a:solidFill>
                            <a:schemeClr val="bg2"/>
                          </a:solidFill>
                          <a:effectLst/>
                          <a:latin typeface="Calibri" pitchFamily="34" charset="0"/>
                          <a:cs typeface="Calibri" pitchFamily="34" charset="0"/>
                        </a:rPr>
                        <a:t> </a:t>
                      </a:r>
                      <a:r>
                        <a:rPr kumimoji="0" lang="en-US" sz="1050" b="1" i="0" u="none" strike="noStrike" cap="none" normalizeH="0" baseline="0" dirty="0" err="1" smtClean="0">
                          <a:ln>
                            <a:noFill/>
                          </a:ln>
                          <a:solidFill>
                            <a:schemeClr val="bg2"/>
                          </a:solidFill>
                          <a:effectLst/>
                          <a:latin typeface="Calibri" pitchFamily="34" charset="0"/>
                          <a:cs typeface="Calibri" pitchFamily="34" charset="0"/>
                        </a:rPr>
                        <a:t>tahapan</a:t>
                      </a:r>
                      <a:r>
                        <a:rPr kumimoji="0" lang="en-US" sz="1050" b="1" i="0" u="none" strike="noStrike" cap="none" normalizeH="0" baseline="0" dirty="0" smtClean="0">
                          <a:ln>
                            <a:noFill/>
                          </a:ln>
                          <a:solidFill>
                            <a:schemeClr val="bg2"/>
                          </a:solidFill>
                          <a:effectLst/>
                          <a:latin typeface="Calibri" pitchFamily="34" charset="0"/>
                          <a:cs typeface="Calibri" pitchFamily="34" charset="0"/>
                        </a:rPr>
                        <a:t> </a:t>
                      </a:r>
                      <a:r>
                        <a:rPr kumimoji="0" lang="en-US" sz="1050" b="1" i="0" u="none" strike="noStrike" cap="none" normalizeH="0" baseline="0" dirty="0" err="1" smtClean="0">
                          <a:ln>
                            <a:noFill/>
                          </a:ln>
                          <a:solidFill>
                            <a:schemeClr val="bg2"/>
                          </a:solidFill>
                          <a:effectLst/>
                          <a:latin typeface="Calibri" pitchFamily="34" charset="0"/>
                          <a:cs typeface="Calibri" pitchFamily="34" charset="0"/>
                        </a:rPr>
                        <a:t>konstruksi</a:t>
                      </a:r>
                      <a:r>
                        <a:rPr kumimoji="0" lang="en-US" sz="1050" b="1" i="0" u="none" strike="noStrike" cap="none" normalizeH="0" baseline="0" dirty="0" smtClean="0">
                          <a:ln>
                            <a:noFill/>
                          </a:ln>
                          <a:solidFill>
                            <a:schemeClr val="bg2"/>
                          </a:solidFill>
                          <a:effectLst/>
                          <a:latin typeface="Calibri" pitchFamily="34" charset="0"/>
                          <a:cs typeface="Calibri" pitchFamily="34" charset="0"/>
                        </a:rPr>
                        <a:t> </a:t>
                      </a:r>
                      <a:r>
                        <a:rPr kumimoji="0" lang="en-US" sz="1050" b="1" i="0" u="none" strike="noStrike" cap="none" normalizeH="0" baseline="0" dirty="0" err="1" smtClean="0">
                          <a:ln>
                            <a:noFill/>
                          </a:ln>
                          <a:solidFill>
                            <a:schemeClr val="bg2"/>
                          </a:solidFill>
                          <a:effectLst/>
                          <a:latin typeface="Calibri" pitchFamily="34" charset="0"/>
                          <a:cs typeface="Calibri" pitchFamily="34" charset="0"/>
                        </a:rPr>
                        <a:t>sesuai</a:t>
                      </a:r>
                      <a:r>
                        <a:rPr kumimoji="0" lang="en-US" sz="1050" b="1" i="0" u="none" strike="noStrike" cap="none" normalizeH="0" baseline="0" dirty="0" smtClean="0">
                          <a:ln>
                            <a:noFill/>
                          </a:ln>
                          <a:solidFill>
                            <a:schemeClr val="bg2"/>
                          </a:solidFill>
                          <a:effectLst/>
                          <a:latin typeface="Calibri" pitchFamily="34" charset="0"/>
                          <a:cs typeface="Calibri" pitchFamily="34" charset="0"/>
                        </a:rPr>
                        <a:t> </a:t>
                      </a:r>
                      <a:r>
                        <a:rPr kumimoji="0" lang="en-US" sz="1050" b="1" i="0" u="none" strike="noStrike" cap="none" normalizeH="0" baseline="0" dirty="0" err="1" smtClean="0">
                          <a:ln>
                            <a:noFill/>
                          </a:ln>
                          <a:solidFill>
                            <a:schemeClr val="bg2"/>
                          </a:solidFill>
                          <a:effectLst/>
                          <a:latin typeface="Calibri" pitchFamily="34" charset="0"/>
                          <a:cs typeface="Calibri" pitchFamily="34" charset="0"/>
                        </a:rPr>
                        <a:t>kondisi</a:t>
                      </a:r>
                      <a:r>
                        <a:rPr kumimoji="0" lang="en-US" sz="1050" b="1" i="0" u="none" strike="noStrike" cap="none" normalizeH="0" baseline="0" dirty="0" smtClean="0">
                          <a:ln>
                            <a:noFill/>
                          </a:ln>
                          <a:solidFill>
                            <a:schemeClr val="bg2"/>
                          </a:solidFill>
                          <a:effectLst/>
                          <a:latin typeface="Calibri" pitchFamily="34" charset="0"/>
                          <a:cs typeface="Calibri" pitchFamily="34" charset="0"/>
                        </a:rPr>
                        <a:t> </a:t>
                      </a:r>
                      <a:r>
                        <a:rPr kumimoji="0" lang="en-US" sz="1050" b="1" i="0" u="none" strike="noStrike" cap="none" normalizeH="0" baseline="0" dirty="0" err="1" smtClean="0">
                          <a:ln>
                            <a:noFill/>
                          </a:ln>
                          <a:solidFill>
                            <a:schemeClr val="bg2"/>
                          </a:solidFill>
                          <a:effectLst/>
                          <a:latin typeface="Calibri" pitchFamily="34" charset="0"/>
                          <a:cs typeface="Calibri" pitchFamily="34" charset="0"/>
                        </a:rPr>
                        <a:t>proyek</a:t>
                      </a:r>
                      <a:r>
                        <a:rPr kumimoji="0" lang="en-US" sz="1050" b="1" i="0" u="none" strike="noStrike" cap="none" normalizeH="0" baseline="0" dirty="0" smtClean="0">
                          <a:ln>
                            <a:noFill/>
                          </a:ln>
                          <a:solidFill>
                            <a:schemeClr val="bg2"/>
                          </a:solidFill>
                          <a:effectLst/>
                          <a:latin typeface="Calibri" pitchFamily="34" charset="0"/>
                          <a:cs typeface="Calibri" pitchFamily="34" charset="0"/>
                        </a:rPr>
                        <a:t>.</a:t>
                      </a:r>
                    </a:p>
                    <a:p>
                      <a:pPr marL="268288" marR="0" lvl="0" indent="-165100" algn="l" defTabSz="914400" rtl="0" eaLnBrk="1" fontAlgn="base" latinLnBrk="0" hangingPunct="1">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bg2"/>
                          </a:solidFill>
                          <a:effectLst/>
                          <a:latin typeface="Calibri" pitchFamily="34" charset="0"/>
                          <a:cs typeface="Calibri" pitchFamily="34" charset="0"/>
                        </a:rPr>
                        <a:t>e. </a:t>
                      </a:r>
                      <a:r>
                        <a:rPr kumimoji="0" lang="en-US" sz="1050" b="1" i="0" u="none" strike="noStrike" cap="none" normalizeH="0" baseline="0" dirty="0" err="1" smtClean="0">
                          <a:ln>
                            <a:noFill/>
                          </a:ln>
                          <a:solidFill>
                            <a:schemeClr val="bg2"/>
                          </a:solidFill>
                          <a:effectLst/>
                          <a:latin typeface="Calibri" pitchFamily="34" charset="0"/>
                          <a:cs typeface="Calibri" pitchFamily="34" charset="0"/>
                        </a:rPr>
                        <a:t>Bekerja</a:t>
                      </a:r>
                      <a:r>
                        <a:rPr kumimoji="0" lang="en-US" sz="1050" b="1" i="0" u="none" strike="noStrike" cap="none" normalizeH="0" baseline="0" dirty="0" smtClean="0">
                          <a:ln>
                            <a:noFill/>
                          </a:ln>
                          <a:solidFill>
                            <a:schemeClr val="bg2"/>
                          </a:solidFill>
                          <a:effectLst/>
                          <a:latin typeface="Calibri" pitchFamily="34" charset="0"/>
                          <a:cs typeface="Calibri" pitchFamily="34" charset="0"/>
                        </a:rPr>
                        <a:t> </a:t>
                      </a:r>
                      <a:r>
                        <a:rPr kumimoji="0" lang="en-US" sz="1050" b="1" i="0" u="none" strike="noStrike" cap="none" normalizeH="0" baseline="0" dirty="0" err="1" smtClean="0">
                          <a:ln>
                            <a:noFill/>
                          </a:ln>
                          <a:solidFill>
                            <a:schemeClr val="bg2"/>
                          </a:solidFill>
                          <a:effectLst/>
                          <a:latin typeface="Calibri" pitchFamily="34" charset="0"/>
                          <a:cs typeface="Calibri" pitchFamily="34" charset="0"/>
                        </a:rPr>
                        <a:t>berdampingan</a:t>
                      </a:r>
                      <a:r>
                        <a:rPr kumimoji="0" lang="en-US" sz="1050" b="1" i="0" u="none" strike="noStrike" cap="none" normalizeH="0" baseline="0" dirty="0" smtClean="0">
                          <a:ln>
                            <a:noFill/>
                          </a:ln>
                          <a:solidFill>
                            <a:schemeClr val="bg2"/>
                          </a:solidFill>
                          <a:effectLst/>
                          <a:latin typeface="Calibri" pitchFamily="34" charset="0"/>
                          <a:cs typeface="Calibri" pitchFamily="34" charset="0"/>
                        </a:rPr>
                        <a:t> dg Manager </a:t>
                      </a:r>
                      <a:r>
                        <a:rPr kumimoji="0" lang="en-US" sz="1050" b="1" i="0" u="none" strike="noStrike" cap="none" normalizeH="0" baseline="0" dirty="0" err="1" smtClean="0">
                          <a:ln>
                            <a:noFill/>
                          </a:ln>
                          <a:solidFill>
                            <a:schemeClr val="bg2"/>
                          </a:solidFill>
                          <a:effectLst/>
                          <a:latin typeface="Calibri" pitchFamily="34" charset="0"/>
                          <a:cs typeface="Calibri" pitchFamily="34" charset="0"/>
                        </a:rPr>
                        <a:t>Konstruksi</a:t>
                      </a:r>
                      <a:r>
                        <a:rPr kumimoji="0" lang="en-US" sz="1050" b="1" i="0" u="none" strike="noStrike" cap="none" normalizeH="0" baseline="0" dirty="0" smtClean="0">
                          <a:ln>
                            <a:noFill/>
                          </a:ln>
                          <a:solidFill>
                            <a:schemeClr val="bg2"/>
                          </a:solidFill>
                          <a:effectLst/>
                          <a:latin typeface="Calibri" pitchFamily="34" charset="0"/>
                          <a:cs typeface="Calibri" pitchFamily="34" charset="0"/>
                        </a:rPr>
                        <a:t> &amp; QA/QC </a:t>
                      </a:r>
                      <a:r>
                        <a:rPr kumimoji="0" lang="en-US" sz="1050" b="1" i="0" u="none" strike="noStrike" cap="none" normalizeH="0" baseline="0" dirty="0" err="1" smtClean="0">
                          <a:ln>
                            <a:noFill/>
                          </a:ln>
                          <a:solidFill>
                            <a:schemeClr val="bg2"/>
                          </a:solidFill>
                          <a:effectLst/>
                          <a:latin typeface="Calibri" pitchFamily="34" charset="0"/>
                          <a:cs typeface="Calibri" pitchFamily="34" charset="0"/>
                        </a:rPr>
                        <a:t>dlm</a:t>
                      </a:r>
                      <a:r>
                        <a:rPr kumimoji="0" lang="en-US" sz="1050" b="1" i="0" u="none" strike="noStrike" cap="none" normalizeH="0" baseline="0" dirty="0" smtClean="0">
                          <a:ln>
                            <a:noFill/>
                          </a:ln>
                          <a:solidFill>
                            <a:schemeClr val="bg2"/>
                          </a:solidFill>
                          <a:effectLst/>
                          <a:latin typeface="Calibri" pitchFamily="34" charset="0"/>
                          <a:cs typeface="Calibri" pitchFamily="34" charset="0"/>
                        </a:rPr>
                        <a:t> </a:t>
                      </a:r>
                      <a:r>
                        <a:rPr kumimoji="0" lang="en-US" sz="1050" b="1" i="0" u="none" strike="noStrike" cap="none" normalizeH="0" baseline="0" dirty="0" err="1" smtClean="0">
                          <a:ln>
                            <a:noFill/>
                          </a:ln>
                          <a:solidFill>
                            <a:schemeClr val="bg2"/>
                          </a:solidFill>
                          <a:effectLst/>
                          <a:latin typeface="Calibri" pitchFamily="34" charset="0"/>
                          <a:cs typeface="Calibri" pitchFamily="34" charset="0"/>
                        </a:rPr>
                        <a:t>memantau</a:t>
                      </a:r>
                      <a:r>
                        <a:rPr kumimoji="0" lang="en-US" sz="1050" b="1" i="0" u="none" strike="noStrike" cap="none" normalizeH="0" baseline="0" dirty="0" smtClean="0">
                          <a:ln>
                            <a:noFill/>
                          </a:ln>
                          <a:solidFill>
                            <a:schemeClr val="bg2"/>
                          </a:solidFill>
                          <a:effectLst/>
                          <a:latin typeface="Calibri" pitchFamily="34" charset="0"/>
                          <a:cs typeface="Calibri" pitchFamily="34" charset="0"/>
                        </a:rPr>
                        <a:t> program </a:t>
                      </a:r>
                      <a:r>
                        <a:rPr kumimoji="0" lang="en-US" sz="1050" b="1" i="0" u="none" strike="noStrike" cap="none" normalizeH="0" baseline="0" dirty="0" err="1" smtClean="0">
                          <a:ln>
                            <a:noFill/>
                          </a:ln>
                          <a:solidFill>
                            <a:schemeClr val="bg2"/>
                          </a:solidFill>
                          <a:effectLst/>
                          <a:latin typeface="Calibri" pitchFamily="34" charset="0"/>
                          <a:cs typeface="Calibri" pitchFamily="34" charset="0"/>
                        </a:rPr>
                        <a:t>pelaks</a:t>
                      </a:r>
                      <a:r>
                        <a:rPr kumimoji="0" lang="en-US" sz="1050" b="1" i="0" u="none" strike="noStrike" cap="none" normalizeH="0" baseline="0" dirty="0" smtClean="0">
                          <a:ln>
                            <a:noFill/>
                          </a:ln>
                          <a:solidFill>
                            <a:schemeClr val="bg2"/>
                          </a:solidFill>
                          <a:effectLst/>
                          <a:latin typeface="Calibri" pitchFamily="34" charset="0"/>
                          <a:cs typeface="Calibri" pitchFamily="34" charset="0"/>
                        </a:rPr>
                        <a:t> K3L </a:t>
                      </a:r>
                      <a:r>
                        <a:rPr kumimoji="0" lang="en-US" sz="1050" b="1" i="0" u="none" strike="noStrike" cap="none" normalizeH="0" baseline="0" dirty="0" err="1" smtClean="0">
                          <a:ln>
                            <a:noFill/>
                          </a:ln>
                          <a:solidFill>
                            <a:schemeClr val="bg2"/>
                          </a:solidFill>
                          <a:effectLst/>
                          <a:latin typeface="Calibri" pitchFamily="34" charset="0"/>
                          <a:cs typeface="Calibri" pitchFamily="34" charset="0"/>
                        </a:rPr>
                        <a:t>dan</a:t>
                      </a:r>
                      <a:r>
                        <a:rPr kumimoji="0" lang="en-US" sz="1050" b="1" i="0" u="none" strike="noStrike" cap="none" normalizeH="0" baseline="0" dirty="0" smtClean="0">
                          <a:ln>
                            <a:noFill/>
                          </a:ln>
                          <a:solidFill>
                            <a:schemeClr val="bg2"/>
                          </a:solidFill>
                          <a:effectLst/>
                          <a:latin typeface="Calibri" pitchFamily="34" charset="0"/>
                          <a:cs typeface="Calibri" pitchFamily="34" charset="0"/>
                        </a:rPr>
                        <a:t> </a:t>
                      </a:r>
                      <a:r>
                        <a:rPr kumimoji="0" lang="en-US" sz="1050" b="1" i="0" u="none" strike="noStrike" cap="none" normalizeH="0" baseline="0" dirty="0" err="1" smtClean="0">
                          <a:ln>
                            <a:noFill/>
                          </a:ln>
                          <a:solidFill>
                            <a:schemeClr val="bg2"/>
                          </a:solidFill>
                          <a:effectLst/>
                          <a:latin typeface="Calibri" pitchFamily="34" charset="0"/>
                          <a:cs typeface="Calibri" pitchFamily="34" charset="0"/>
                        </a:rPr>
                        <a:t>renc</a:t>
                      </a:r>
                      <a:r>
                        <a:rPr kumimoji="0" lang="en-US" sz="1050" b="1" i="0" u="none" strike="noStrike" cap="none" normalizeH="0" baseline="0" dirty="0" smtClean="0">
                          <a:ln>
                            <a:noFill/>
                          </a:ln>
                          <a:solidFill>
                            <a:schemeClr val="bg2"/>
                          </a:solidFill>
                          <a:effectLst/>
                          <a:latin typeface="Calibri" pitchFamily="34" charset="0"/>
                          <a:cs typeface="Calibri" pitchFamily="34" charset="0"/>
                        </a:rPr>
                        <a:t> QA/QC </a:t>
                      </a:r>
                      <a:r>
                        <a:rPr kumimoji="0" lang="en-US" sz="1050" b="1" i="0" u="none" strike="noStrike" cap="none" normalizeH="0" baseline="0" dirty="0" err="1" smtClean="0">
                          <a:ln>
                            <a:noFill/>
                          </a:ln>
                          <a:solidFill>
                            <a:schemeClr val="bg2"/>
                          </a:solidFill>
                          <a:effectLst/>
                          <a:latin typeface="Calibri" pitchFamily="34" charset="0"/>
                          <a:cs typeface="Calibri" pitchFamily="34" charset="0"/>
                        </a:rPr>
                        <a:t>selama</a:t>
                      </a:r>
                      <a:r>
                        <a:rPr kumimoji="0" lang="en-US" sz="1050" b="1" i="0" u="none" strike="noStrike" cap="none" normalizeH="0" baseline="0" dirty="0" smtClean="0">
                          <a:ln>
                            <a:noFill/>
                          </a:ln>
                          <a:solidFill>
                            <a:schemeClr val="bg2"/>
                          </a:solidFill>
                          <a:effectLst/>
                          <a:latin typeface="Calibri" pitchFamily="34" charset="0"/>
                          <a:cs typeface="Calibri" pitchFamily="34" charset="0"/>
                        </a:rPr>
                        <a:t> </a:t>
                      </a:r>
                      <a:r>
                        <a:rPr kumimoji="0" lang="en-US" sz="1050" b="1" i="0" u="none" strike="noStrike" cap="none" normalizeH="0" baseline="0" dirty="0" err="1" smtClean="0">
                          <a:ln>
                            <a:noFill/>
                          </a:ln>
                          <a:solidFill>
                            <a:schemeClr val="bg2"/>
                          </a:solidFill>
                          <a:effectLst/>
                          <a:latin typeface="Calibri" pitchFamily="34" charset="0"/>
                          <a:cs typeface="Calibri" pitchFamily="34" charset="0"/>
                        </a:rPr>
                        <a:t>tahap</a:t>
                      </a:r>
                      <a:r>
                        <a:rPr kumimoji="0" lang="en-US" sz="1050" b="1" i="0" u="none" strike="noStrike" cap="none" normalizeH="0" baseline="0" dirty="0" smtClean="0">
                          <a:ln>
                            <a:noFill/>
                          </a:ln>
                          <a:solidFill>
                            <a:schemeClr val="bg2"/>
                          </a:solidFill>
                          <a:effectLst/>
                          <a:latin typeface="Calibri" pitchFamily="34" charset="0"/>
                          <a:cs typeface="Calibri" pitchFamily="34" charset="0"/>
                        </a:rPr>
                        <a:t> </a:t>
                      </a:r>
                      <a:r>
                        <a:rPr kumimoji="0" lang="en-US" sz="1050" b="1" i="0" u="none" strike="noStrike" cap="none" normalizeH="0" baseline="0" dirty="0" err="1" smtClean="0">
                          <a:ln>
                            <a:noFill/>
                          </a:ln>
                          <a:solidFill>
                            <a:schemeClr val="bg2"/>
                          </a:solidFill>
                          <a:effectLst/>
                          <a:latin typeface="Calibri" pitchFamily="34" charset="0"/>
                          <a:cs typeface="Calibri" pitchFamily="34" charset="0"/>
                        </a:rPr>
                        <a:t>konstruksi</a:t>
                      </a:r>
                      <a:r>
                        <a:rPr kumimoji="0" lang="en-US" sz="1050" b="1" i="0" u="none" strike="noStrike" cap="none" normalizeH="0" baseline="0" dirty="0" smtClean="0">
                          <a:ln>
                            <a:noFill/>
                          </a:ln>
                          <a:solidFill>
                            <a:schemeClr val="bg2"/>
                          </a:solidFill>
                          <a:effectLst/>
                          <a:latin typeface="Calibri" pitchFamily="34" charset="0"/>
                          <a:cs typeface="Calibri" pitchFamily="34" charset="0"/>
                        </a:rPr>
                        <a:t>…</a:t>
                      </a:r>
                    </a:p>
                  </a:txBody>
                  <a:tcPr marL="25861" marR="258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050" b="1" i="0" u="none" strike="noStrike" cap="none" normalizeH="0" baseline="0" dirty="0" smtClean="0">
                          <a:ln>
                            <a:noFill/>
                          </a:ln>
                          <a:solidFill>
                            <a:schemeClr val="bg2"/>
                          </a:solidFill>
                          <a:effectLst/>
                          <a:latin typeface="Calibri" pitchFamily="34" charset="0"/>
                          <a:cs typeface="Calibri" pitchFamily="34" charset="0"/>
                        </a:rPr>
                        <a:t>W.2.1.4; W.2.1.5; W.2.1.6; W.2.2.3; W.2.2.4; W.2.3.2;</a:t>
                      </a:r>
                    </a:p>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050" b="1" i="0" u="none" strike="noStrike" cap="none" normalizeH="0" baseline="0" dirty="0" smtClean="0">
                          <a:ln>
                            <a:noFill/>
                          </a:ln>
                          <a:solidFill>
                            <a:schemeClr val="bg2"/>
                          </a:solidFill>
                          <a:effectLst/>
                          <a:latin typeface="Calibri" pitchFamily="34" charset="0"/>
                          <a:cs typeface="Calibri" pitchFamily="34" charset="0"/>
                        </a:rPr>
                        <a:t>W.2.4.1; W.2.4.3; W.2.4.4;</a:t>
                      </a:r>
                    </a:p>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050" b="1" i="0" u="none" strike="noStrike" cap="none" normalizeH="0" baseline="0" dirty="0" smtClean="0">
                          <a:ln>
                            <a:noFill/>
                          </a:ln>
                          <a:solidFill>
                            <a:schemeClr val="bg2"/>
                          </a:solidFill>
                          <a:effectLst/>
                          <a:latin typeface="Calibri" pitchFamily="34" charset="0"/>
                          <a:cs typeface="Calibri" pitchFamily="34" charset="0"/>
                        </a:rPr>
                        <a:t>W.2.5.1; W.2.5.2; W.2.5.3; W.2.5.4; W.2.6.1;</a:t>
                      </a:r>
                    </a:p>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050" b="1" i="0" u="none" strike="noStrike" cap="none" normalizeH="0" baseline="0" dirty="0" smtClean="0">
                          <a:ln>
                            <a:noFill/>
                          </a:ln>
                          <a:solidFill>
                            <a:schemeClr val="bg2"/>
                          </a:solidFill>
                          <a:effectLst/>
                          <a:latin typeface="Calibri" pitchFamily="34" charset="0"/>
                          <a:cs typeface="Calibri"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050" b="1" i="0" u="none" strike="noStrike" cap="none" normalizeH="0" baseline="0" dirty="0" smtClean="0">
                          <a:ln>
                            <a:noFill/>
                          </a:ln>
                          <a:solidFill>
                            <a:srgbClr val="3333CC"/>
                          </a:solidFill>
                          <a:effectLst/>
                          <a:latin typeface="Calibri" pitchFamily="34" charset="0"/>
                          <a:cs typeface="Calibri" pitchFamily="34" charset="0"/>
                        </a:rPr>
                        <a:t>W.3.1.1; W.3.1.2; W.3.1.5; W.3.1.6; W.3.2.1; W.3.2.2; W.3.2.3; W.3.3.1; W.3.3.3</a:t>
                      </a:r>
                    </a:p>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050" b="1" i="0" u="none" strike="noStrike" cap="none" normalizeH="0" baseline="0" dirty="0" smtClean="0">
                          <a:ln>
                            <a:noFill/>
                          </a:ln>
                          <a:solidFill>
                            <a:srgbClr val="3333CC"/>
                          </a:solidFill>
                          <a:effectLst/>
                          <a:latin typeface="Calibri" pitchFamily="34" charset="0"/>
                          <a:cs typeface="Calibri" pitchFamily="34" charset="0"/>
                        </a:rPr>
                        <a:t>W.3.4.1; W.3.4.4; W.3.4.5;</a:t>
                      </a:r>
                    </a:p>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050" b="1" i="0" u="none" strike="noStrike" cap="none" normalizeH="0" baseline="0" dirty="0" smtClean="0">
                          <a:ln>
                            <a:noFill/>
                          </a:ln>
                          <a:solidFill>
                            <a:srgbClr val="3333CC"/>
                          </a:solidFill>
                          <a:effectLst/>
                          <a:latin typeface="Calibri" pitchFamily="34" charset="0"/>
                          <a:cs typeface="Calibri" pitchFamily="34" charset="0"/>
                        </a:rPr>
                        <a:t>W.3.5.1; W.3.5.2</a:t>
                      </a:r>
                    </a:p>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endParaRPr kumimoji="0" lang="en-US" sz="600" b="1" i="0" u="none" strike="noStrike" cap="none" normalizeH="0" baseline="0" dirty="0" smtClean="0">
                        <a:ln>
                          <a:noFill/>
                        </a:ln>
                        <a:solidFill>
                          <a:srgbClr val="3333CC"/>
                        </a:solidFill>
                        <a:effectLst/>
                        <a:latin typeface="Calibri" pitchFamily="34" charset="0"/>
                        <a:cs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050" b="1" i="0" u="none" strike="noStrike" cap="none" normalizeH="0" baseline="0" dirty="0" smtClean="0">
                          <a:ln>
                            <a:noFill/>
                          </a:ln>
                          <a:solidFill>
                            <a:srgbClr val="C00000"/>
                          </a:solidFill>
                          <a:effectLst/>
                          <a:latin typeface="Calibri" pitchFamily="34" charset="0"/>
                          <a:cs typeface="Calibri" pitchFamily="34" charset="0"/>
                        </a:rPr>
                        <a:t>W.4.2.1; W.4.2.2; W.4.2.3; W.4.2.4; W.4.3.4; W.4.3.7</a:t>
                      </a:r>
                    </a:p>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endParaRPr kumimoji="0" lang="en-US" sz="600" b="1" i="0" u="none" strike="noStrike" cap="none" normalizeH="0" baseline="0" dirty="0" smtClean="0">
                        <a:ln>
                          <a:noFill/>
                        </a:ln>
                        <a:solidFill>
                          <a:schemeClr val="bg2"/>
                        </a:solidFill>
                        <a:effectLst/>
                        <a:latin typeface="Calibri" pitchFamily="34" charset="0"/>
                        <a:cs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050" b="1" i="0" u="none" strike="noStrike" cap="none" normalizeH="0" baseline="0" dirty="0" smtClean="0">
                          <a:ln>
                            <a:noFill/>
                          </a:ln>
                          <a:solidFill>
                            <a:schemeClr val="bg2"/>
                          </a:solidFill>
                          <a:effectLst/>
                          <a:latin typeface="Calibri" pitchFamily="34" charset="0"/>
                          <a:cs typeface="Calibri" pitchFamily="34" charset="0"/>
                        </a:rPr>
                        <a:t>P.7.1.1; P.7.1.3; P.7.1.5; P.7.1.6; P.7.3.4; P.7.3.5; </a:t>
                      </a:r>
                    </a:p>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050" b="1" i="0" u="none" strike="noStrike" cap="none" normalizeH="0" baseline="0" dirty="0" smtClean="0">
                          <a:ln>
                            <a:noFill/>
                          </a:ln>
                          <a:solidFill>
                            <a:schemeClr val="bg2"/>
                          </a:solidFill>
                          <a:effectLst/>
                          <a:latin typeface="Calibri" pitchFamily="34" charset="0"/>
                          <a:cs typeface="Calibri" pitchFamily="34" charset="0"/>
                        </a:rPr>
                        <a:t>P.7.5.2; P.7.5.3; </a:t>
                      </a:r>
                    </a:p>
                  </a:txBody>
                  <a:tcPr marL="25861" marR="25861" marT="0" marB="0" horzOverflow="overflow">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endParaRPr kumimoji="0" lang="en-US" sz="1050" b="1" i="0" u="none" strike="noStrike" cap="none" normalizeH="0" baseline="0" smtClean="0">
                        <a:ln>
                          <a:noFill/>
                        </a:ln>
                        <a:solidFill>
                          <a:schemeClr val="bg2"/>
                        </a:solidFill>
                        <a:effectLst/>
                        <a:latin typeface="Calibri" pitchFamily="34" charset="0"/>
                        <a:cs typeface="Calibri" pitchFamily="34" charset="0"/>
                      </a:endParaRPr>
                    </a:p>
                  </a:txBody>
                  <a:tcPr marL="25861" marR="25861" marT="0" marB="0" horzOverflow="overflow">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ts val="1800"/>
                        </a:lnSpc>
                        <a:spcBef>
                          <a:spcPct val="0"/>
                        </a:spcBef>
                        <a:spcAft>
                          <a:spcPct val="0"/>
                        </a:spcAft>
                        <a:buClrTx/>
                        <a:buSzTx/>
                        <a:buFontTx/>
                        <a:buNone/>
                        <a:tabLst>
                          <a:tab pos="514350" algn="l"/>
                          <a:tab pos="685800" algn="l"/>
                        </a:tabLst>
                      </a:pPr>
                      <a:endParaRPr kumimoji="0" lang="en-US" sz="1050" b="1" i="0" u="none" strike="noStrike" cap="none" normalizeH="0" baseline="0" smtClean="0">
                        <a:ln>
                          <a:noFill/>
                        </a:ln>
                        <a:solidFill>
                          <a:schemeClr val="bg2"/>
                        </a:solidFill>
                        <a:effectLst/>
                        <a:latin typeface="Calibri" pitchFamily="34" charset="0"/>
                        <a:cs typeface="Calibri" pitchFamily="34" charset="0"/>
                      </a:endParaRPr>
                    </a:p>
                  </a:txBody>
                  <a:tcPr marL="25861" marR="258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ts val="1800"/>
                        </a:lnSpc>
                        <a:spcBef>
                          <a:spcPct val="0"/>
                        </a:spcBef>
                        <a:spcAft>
                          <a:spcPct val="0"/>
                        </a:spcAft>
                        <a:buClrTx/>
                        <a:buSzTx/>
                        <a:buFontTx/>
                        <a:buNone/>
                        <a:tabLst>
                          <a:tab pos="514350" algn="l"/>
                          <a:tab pos="685800" algn="l"/>
                        </a:tabLst>
                      </a:pPr>
                      <a:endParaRPr kumimoji="0" lang="en-US" sz="1050" b="1" i="0" u="none" strike="noStrike" cap="none" normalizeH="0" baseline="0" smtClean="0">
                        <a:ln>
                          <a:noFill/>
                        </a:ln>
                        <a:solidFill>
                          <a:schemeClr val="bg2"/>
                        </a:solidFill>
                        <a:effectLst/>
                        <a:latin typeface="Calibri" pitchFamily="34" charset="0"/>
                        <a:cs typeface="Calibri" pitchFamily="34" charset="0"/>
                      </a:endParaRPr>
                    </a:p>
                  </a:txBody>
                  <a:tcPr marL="25861" marR="258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ts val="1800"/>
                        </a:lnSpc>
                        <a:spcBef>
                          <a:spcPct val="0"/>
                        </a:spcBef>
                        <a:spcAft>
                          <a:spcPct val="0"/>
                        </a:spcAft>
                        <a:buClrTx/>
                        <a:buSzTx/>
                        <a:buFontTx/>
                        <a:buNone/>
                        <a:tabLst>
                          <a:tab pos="514350" algn="l"/>
                          <a:tab pos="685800" algn="l"/>
                        </a:tabLst>
                      </a:pPr>
                      <a:endParaRPr kumimoji="0" lang="en-US" sz="1050" b="1" i="0" u="none" strike="noStrike" cap="none" normalizeH="0" baseline="0" dirty="0" smtClean="0">
                        <a:ln>
                          <a:noFill/>
                        </a:ln>
                        <a:solidFill>
                          <a:schemeClr val="bg2"/>
                        </a:solidFill>
                        <a:effectLst/>
                        <a:latin typeface="Calibri" pitchFamily="34" charset="0"/>
                        <a:cs typeface="Calibri" pitchFamily="34" charset="0"/>
                      </a:endParaRPr>
                    </a:p>
                  </a:txBody>
                  <a:tcPr marL="25861" marR="25861" marT="0" marB="0" horzOverflow="overflow">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bl>
          </a:graphicData>
        </a:graphic>
      </p:graphicFrame>
      <p:sp>
        <p:nvSpPr>
          <p:cNvPr id="26676" name="Rectangle 1"/>
          <p:cNvSpPr>
            <a:spLocks noChangeArrowheads="1"/>
          </p:cNvSpPr>
          <p:nvPr/>
        </p:nvSpPr>
        <p:spPr bwMode="auto">
          <a:xfrm>
            <a:off x="588963" y="-30628"/>
            <a:ext cx="9150350" cy="523220"/>
          </a:xfrm>
          <a:prstGeom prst="rect">
            <a:avLst/>
          </a:prstGeom>
          <a:noFill/>
          <a:ln w="57150" algn="ctr">
            <a:noFill/>
            <a:miter lim="800000"/>
            <a:headEnd/>
            <a:tailEnd/>
          </a:ln>
        </p:spPr>
        <p:txBody>
          <a:bodyPr anchor="ctr">
            <a:spAutoFit/>
          </a:bodyPr>
          <a:lstStyle/>
          <a:p>
            <a:pPr>
              <a:tabLst>
                <a:tab pos="514350" algn="l"/>
                <a:tab pos="685800" algn="l"/>
              </a:tabLst>
              <a:defRPr/>
            </a:pPr>
            <a:r>
              <a:rPr lang="es-ES" sz="1400" dirty="0">
                <a:solidFill>
                  <a:srgbClr val="FFFF00"/>
                </a:solidFill>
                <a:latin typeface="Tahoma" pitchFamily="34" charset="0"/>
                <a:ea typeface="Times New Roman" pitchFamily="18" charset="0"/>
                <a:cs typeface="Tahoma" pitchFamily="34" charset="0"/>
              </a:rPr>
              <a:t>3.1  </a:t>
            </a:r>
            <a:r>
              <a:rPr lang="es-ES" sz="1400" dirty="0" err="1">
                <a:solidFill>
                  <a:srgbClr val="FFFF00"/>
                </a:solidFill>
                <a:latin typeface="Tahoma" pitchFamily="34" charset="0"/>
                <a:ea typeface="Times New Roman" pitchFamily="18" charset="0"/>
                <a:cs typeface="Tahoma" pitchFamily="34" charset="0"/>
              </a:rPr>
              <a:t>Pengalaman</a:t>
            </a:r>
            <a:r>
              <a:rPr lang="es-ES" sz="1400" dirty="0">
                <a:solidFill>
                  <a:srgbClr val="FFFF00"/>
                </a:solidFill>
                <a:latin typeface="Tahoma" pitchFamily="34" charset="0"/>
                <a:ea typeface="Times New Roman" pitchFamily="18" charset="0"/>
                <a:cs typeface="Tahoma" pitchFamily="34" charset="0"/>
              </a:rPr>
              <a:t> </a:t>
            </a:r>
            <a:r>
              <a:rPr lang="es-ES" sz="1400" dirty="0" err="1">
                <a:solidFill>
                  <a:srgbClr val="FFFF00"/>
                </a:solidFill>
                <a:latin typeface="Tahoma" pitchFamily="34" charset="0"/>
                <a:ea typeface="Times New Roman" pitchFamily="18" charset="0"/>
                <a:cs typeface="Tahoma" pitchFamily="34" charset="0"/>
              </a:rPr>
              <a:t>dalam</a:t>
            </a:r>
            <a:r>
              <a:rPr lang="es-ES" sz="1400" dirty="0">
                <a:solidFill>
                  <a:srgbClr val="FFFF00"/>
                </a:solidFill>
                <a:latin typeface="Tahoma" pitchFamily="34" charset="0"/>
                <a:ea typeface="Times New Roman" pitchFamily="18" charset="0"/>
                <a:cs typeface="Tahoma" pitchFamily="34" charset="0"/>
              </a:rPr>
              <a:t>  </a:t>
            </a:r>
            <a:r>
              <a:rPr lang="es-ES" sz="1400" dirty="0" err="1">
                <a:solidFill>
                  <a:srgbClr val="FFFF00"/>
                </a:solidFill>
                <a:latin typeface="Tahoma" pitchFamily="34" charset="0"/>
                <a:ea typeface="Times New Roman" pitchFamily="18" charset="0"/>
                <a:cs typeface="Tahoma" pitchFamily="34" charset="0"/>
              </a:rPr>
              <a:t>Perencanaan</a:t>
            </a:r>
            <a:r>
              <a:rPr lang="es-ES" sz="1400" dirty="0">
                <a:solidFill>
                  <a:srgbClr val="FFFF00"/>
                </a:solidFill>
                <a:latin typeface="Tahoma" pitchFamily="34" charset="0"/>
                <a:ea typeface="Times New Roman" pitchFamily="18" charset="0"/>
                <a:cs typeface="Tahoma" pitchFamily="34" charset="0"/>
              </a:rPr>
              <a:t> &amp; </a:t>
            </a:r>
            <a:r>
              <a:rPr lang="es-ES" sz="1400" dirty="0" err="1">
                <a:solidFill>
                  <a:srgbClr val="FFFF00"/>
                </a:solidFill>
                <a:latin typeface="Tahoma" pitchFamily="34" charset="0"/>
                <a:ea typeface="Times New Roman" pitchFamily="18" charset="0"/>
                <a:cs typeface="Tahoma" pitchFamily="34" charset="0"/>
              </a:rPr>
              <a:t>Perancangan</a:t>
            </a:r>
            <a:r>
              <a:rPr lang="es-ES" sz="1400" dirty="0">
                <a:solidFill>
                  <a:srgbClr val="FFFF00"/>
                </a:solidFill>
                <a:latin typeface="Tahoma" pitchFamily="34" charset="0"/>
                <a:ea typeface="Times New Roman" pitchFamily="18" charset="0"/>
                <a:cs typeface="Tahoma" pitchFamily="34" charset="0"/>
              </a:rPr>
              <a:t>  </a:t>
            </a:r>
            <a:r>
              <a:rPr lang="es-ES" sz="1400" i="1" dirty="0">
                <a:solidFill>
                  <a:srgbClr val="FFFF00"/>
                </a:solidFill>
                <a:latin typeface="Tahoma" pitchFamily="34" charset="0"/>
                <a:ea typeface="Times New Roman" pitchFamily="18" charset="0"/>
                <a:cs typeface="Tahoma" pitchFamily="34" charset="0"/>
              </a:rPr>
              <a:t>dan/</a:t>
            </a:r>
            <a:r>
              <a:rPr lang="es-ES" sz="1400" i="1" dirty="0" err="1">
                <a:solidFill>
                  <a:srgbClr val="FFFF00"/>
                </a:solidFill>
                <a:latin typeface="Tahoma" pitchFamily="34" charset="0"/>
                <a:ea typeface="Times New Roman" pitchFamily="18" charset="0"/>
                <a:cs typeface="Tahoma" pitchFamily="34" charset="0"/>
              </a:rPr>
              <a:t>atau</a:t>
            </a:r>
            <a:r>
              <a:rPr lang="es-ES" sz="1400" i="1" dirty="0">
                <a:solidFill>
                  <a:srgbClr val="FFFF00"/>
                </a:solidFill>
                <a:latin typeface="Tahoma" pitchFamily="34" charset="0"/>
                <a:ea typeface="Times New Roman" pitchFamily="18" charset="0"/>
                <a:cs typeface="Tahoma" pitchFamily="34" charset="0"/>
              </a:rPr>
              <a:t>  </a:t>
            </a:r>
            <a:r>
              <a:rPr lang="fi-FI" sz="1400" dirty="0">
                <a:solidFill>
                  <a:srgbClr val="FFFF00"/>
                </a:solidFill>
                <a:latin typeface="Tahoma" pitchFamily="34" charset="0"/>
                <a:ea typeface="Times New Roman" pitchFamily="18" charset="0"/>
                <a:cs typeface="Tahoma" pitchFamily="34" charset="0"/>
              </a:rPr>
              <a:t>Pengalaman dalam </a:t>
            </a:r>
          </a:p>
          <a:p>
            <a:pPr>
              <a:tabLst>
                <a:tab pos="514350" algn="l"/>
                <a:tab pos="685800" algn="l"/>
              </a:tabLst>
              <a:defRPr/>
            </a:pPr>
            <a:r>
              <a:rPr lang="fi-FI" sz="1400" dirty="0">
                <a:solidFill>
                  <a:srgbClr val="FFFF00"/>
                </a:solidFill>
                <a:latin typeface="Tahoma" pitchFamily="34" charset="0"/>
                <a:ea typeface="Times New Roman" pitchFamily="18" charset="0"/>
                <a:cs typeface="Tahoma" pitchFamily="34" charset="0"/>
              </a:rPr>
              <a:t>Pengelolaan Tugas-Tugas Keinsinyuran. </a:t>
            </a:r>
            <a:r>
              <a:rPr lang="en-US" sz="1400" dirty="0">
                <a:solidFill>
                  <a:srgbClr val="FFFF00"/>
                </a:solidFill>
                <a:latin typeface="Tahoma" pitchFamily="34" charset="0"/>
                <a:ea typeface="Times New Roman" pitchFamily="18" charset="0"/>
                <a:cs typeface="Tahoma" pitchFamily="34" charset="0"/>
              </a:rPr>
              <a:t>(</a:t>
            </a:r>
            <a:r>
              <a:rPr lang="en-US" sz="1400" baseline="30000" dirty="0">
                <a:solidFill>
                  <a:srgbClr val="FFFF00"/>
                </a:solidFill>
                <a:latin typeface="Tahoma" pitchFamily="34" charset="0"/>
                <a:ea typeface="Times New Roman" pitchFamily="18" charset="0"/>
                <a:cs typeface="Tahoma" pitchFamily="34" charset="0"/>
              </a:rPr>
              <a:t>2</a:t>
            </a:r>
            <a:r>
              <a:rPr lang="en-US" sz="1400" dirty="0">
                <a:solidFill>
                  <a:srgbClr val="FFFF00"/>
                </a:solidFill>
                <a:latin typeface="Tahoma" pitchFamily="34" charset="0"/>
                <a:ea typeface="Times New Roman" pitchFamily="18" charset="0"/>
                <a:cs typeface="Tahoma" pitchFamily="34" charset="0"/>
              </a:rPr>
              <a:t>)	</a:t>
            </a:r>
            <a:r>
              <a:rPr lang="en-US" sz="1200" dirty="0">
                <a:latin typeface="Tahoma" pitchFamily="34" charset="0"/>
                <a:ea typeface="Times New Roman" pitchFamily="18" charset="0"/>
                <a:cs typeface="Tahoma" pitchFamily="34" charset="0"/>
              </a:rPr>
              <a:t>		                         </a:t>
            </a:r>
            <a:r>
              <a:rPr lang="en-US" sz="1200" dirty="0" smtClean="0">
                <a:latin typeface="Tahoma" pitchFamily="34" charset="0"/>
                <a:ea typeface="Times New Roman" pitchFamily="18" charset="0"/>
                <a:cs typeface="Tahoma" pitchFamily="34" charset="0"/>
              </a:rPr>
              <a:t> </a:t>
            </a:r>
            <a:r>
              <a:rPr lang="en-US" sz="1200" dirty="0">
                <a:latin typeface="Tahoma" pitchFamily="34" charset="0"/>
                <a:ea typeface="Times New Roman" pitchFamily="18" charset="0"/>
                <a:cs typeface="Tahoma" pitchFamily="34" charset="0"/>
              </a:rPr>
              <a:t>W 2, W 3, W4, P 7</a:t>
            </a:r>
            <a:endParaRPr lang="en-US" dirty="0">
              <a:ea typeface="Times New Roman" pitchFamily="18" charset="0"/>
              <a:cs typeface="Tahoma" pitchFamily="34" charset="0"/>
            </a:endParaRPr>
          </a:p>
        </p:txBody>
      </p:sp>
      <p:sp>
        <p:nvSpPr>
          <p:cNvPr id="33845" name="Oval 5"/>
          <p:cNvSpPr>
            <a:spLocks noChangeArrowheads="1"/>
          </p:cNvSpPr>
          <p:nvPr/>
        </p:nvSpPr>
        <p:spPr bwMode="auto">
          <a:xfrm>
            <a:off x="7881938" y="142875"/>
            <a:ext cx="1857375" cy="357188"/>
          </a:xfrm>
          <a:prstGeom prst="ellipse">
            <a:avLst/>
          </a:prstGeom>
          <a:noFill/>
          <a:ln w="38100" algn="ctr">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pPr algn="ctr" eaLnBrk="1" hangingPunct="1">
              <a:lnSpc>
                <a:spcPct val="50000"/>
              </a:lnSpc>
              <a:spcBef>
                <a:spcPct val="45000"/>
              </a:spcBef>
            </a:pPr>
            <a:endParaRPr lang="id-ID"/>
          </a:p>
        </p:txBody>
      </p:sp>
    </p:spTree>
  </p:cSld>
  <p:clrMapOvr>
    <a:masterClrMapping/>
  </p:clrMapOvr>
  <p:transition>
    <p:cover dir="rd"/>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ooter Placeholder 1"/>
          <p:cNvSpPr>
            <a:spLocks noGrp="1"/>
          </p:cNvSpPr>
          <p:nvPr>
            <p:ph type="ftr" sz="quarter" idx="10"/>
          </p:nvPr>
        </p:nvSpPr>
        <p:spPr>
          <a:xfrm>
            <a:off x="95250" y="6543675"/>
            <a:ext cx="3429000" cy="457200"/>
          </a:xfrm>
        </p:spPr>
        <p:txBody>
          <a:bodyPr/>
          <a:lstStyle/>
          <a:p>
            <a:pPr>
              <a:defRPr/>
            </a:pPr>
            <a:r>
              <a:rPr lang="en-US">
                <a:solidFill>
                  <a:schemeClr val="bg2"/>
                </a:solidFill>
                <a:latin typeface="Calibri" pitchFamily="34" charset="0"/>
                <a:cs typeface="Calibri" pitchFamily="34" charset="0"/>
              </a:rPr>
              <a:t>Bakuan Kompetensi IP Versi Ringkas</a:t>
            </a:r>
          </a:p>
        </p:txBody>
      </p:sp>
      <p:sp>
        <p:nvSpPr>
          <p:cNvPr id="34819" name="Slide Number Placeholder 2"/>
          <p:cNvSpPr>
            <a:spLocks noGrp="1"/>
          </p:cNvSpPr>
          <p:nvPr>
            <p:ph type="sldNum" sz="quarter" idx="11"/>
          </p:nvPr>
        </p:nvSpPr>
        <p:spPr>
          <a:xfrm>
            <a:off x="8310563" y="6543675"/>
            <a:ext cx="1398587"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r>
              <a:rPr lang="en-US" sz="1400" b="0" smtClean="0">
                <a:solidFill>
                  <a:schemeClr val="bg2"/>
                </a:solidFill>
                <a:latin typeface="Calibri" pitchFamily="34" charset="0"/>
                <a:cs typeface="Calibri" pitchFamily="34" charset="0"/>
              </a:rPr>
              <a:t>Slide </a:t>
            </a:r>
            <a:fld id="{43508A9D-DBC5-4727-8FDB-F1C4718A46F3}" type="slidenum">
              <a:rPr lang="en-US" sz="1400" b="0" smtClean="0">
                <a:solidFill>
                  <a:schemeClr val="bg2"/>
                </a:solidFill>
                <a:latin typeface="Calibri" pitchFamily="34" charset="0"/>
                <a:cs typeface="Calibri" pitchFamily="34" charset="0"/>
              </a:rPr>
              <a:pPr/>
              <a:t>32</a:t>
            </a:fld>
            <a:endParaRPr lang="en-US" sz="1400" b="0" smtClean="0">
              <a:solidFill>
                <a:schemeClr val="bg2"/>
              </a:solidFill>
              <a:latin typeface="Calibri" pitchFamily="34" charset="0"/>
              <a:cs typeface="Calibri" pitchFamily="34" charset="0"/>
            </a:endParaRPr>
          </a:p>
        </p:txBody>
      </p:sp>
      <p:sp>
        <p:nvSpPr>
          <p:cNvPr id="34820" name="Text Box 2"/>
          <p:cNvSpPr txBox="1">
            <a:spLocks noChangeArrowheads="1"/>
          </p:cNvSpPr>
          <p:nvPr/>
        </p:nvSpPr>
        <p:spPr bwMode="auto">
          <a:xfrm>
            <a:off x="4238625" y="798388"/>
            <a:ext cx="5500688" cy="1661993"/>
          </a:xfrm>
          <a:prstGeom prst="rect">
            <a:avLst/>
          </a:prstGeom>
          <a:solidFill>
            <a:schemeClr val="tx1"/>
          </a:solidFill>
          <a:ln w="9525">
            <a:solidFill>
              <a:schemeClr val="bg2"/>
            </a:solidFill>
            <a:miter lim="800000"/>
            <a:headEnd/>
            <a:tailEnd/>
          </a:ln>
        </p:spPr>
        <p:txBody>
          <a:bodyPr wrap="square">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a:buFont typeface="CommonBullets" pitchFamily="34" charset="2"/>
              <a:buNone/>
            </a:pPr>
            <a:r>
              <a:rPr lang="en-US" sz="1700" dirty="0">
                <a:solidFill>
                  <a:schemeClr val="bg2"/>
                </a:solidFill>
                <a:latin typeface="Calibri" pitchFamily="34" charset="0"/>
                <a:cs typeface="Calibri" pitchFamily="34" charset="0"/>
              </a:rPr>
              <a:t>W.4.1.1  </a:t>
            </a:r>
            <a:r>
              <a:rPr lang="en-US" sz="1700" u="sng" dirty="0" err="1">
                <a:solidFill>
                  <a:schemeClr val="bg2"/>
                </a:solidFill>
                <a:latin typeface="Calibri" pitchFamily="34" charset="0"/>
                <a:cs typeface="Calibri" pitchFamily="34" charset="0"/>
              </a:rPr>
              <a:t>Pengembangan</a:t>
            </a:r>
            <a:r>
              <a:rPr lang="en-US" sz="1700" u="sng"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diri</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dlm</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manajemen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ek</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huk</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dll</a:t>
            </a:r>
            <a:endParaRPr lang="en-US" sz="1700" dirty="0">
              <a:solidFill>
                <a:schemeClr val="bg2"/>
              </a:solidFill>
              <a:latin typeface="Calibri" pitchFamily="34" charset="0"/>
              <a:cs typeface="Calibri" pitchFamily="34" charset="0"/>
            </a:endParaRPr>
          </a:p>
          <a:p>
            <a:pPr>
              <a:buFont typeface="CommonBullets" pitchFamily="34" charset="2"/>
              <a:buNone/>
            </a:pPr>
            <a:r>
              <a:rPr lang="en-US" sz="1700" dirty="0">
                <a:solidFill>
                  <a:schemeClr val="bg2"/>
                </a:solidFill>
                <a:latin typeface="Calibri" pitchFamily="34" charset="0"/>
                <a:cs typeface="Calibri" pitchFamily="34" charset="0"/>
              </a:rPr>
              <a:t>W.4.1.2  </a:t>
            </a:r>
            <a:r>
              <a:rPr lang="en-US" sz="1700" dirty="0" err="1">
                <a:solidFill>
                  <a:schemeClr val="bg2"/>
                </a:solidFill>
                <a:latin typeface="Calibri" pitchFamily="34" charset="0"/>
                <a:cs typeface="Calibri" pitchFamily="34" charset="0"/>
              </a:rPr>
              <a:t>Menentukan</a:t>
            </a:r>
            <a:r>
              <a:rPr lang="en-US" sz="1700"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Sasaran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diri</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sendiri</a:t>
            </a:r>
            <a:endParaRPr lang="en-US" sz="1700" dirty="0">
              <a:solidFill>
                <a:schemeClr val="bg2"/>
              </a:solidFill>
              <a:latin typeface="Calibri" pitchFamily="34" charset="0"/>
              <a:cs typeface="Calibri" pitchFamily="34" charset="0"/>
            </a:endParaRPr>
          </a:p>
          <a:p>
            <a:pPr>
              <a:buFont typeface="CommonBullets" pitchFamily="34" charset="2"/>
              <a:buNone/>
            </a:pPr>
            <a:r>
              <a:rPr lang="en-US" sz="1700" dirty="0">
                <a:solidFill>
                  <a:schemeClr val="bg2"/>
                </a:solidFill>
                <a:latin typeface="Calibri" pitchFamily="34" charset="0"/>
                <a:cs typeface="Calibri" pitchFamily="34" charset="0"/>
              </a:rPr>
              <a:t>W.4.1.3  </a:t>
            </a:r>
            <a:r>
              <a:rPr lang="en-US" sz="1700" dirty="0" err="1">
                <a:solidFill>
                  <a:schemeClr val="bg2"/>
                </a:solidFill>
                <a:latin typeface="Calibri" pitchFamily="34" charset="0"/>
                <a:cs typeface="Calibri" pitchFamily="34" charset="0"/>
              </a:rPr>
              <a:t>Manajemen</a:t>
            </a:r>
            <a:r>
              <a:rPr lang="en-US" sz="1700"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Waktu</a:t>
            </a:r>
            <a:r>
              <a:rPr lang="en-US" sz="1700" u="sng" dirty="0">
                <a:solidFill>
                  <a:schemeClr val="bg2"/>
                </a:solidFill>
                <a:latin typeface="Calibri" pitchFamily="34" charset="0"/>
                <a:cs typeface="Calibri" pitchFamily="34" charset="0"/>
              </a:rPr>
              <a:t> &amp; </a:t>
            </a:r>
            <a:r>
              <a:rPr lang="en-US" sz="1700" u="sng" dirty="0" err="1">
                <a:solidFill>
                  <a:schemeClr val="bg2"/>
                </a:solidFill>
                <a:latin typeface="Calibri" pitchFamily="34" charset="0"/>
                <a:cs typeface="Calibri" pitchFamily="34" charset="0"/>
              </a:rPr>
              <a:t>tata</a:t>
            </a:r>
            <a:r>
              <a:rPr lang="en-US" sz="1700" u="sng"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kerja</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yg</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efektif</a:t>
            </a:r>
            <a:r>
              <a:rPr lang="en-US" sz="1700" dirty="0">
                <a:solidFill>
                  <a:schemeClr val="bg2"/>
                </a:solidFill>
                <a:latin typeface="Calibri" pitchFamily="34" charset="0"/>
                <a:cs typeface="Calibri" pitchFamily="34" charset="0"/>
              </a:rPr>
              <a:t> </a:t>
            </a:r>
          </a:p>
          <a:p>
            <a:pPr>
              <a:buFont typeface="CommonBullets" pitchFamily="34" charset="2"/>
              <a:buNone/>
            </a:pPr>
            <a:r>
              <a:rPr lang="en-US" sz="1700" dirty="0">
                <a:solidFill>
                  <a:schemeClr val="bg2"/>
                </a:solidFill>
                <a:latin typeface="Calibri" pitchFamily="34" charset="0"/>
                <a:cs typeface="Calibri" pitchFamily="34" charset="0"/>
              </a:rPr>
              <a:t>W.4.1.4  </a:t>
            </a:r>
            <a:r>
              <a:rPr lang="en-US" sz="1700" dirty="0" err="1">
                <a:solidFill>
                  <a:schemeClr val="bg2"/>
                </a:solidFill>
                <a:latin typeface="Calibri" pitchFamily="34" charset="0"/>
                <a:cs typeface="Calibri" pitchFamily="34" charset="0"/>
              </a:rPr>
              <a:t>Mengembangkan</a:t>
            </a:r>
            <a:r>
              <a:rPr lang="en-US" sz="1700"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Kepemimpinan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dan</a:t>
            </a:r>
            <a:r>
              <a:rPr lang="en-US" sz="1700"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Kerjasama</a:t>
            </a:r>
            <a:endParaRPr lang="en-US" sz="1700" u="sng" dirty="0">
              <a:solidFill>
                <a:schemeClr val="bg2"/>
              </a:solidFill>
              <a:latin typeface="Calibri" pitchFamily="34" charset="0"/>
              <a:cs typeface="Calibri" pitchFamily="34" charset="0"/>
            </a:endParaRPr>
          </a:p>
          <a:p>
            <a:pPr>
              <a:buFont typeface="CommonBullets" pitchFamily="34" charset="2"/>
              <a:buNone/>
            </a:pPr>
            <a:r>
              <a:rPr lang="en-US" sz="1700"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Kelompok</a:t>
            </a:r>
            <a:r>
              <a:rPr lang="en-US" sz="1700" b="0" dirty="0">
                <a:solidFill>
                  <a:schemeClr val="bg2"/>
                </a:solidFill>
                <a:latin typeface="Calibri" pitchFamily="34" charset="0"/>
                <a:cs typeface="Calibri" pitchFamily="34" charset="0"/>
              </a:rPr>
              <a:t> </a:t>
            </a:r>
          </a:p>
          <a:p>
            <a:pPr>
              <a:buFont typeface="CommonBullets" pitchFamily="34" charset="2"/>
              <a:buNone/>
            </a:pPr>
            <a:r>
              <a:rPr lang="en-US" sz="1700" dirty="0">
                <a:solidFill>
                  <a:schemeClr val="bg2"/>
                </a:solidFill>
                <a:latin typeface="Calibri" pitchFamily="34" charset="0"/>
                <a:cs typeface="Calibri" pitchFamily="34" charset="0"/>
              </a:rPr>
              <a:t>W.4.1.5  </a:t>
            </a:r>
            <a:r>
              <a:rPr lang="en-US" sz="1700" dirty="0" err="1">
                <a:solidFill>
                  <a:schemeClr val="bg2"/>
                </a:solidFill>
                <a:latin typeface="Calibri" pitchFamily="34" charset="0"/>
                <a:cs typeface="Calibri" pitchFamily="34" charset="0"/>
              </a:rPr>
              <a:t>Mengembangkan</a:t>
            </a:r>
            <a:r>
              <a:rPr lang="en-US" sz="1700"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Wawasan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Luas</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Analitis</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Kreatif</a:t>
            </a:r>
            <a:endParaRPr lang="en-US" sz="1700" dirty="0">
              <a:solidFill>
                <a:schemeClr val="bg2"/>
              </a:solidFill>
              <a:latin typeface="Calibri" pitchFamily="34" charset="0"/>
              <a:cs typeface="Calibri" pitchFamily="34" charset="0"/>
            </a:endParaRPr>
          </a:p>
        </p:txBody>
      </p:sp>
      <p:sp>
        <p:nvSpPr>
          <p:cNvPr id="34822" name="Text Box 4"/>
          <p:cNvSpPr txBox="1">
            <a:spLocks noChangeArrowheads="1"/>
          </p:cNvSpPr>
          <p:nvPr/>
        </p:nvSpPr>
        <p:spPr bwMode="auto">
          <a:xfrm>
            <a:off x="2176463" y="850924"/>
            <a:ext cx="1704975" cy="1400175"/>
          </a:xfrm>
          <a:prstGeom prst="rect">
            <a:avLst/>
          </a:prstGeom>
          <a:solidFill>
            <a:schemeClr val="tx1"/>
          </a:solidFill>
          <a:ln w="9525">
            <a:solidFill>
              <a:schemeClr val="bg2"/>
            </a:solidFill>
            <a:miter lim="800000"/>
            <a:headEnd/>
            <a:tailEnd/>
          </a:ln>
        </p:spPr>
        <p:txBody>
          <a:bodyPr>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algn="ctr"/>
            <a:r>
              <a:rPr lang="en-US" sz="1700">
                <a:solidFill>
                  <a:schemeClr val="bg2"/>
                </a:solidFill>
                <a:latin typeface="Calibri" pitchFamily="34" charset="0"/>
                <a:cs typeface="Calibri" pitchFamily="34" charset="0"/>
              </a:rPr>
              <a:t>W.4.1 </a:t>
            </a:r>
          </a:p>
          <a:p>
            <a:pPr algn="ctr"/>
            <a:r>
              <a:rPr lang="en-US" sz="1700">
                <a:solidFill>
                  <a:schemeClr val="bg2"/>
                </a:solidFill>
                <a:latin typeface="Calibri" pitchFamily="34" charset="0"/>
                <a:cs typeface="Calibri" pitchFamily="34" charset="0"/>
              </a:rPr>
              <a:t>Menerapkan Kaidah Manajemen Diri Sendiri</a:t>
            </a:r>
          </a:p>
        </p:txBody>
      </p:sp>
      <p:sp>
        <p:nvSpPr>
          <p:cNvPr id="34823" name="Text Box 5"/>
          <p:cNvSpPr txBox="1">
            <a:spLocks noChangeArrowheads="1"/>
          </p:cNvSpPr>
          <p:nvPr/>
        </p:nvSpPr>
        <p:spPr bwMode="auto">
          <a:xfrm>
            <a:off x="2182813" y="2835299"/>
            <a:ext cx="1627187" cy="1395413"/>
          </a:xfrm>
          <a:prstGeom prst="rect">
            <a:avLst/>
          </a:prstGeom>
          <a:solidFill>
            <a:schemeClr val="tx1"/>
          </a:solidFill>
          <a:ln w="9525">
            <a:solidFill>
              <a:schemeClr val="bg2"/>
            </a:solidFill>
            <a:miter lim="800000"/>
            <a:headEnd/>
            <a:tailEnd/>
          </a:ln>
        </p:spPr>
        <p:txBody>
          <a:bodyPr>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algn="ctr"/>
            <a:r>
              <a:rPr lang="en-US" sz="1700">
                <a:solidFill>
                  <a:schemeClr val="bg2"/>
                </a:solidFill>
                <a:latin typeface="Calibri" pitchFamily="34" charset="0"/>
                <a:cs typeface="Calibri" pitchFamily="34" charset="0"/>
              </a:rPr>
              <a:t>W.4.2</a:t>
            </a:r>
          </a:p>
          <a:p>
            <a:pPr algn="ctr"/>
            <a:r>
              <a:rPr lang="en-US" sz="1700">
                <a:solidFill>
                  <a:schemeClr val="bg2"/>
                </a:solidFill>
                <a:latin typeface="Calibri" pitchFamily="34" charset="0"/>
                <a:cs typeface="Calibri" pitchFamily="34" charset="0"/>
              </a:rPr>
              <a:t>Menerapkan Kaidah Pengelolaan Pekerjaan</a:t>
            </a:r>
            <a:endParaRPr lang="en-US" sz="1800">
              <a:solidFill>
                <a:schemeClr val="bg2"/>
              </a:solidFill>
              <a:latin typeface="Calibri" pitchFamily="34" charset="0"/>
              <a:cs typeface="Calibri" pitchFamily="34" charset="0"/>
            </a:endParaRPr>
          </a:p>
        </p:txBody>
      </p:sp>
      <p:sp>
        <p:nvSpPr>
          <p:cNvPr id="34824" name="Line 6"/>
          <p:cNvSpPr>
            <a:spLocks noChangeShapeType="1"/>
          </p:cNvSpPr>
          <p:nvPr/>
        </p:nvSpPr>
        <p:spPr bwMode="auto">
          <a:xfrm>
            <a:off x="1947863" y="1651024"/>
            <a:ext cx="22860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solidFill>
                <a:schemeClr val="bg2"/>
              </a:solidFill>
              <a:latin typeface="Calibri" pitchFamily="34" charset="0"/>
              <a:cs typeface="Calibri" pitchFamily="34" charset="0"/>
            </a:endParaRPr>
          </a:p>
        </p:txBody>
      </p:sp>
      <p:sp>
        <p:nvSpPr>
          <p:cNvPr id="34825" name="Text Box 7"/>
          <p:cNvSpPr txBox="1">
            <a:spLocks noChangeArrowheads="1"/>
          </p:cNvSpPr>
          <p:nvPr/>
        </p:nvSpPr>
        <p:spPr bwMode="auto">
          <a:xfrm>
            <a:off x="2182813" y="4879999"/>
            <a:ext cx="1770062" cy="1400175"/>
          </a:xfrm>
          <a:prstGeom prst="rect">
            <a:avLst/>
          </a:prstGeom>
          <a:solidFill>
            <a:schemeClr val="tx1"/>
          </a:solidFill>
          <a:ln w="9525">
            <a:solidFill>
              <a:schemeClr val="bg2"/>
            </a:solidFill>
            <a:miter lim="800000"/>
            <a:headEnd/>
            <a:tailEnd/>
          </a:ln>
        </p:spPr>
        <p:txBody>
          <a:bodyPr>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algn="ctr"/>
            <a:r>
              <a:rPr lang="en-US" sz="1700">
                <a:solidFill>
                  <a:schemeClr val="bg2"/>
                </a:solidFill>
                <a:latin typeface="Calibri" pitchFamily="34" charset="0"/>
                <a:cs typeface="Calibri" pitchFamily="34" charset="0"/>
              </a:rPr>
              <a:t>W.4.3</a:t>
            </a:r>
          </a:p>
          <a:p>
            <a:pPr algn="ctr"/>
            <a:r>
              <a:rPr lang="en-US" sz="1700">
                <a:solidFill>
                  <a:schemeClr val="bg2"/>
                </a:solidFill>
                <a:latin typeface="Calibri" pitchFamily="34" charset="0"/>
                <a:cs typeface="Calibri" pitchFamily="34" charset="0"/>
              </a:rPr>
              <a:t>Memahami dan Menerapkan Kaidah Kepemimpinan</a:t>
            </a:r>
          </a:p>
        </p:txBody>
      </p:sp>
      <p:sp>
        <p:nvSpPr>
          <p:cNvPr id="34826" name="Line 8"/>
          <p:cNvSpPr>
            <a:spLocks noChangeShapeType="1"/>
          </p:cNvSpPr>
          <p:nvPr/>
        </p:nvSpPr>
        <p:spPr bwMode="auto">
          <a:xfrm>
            <a:off x="1954213" y="5607074"/>
            <a:ext cx="22860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solidFill>
                <a:schemeClr val="bg2"/>
              </a:solidFill>
              <a:latin typeface="Calibri" pitchFamily="34" charset="0"/>
              <a:cs typeface="Calibri" pitchFamily="34" charset="0"/>
            </a:endParaRPr>
          </a:p>
        </p:txBody>
      </p:sp>
      <p:sp>
        <p:nvSpPr>
          <p:cNvPr id="34827" name="Line 9"/>
          <p:cNvSpPr>
            <a:spLocks noChangeShapeType="1"/>
          </p:cNvSpPr>
          <p:nvPr/>
        </p:nvSpPr>
        <p:spPr bwMode="auto">
          <a:xfrm>
            <a:off x="152400" y="3536974"/>
            <a:ext cx="2022475"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solidFill>
                <a:schemeClr val="bg2"/>
              </a:solidFill>
              <a:latin typeface="Calibri" pitchFamily="34" charset="0"/>
              <a:cs typeface="Calibri" pitchFamily="34" charset="0"/>
            </a:endParaRPr>
          </a:p>
        </p:txBody>
      </p:sp>
      <p:sp>
        <p:nvSpPr>
          <p:cNvPr id="34828" name="Text Box 10"/>
          <p:cNvSpPr txBox="1">
            <a:spLocks noChangeArrowheads="1"/>
          </p:cNvSpPr>
          <p:nvPr/>
        </p:nvSpPr>
        <p:spPr bwMode="auto">
          <a:xfrm>
            <a:off x="4238625" y="2844824"/>
            <a:ext cx="5500688" cy="1138773"/>
          </a:xfrm>
          <a:prstGeom prst="rect">
            <a:avLst/>
          </a:prstGeom>
          <a:solidFill>
            <a:schemeClr val="tx1"/>
          </a:solidFill>
          <a:ln w="9525">
            <a:solidFill>
              <a:schemeClr val="bg2"/>
            </a:solidFill>
            <a:miter lim="800000"/>
            <a:headEnd/>
            <a:tailEnd/>
          </a:ln>
        </p:spPr>
        <p:txBody>
          <a:bodyPr wrap="square">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a:buFont typeface="CommonBullets" pitchFamily="34" charset="2"/>
              <a:buNone/>
            </a:pPr>
            <a:r>
              <a:rPr lang="en-US" sz="1700">
                <a:solidFill>
                  <a:schemeClr val="bg2"/>
                </a:solidFill>
                <a:latin typeface="Calibri" pitchFamily="34" charset="0"/>
                <a:cs typeface="Calibri" pitchFamily="34" charset="0"/>
              </a:rPr>
              <a:t>W.4.2.1  </a:t>
            </a:r>
            <a:r>
              <a:rPr lang="en-US" sz="1700" u="sng">
                <a:solidFill>
                  <a:schemeClr val="bg2"/>
                </a:solidFill>
                <a:latin typeface="Calibri" pitchFamily="34" charset="0"/>
                <a:cs typeface="Calibri" pitchFamily="34" charset="0"/>
              </a:rPr>
              <a:t>Memantau</a:t>
            </a:r>
            <a:r>
              <a:rPr lang="en-US" sz="1700">
                <a:solidFill>
                  <a:schemeClr val="bg2"/>
                </a:solidFill>
                <a:latin typeface="Calibri" pitchFamily="34" charset="0"/>
                <a:cs typeface="Calibri" pitchFamily="34" charset="0"/>
              </a:rPr>
              <a:t> dan Merencanakan Proyek </a:t>
            </a:r>
          </a:p>
          <a:p>
            <a:pPr>
              <a:buFont typeface="CommonBullets" pitchFamily="34" charset="2"/>
              <a:buNone/>
            </a:pPr>
            <a:r>
              <a:rPr lang="en-US" sz="1700">
                <a:solidFill>
                  <a:schemeClr val="bg2"/>
                </a:solidFill>
                <a:latin typeface="Calibri" pitchFamily="34" charset="0"/>
                <a:cs typeface="Calibri" pitchFamily="34" charset="0"/>
              </a:rPr>
              <a:t>W.4.2.2  Mengembangkan Struktur </a:t>
            </a:r>
            <a:r>
              <a:rPr lang="en-US" sz="1700" u="sng">
                <a:solidFill>
                  <a:schemeClr val="bg2"/>
                </a:solidFill>
                <a:latin typeface="Calibri" pitchFamily="34" charset="0"/>
                <a:cs typeface="Calibri" pitchFamily="34" charset="0"/>
              </a:rPr>
              <a:t>Rincian Kerja</a:t>
            </a:r>
            <a:r>
              <a:rPr lang="en-US" sz="1700">
                <a:solidFill>
                  <a:schemeClr val="bg2"/>
                </a:solidFill>
                <a:latin typeface="Calibri" pitchFamily="34" charset="0"/>
                <a:cs typeface="Calibri" pitchFamily="34" charset="0"/>
              </a:rPr>
              <a:t>  </a:t>
            </a:r>
          </a:p>
          <a:p>
            <a:pPr>
              <a:buFont typeface="CommonBullets" pitchFamily="34" charset="2"/>
              <a:buNone/>
            </a:pPr>
            <a:r>
              <a:rPr lang="en-US" sz="1700">
                <a:solidFill>
                  <a:schemeClr val="bg2"/>
                </a:solidFill>
                <a:latin typeface="Calibri" pitchFamily="34" charset="0"/>
                <a:cs typeface="Calibri" pitchFamily="34" charset="0"/>
              </a:rPr>
              <a:t>W.4.2.3  Menyiapkan </a:t>
            </a:r>
            <a:r>
              <a:rPr lang="en-US" sz="1700" u="sng">
                <a:solidFill>
                  <a:schemeClr val="bg2"/>
                </a:solidFill>
                <a:latin typeface="Calibri" pitchFamily="34" charset="0"/>
                <a:cs typeface="Calibri" pitchFamily="34" charset="0"/>
              </a:rPr>
              <a:t>Jadwal</a:t>
            </a:r>
            <a:r>
              <a:rPr lang="en-US" sz="1700">
                <a:solidFill>
                  <a:schemeClr val="bg2"/>
                </a:solidFill>
                <a:latin typeface="Calibri" pitchFamily="34" charset="0"/>
                <a:cs typeface="Calibri" pitchFamily="34" charset="0"/>
              </a:rPr>
              <a:t> Pekerjaan &amp; </a:t>
            </a:r>
            <a:r>
              <a:rPr lang="en-US" sz="1700" u="sng">
                <a:solidFill>
                  <a:schemeClr val="bg2"/>
                </a:solidFill>
                <a:latin typeface="Calibri" pitchFamily="34" charset="0"/>
                <a:cs typeface="Calibri" pitchFamily="34" charset="0"/>
              </a:rPr>
              <a:t>Jalur</a:t>
            </a:r>
            <a:r>
              <a:rPr lang="en-US" sz="1700">
                <a:solidFill>
                  <a:schemeClr val="bg2"/>
                </a:solidFill>
                <a:latin typeface="Calibri" pitchFamily="34" charset="0"/>
                <a:cs typeface="Calibri" pitchFamily="34" charset="0"/>
              </a:rPr>
              <a:t> Kritis </a:t>
            </a:r>
          </a:p>
          <a:p>
            <a:pPr>
              <a:buFont typeface="CommonBullets" pitchFamily="34" charset="2"/>
              <a:buNone/>
            </a:pPr>
            <a:r>
              <a:rPr lang="en-US" sz="1700">
                <a:solidFill>
                  <a:schemeClr val="bg2"/>
                </a:solidFill>
                <a:latin typeface="Calibri" pitchFamily="34" charset="0"/>
                <a:cs typeface="Calibri" pitchFamily="34" charset="0"/>
              </a:rPr>
              <a:t>W.4.2.4  Memantau </a:t>
            </a:r>
            <a:r>
              <a:rPr lang="en-US" sz="1700" u="sng">
                <a:solidFill>
                  <a:schemeClr val="bg2"/>
                </a:solidFill>
                <a:latin typeface="Calibri" pitchFamily="34" charset="0"/>
                <a:cs typeface="Calibri" pitchFamily="34" charset="0"/>
              </a:rPr>
              <a:t>Kemajuan, Penyimpangan</a:t>
            </a:r>
            <a:r>
              <a:rPr lang="en-US" sz="1700">
                <a:solidFill>
                  <a:schemeClr val="bg2"/>
                </a:solidFill>
                <a:latin typeface="Calibri" pitchFamily="34" charset="0"/>
                <a:cs typeface="Calibri" pitchFamily="34" charset="0"/>
              </a:rPr>
              <a:t>  Pekerjaan </a:t>
            </a:r>
          </a:p>
        </p:txBody>
      </p:sp>
      <p:sp>
        <p:nvSpPr>
          <p:cNvPr id="34829" name="Rectangle 11"/>
          <p:cNvSpPr>
            <a:spLocks noChangeArrowheads="1"/>
          </p:cNvSpPr>
          <p:nvPr/>
        </p:nvSpPr>
        <p:spPr bwMode="auto">
          <a:xfrm>
            <a:off x="4238625" y="4457724"/>
            <a:ext cx="5500688" cy="1923604"/>
          </a:xfrm>
          <a:prstGeom prst="rect">
            <a:avLst/>
          </a:prstGeom>
          <a:solidFill>
            <a:schemeClr val="tx1"/>
          </a:solidFill>
          <a:ln w="9525">
            <a:solidFill>
              <a:schemeClr val="bg2"/>
            </a:solidFill>
            <a:miter lim="800000"/>
            <a:headEnd/>
            <a:tailEnd/>
          </a:ln>
        </p:spPr>
        <p:txBody>
          <a:bodyPr wrap="square">
            <a:spAutoFit/>
          </a:bodyPr>
          <a:lstStyle/>
          <a:p>
            <a:pPr>
              <a:buFont typeface="CommonBullets" pitchFamily="34" charset="2"/>
              <a:buNone/>
            </a:pPr>
            <a:r>
              <a:rPr lang="en-US" sz="1700">
                <a:solidFill>
                  <a:schemeClr val="bg2"/>
                </a:solidFill>
                <a:latin typeface="Calibri" pitchFamily="34" charset="0"/>
                <a:cs typeface="Calibri" pitchFamily="34" charset="0"/>
              </a:rPr>
              <a:t>W.4.3.1  Menilai Kinerja </a:t>
            </a:r>
            <a:r>
              <a:rPr lang="en-US" sz="1700" u="sng">
                <a:solidFill>
                  <a:schemeClr val="bg2"/>
                </a:solidFill>
                <a:latin typeface="Calibri" pitchFamily="34" charset="0"/>
                <a:cs typeface="Calibri" pitchFamily="34" charset="0"/>
              </a:rPr>
              <a:t>Bawahan</a:t>
            </a:r>
            <a:r>
              <a:rPr lang="en-US" sz="1700">
                <a:solidFill>
                  <a:schemeClr val="bg2"/>
                </a:solidFill>
                <a:latin typeface="Calibri" pitchFamily="34" charset="0"/>
                <a:cs typeface="Calibri" pitchFamily="34" charset="0"/>
              </a:rPr>
              <a:t> </a:t>
            </a:r>
          </a:p>
          <a:p>
            <a:pPr>
              <a:buFont typeface="CommonBullets" pitchFamily="34" charset="2"/>
              <a:buNone/>
            </a:pPr>
            <a:r>
              <a:rPr lang="en-US" sz="1700">
                <a:solidFill>
                  <a:schemeClr val="bg2"/>
                </a:solidFill>
                <a:latin typeface="Calibri" pitchFamily="34" charset="0"/>
                <a:cs typeface="Calibri" pitchFamily="34" charset="0"/>
              </a:rPr>
              <a:t>W.4.3.2  Mematuhi </a:t>
            </a:r>
            <a:r>
              <a:rPr lang="en-US" sz="1700" u="sng">
                <a:solidFill>
                  <a:schemeClr val="bg2"/>
                </a:solidFill>
                <a:latin typeface="Calibri" pitchFamily="34" charset="0"/>
                <a:cs typeface="Calibri" pitchFamily="34" charset="0"/>
              </a:rPr>
              <a:t>Prinsip Keadilan</a:t>
            </a:r>
            <a:r>
              <a:rPr lang="en-US" sz="1700">
                <a:solidFill>
                  <a:schemeClr val="bg2"/>
                </a:solidFill>
                <a:latin typeface="Calibri" pitchFamily="34" charset="0"/>
                <a:cs typeface="Calibri" pitchFamily="34" charset="0"/>
              </a:rPr>
              <a:t> &amp; Kebersamaan </a:t>
            </a:r>
          </a:p>
          <a:p>
            <a:pPr>
              <a:buFont typeface="CommonBullets" pitchFamily="34" charset="2"/>
              <a:buNone/>
            </a:pPr>
            <a:r>
              <a:rPr lang="en-US" sz="1700">
                <a:solidFill>
                  <a:schemeClr val="bg2"/>
                </a:solidFill>
                <a:latin typeface="Calibri" pitchFamily="34" charset="0"/>
                <a:cs typeface="Calibri" pitchFamily="34" charset="0"/>
              </a:rPr>
              <a:t>W.4.3.3  Menggalang Lingkungan </a:t>
            </a:r>
            <a:r>
              <a:rPr lang="en-US" sz="1700" u="sng">
                <a:solidFill>
                  <a:schemeClr val="bg2"/>
                </a:solidFill>
                <a:latin typeface="Calibri" pitchFamily="34" charset="0"/>
                <a:cs typeface="Calibri" pitchFamily="34" charset="0"/>
              </a:rPr>
              <a:t>Hub Kerja</a:t>
            </a:r>
            <a:r>
              <a:rPr lang="en-US" sz="1700">
                <a:solidFill>
                  <a:schemeClr val="bg2"/>
                </a:solidFill>
                <a:latin typeface="Calibri" pitchFamily="34" charset="0"/>
                <a:cs typeface="Calibri" pitchFamily="34" charset="0"/>
              </a:rPr>
              <a:t> efektif </a:t>
            </a:r>
          </a:p>
          <a:p>
            <a:pPr>
              <a:buFont typeface="CommonBullets" pitchFamily="34" charset="2"/>
              <a:buNone/>
            </a:pPr>
            <a:r>
              <a:rPr lang="en-US" sz="1700">
                <a:solidFill>
                  <a:schemeClr val="bg2"/>
                </a:solidFill>
                <a:latin typeface="Calibri" pitchFamily="34" charset="0"/>
                <a:cs typeface="Calibri" pitchFamily="34" charset="0"/>
              </a:rPr>
              <a:t>W.4.3.4  Meng</a:t>
            </a:r>
            <a:r>
              <a:rPr lang="en-US" sz="1700" u="sng">
                <a:solidFill>
                  <a:schemeClr val="bg2"/>
                </a:solidFill>
                <a:latin typeface="Calibri" pitchFamily="34" charset="0"/>
                <a:cs typeface="Calibri" pitchFamily="34" charset="0"/>
              </a:rPr>
              <a:t>organisasi</a:t>
            </a:r>
            <a:r>
              <a:rPr lang="en-US" sz="1700">
                <a:solidFill>
                  <a:schemeClr val="bg2"/>
                </a:solidFill>
                <a:latin typeface="Calibri" pitchFamily="34" charset="0"/>
                <a:cs typeface="Calibri" pitchFamily="34" charset="0"/>
              </a:rPr>
              <a:t> Kelompok Kerja</a:t>
            </a:r>
          </a:p>
          <a:p>
            <a:pPr>
              <a:buFont typeface="CommonBullets" pitchFamily="34" charset="2"/>
              <a:buNone/>
            </a:pPr>
            <a:r>
              <a:rPr lang="en-US" sz="1700">
                <a:solidFill>
                  <a:schemeClr val="bg2"/>
                </a:solidFill>
                <a:latin typeface="Calibri" pitchFamily="34" charset="0"/>
                <a:cs typeface="Calibri" pitchFamily="34" charset="0"/>
              </a:rPr>
              <a:t>W.4.3.5  </a:t>
            </a:r>
            <a:r>
              <a:rPr lang="en-US" sz="1700" u="sng">
                <a:solidFill>
                  <a:schemeClr val="bg2"/>
                </a:solidFill>
                <a:latin typeface="Calibri" pitchFamily="34" charset="0"/>
                <a:cs typeface="Calibri" pitchFamily="34" charset="0"/>
              </a:rPr>
              <a:t>Melatih</a:t>
            </a:r>
            <a:r>
              <a:rPr lang="en-US" sz="1700">
                <a:solidFill>
                  <a:schemeClr val="bg2"/>
                </a:solidFill>
                <a:latin typeface="Calibri" pitchFamily="34" charset="0"/>
                <a:cs typeface="Calibri" pitchFamily="34" charset="0"/>
              </a:rPr>
              <a:t> Kepemimpinan</a:t>
            </a:r>
          </a:p>
          <a:p>
            <a:pPr>
              <a:buFont typeface="CommonBullets" pitchFamily="34" charset="2"/>
              <a:buNone/>
            </a:pPr>
            <a:r>
              <a:rPr lang="en-US" sz="1700">
                <a:solidFill>
                  <a:schemeClr val="bg2"/>
                </a:solidFill>
                <a:latin typeface="Calibri" pitchFamily="34" charset="0"/>
                <a:cs typeface="Calibri" pitchFamily="34" charset="0"/>
              </a:rPr>
              <a:t>W.4.3.6  Memberikan </a:t>
            </a:r>
            <a:r>
              <a:rPr lang="en-US" sz="1700" u="sng">
                <a:solidFill>
                  <a:schemeClr val="bg2"/>
                </a:solidFill>
                <a:latin typeface="Calibri" pitchFamily="34" charset="0"/>
                <a:cs typeface="Calibri" pitchFamily="34" charset="0"/>
              </a:rPr>
              <a:t>penghargaan dan penalti</a:t>
            </a:r>
            <a:r>
              <a:rPr lang="en-US" sz="1700">
                <a:solidFill>
                  <a:schemeClr val="bg2"/>
                </a:solidFill>
                <a:latin typeface="Calibri" pitchFamily="34" charset="0"/>
                <a:cs typeface="Calibri" pitchFamily="34" charset="0"/>
              </a:rPr>
              <a:t> </a:t>
            </a:r>
          </a:p>
          <a:p>
            <a:pPr>
              <a:buFont typeface="CommonBullets" pitchFamily="34" charset="2"/>
              <a:buNone/>
            </a:pPr>
            <a:r>
              <a:rPr lang="en-US" sz="1700">
                <a:solidFill>
                  <a:schemeClr val="bg2"/>
                </a:solidFill>
                <a:latin typeface="Calibri" pitchFamily="34" charset="0"/>
                <a:cs typeface="Calibri" pitchFamily="34" charset="0"/>
              </a:rPr>
              <a:t>W.4.3.7  </a:t>
            </a:r>
            <a:r>
              <a:rPr lang="en-US" sz="1700" u="sng">
                <a:solidFill>
                  <a:schemeClr val="bg2"/>
                </a:solidFill>
                <a:latin typeface="Calibri" pitchFamily="34" charset="0"/>
                <a:cs typeface="Calibri" pitchFamily="34" charset="0"/>
              </a:rPr>
              <a:t>Memantau Hasil</a:t>
            </a:r>
            <a:r>
              <a:rPr lang="en-US" sz="1700">
                <a:solidFill>
                  <a:schemeClr val="bg2"/>
                </a:solidFill>
                <a:latin typeface="Calibri" pitchFamily="34" charset="0"/>
                <a:cs typeface="Calibri" pitchFamily="34" charset="0"/>
              </a:rPr>
              <a:t> Pelaksanaan Tugas </a:t>
            </a:r>
          </a:p>
        </p:txBody>
      </p:sp>
      <p:sp>
        <p:nvSpPr>
          <p:cNvPr id="34830" name="Line 12"/>
          <p:cNvSpPr>
            <a:spLocks noChangeShapeType="1"/>
          </p:cNvSpPr>
          <p:nvPr/>
        </p:nvSpPr>
        <p:spPr bwMode="auto">
          <a:xfrm>
            <a:off x="1949450" y="1666899"/>
            <a:ext cx="0" cy="3954463"/>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solidFill>
                <a:schemeClr val="bg2"/>
              </a:solidFill>
              <a:latin typeface="Calibri" pitchFamily="34" charset="0"/>
              <a:cs typeface="Calibri" pitchFamily="34" charset="0"/>
            </a:endParaRPr>
          </a:p>
        </p:txBody>
      </p:sp>
      <p:cxnSp>
        <p:nvCxnSpPr>
          <p:cNvPr id="34831" name="AutoShape 13"/>
          <p:cNvCxnSpPr>
            <a:cxnSpLocks noChangeShapeType="1"/>
            <a:stCxn id="34822" idx="3"/>
          </p:cNvCxnSpPr>
          <p:nvPr/>
        </p:nvCxnSpPr>
        <p:spPr bwMode="auto">
          <a:xfrm>
            <a:off x="3881438" y="1551012"/>
            <a:ext cx="357187" cy="0"/>
          </a:xfrm>
          <a:prstGeom prst="straightConnector1">
            <a:avLst/>
          </a:prstGeom>
          <a:noFill/>
          <a:ln w="19050">
            <a:solidFill>
              <a:schemeClr val="bg2"/>
            </a:solidFill>
            <a:round/>
            <a:headEnd/>
            <a:tailEnd type="triangle" w="med" len="med"/>
          </a:ln>
          <a:extLst>
            <a:ext uri="{909E8E84-426E-40DD-AFC4-6F175D3DCCD1}">
              <a14:hiddenFill xmlns:a14="http://schemas.microsoft.com/office/drawing/2010/main">
                <a:noFill/>
              </a14:hiddenFill>
            </a:ext>
          </a:extLst>
        </p:spPr>
      </p:cxnSp>
      <p:cxnSp>
        <p:nvCxnSpPr>
          <p:cNvPr id="34832" name="AutoShape 14"/>
          <p:cNvCxnSpPr>
            <a:cxnSpLocks noChangeShapeType="1"/>
            <a:stCxn id="34823" idx="3"/>
          </p:cNvCxnSpPr>
          <p:nvPr/>
        </p:nvCxnSpPr>
        <p:spPr bwMode="auto">
          <a:xfrm>
            <a:off x="3810000" y="3533006"/>
            <a:ext cx="428625" cy="3968"/>
          </a:xfrm>
          <a:prstGeom prst="straightConnector1">
            <a:avLst/>
          </a:prstGeom>
          <a:noFill/>
          <a:ln w="9525">
            <a:solidFill>
              <a:schemeClr val="bg2"/>
            </a:solidFill>
            <a:round/>
            <a:headEnd/>
            <a:tailEnd type="triangle" w="med" len="med"/>
          </a:ln>
          <a:extLst>
            <a:ext uri="{909E8E84-426E-40DD-AFC4-6F175D3DCCD1}">
              <a14:hiddenFill xmlns:a14="http://schemas.microsoft.com/office/drawing/2010/main">
                <a:noFill/>
              </a14:hiddenFill>
            </a:ext>
          </a:extLst>
        </p:spPr>
      </p:cxnSp>
      <p:cxnSp>
        <p:nvCxnSpPr>
          <p:cNvPr id="34833" name="AutoShape 15"/>
          <p:cNvCxnSpPr>
            <a:cxnSpLocks noChangeShapeType="1"/>
          </p:cNvCxnSpPr>
          <p:nvPr/>
        </p:nvCxnSpPr>
        <p:spPr bwMode="auto">
          <a:xfrm>
            <a:off x="3952875" y="5589240"/>
            <a:ext cx="285750" cy="0"/>
          </a:xfrm>
          <a:prstGeom prst="straightConnector1">
            <a:avLst/>
          </a:prstGeom>
          <a:noFill/>
          <a:ln w="9525">
            <a:solidFill>
              <a:schemeClr val="bg2"/>
            </a:solidFill>
            <a:round/>
            <a:headEnd/>
            <a:tailEnd type="triangle" w="med" len="med"/>
          </a:ln>
          <a:extLst>
            <a:ext uri="{909E8E84-426E-40DD-AFC4-6F175D3DCCD1}">
              <a14:hiddenFill xmlns:a14="http://schemas.microsoft.com/office/drawing/2010/main">
                <a:noFill/>
              </a14:hiddenFill>
            </a:ext>
          </a:extLst>
        </p:spPr>
      </p:cxnSp>
      <p:sp>
        <p:nvSpPr>
          <p:cNvPr id="34821" name="Text Box 3"/>
          <p:cNvSpPr txBox="1">
            <a:spLocks noChangeArrowheads="1"/>
          </p:cNvSpPr>
          <p:nvPr/>
        </p:nvSpPr>
        <p:spPr bwMode="auto">
          <a:xfrm>
            <a:off x="149225" y="2855937"/>
            <a:ext cx="1600200" cy="1323975"/>
          </a:xfrm>
          <a:prstGeom prst="rect">
            <a:avLst/>
          </a:prstGeom>
          <a:solidFill>
            <a:schemeClr val="tx1"/>
          </a:solidFill>
          <a:ln w="9525">
            <a:solidFill>
              <a:schemeClr val="bg2"/>
            </a:solidFill>
            <a:miter lim="800000"/>
            <a:headEnd/>
            <a:tailEnd/>
          </a:ln>
        </p:spPr>
        <p:txBody>
          <a:bodyPr>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algn="ctr"/>
            <a:r>
              <a:rPr lang="en-US" sz="2000" dirty="0">
                <a:solidFill>
                  <a:schemeClr val="bg2"/>
                </a:solidFill>
                <a:latin typeface="Calibri" pitchFamily="34" charset="0"/>
                <a:cs typeface="Calibri" pitchFamily="34" charset="0"/>
              </a:rPr>
              <a:t>W 4 </a:t>
            </a:r>
          </a:p>
          <a:p>
            <a:pPr algn="ctr"/>
            <a:r>
              <a:rPr lang="en-US" sz="2000" dirty="0" err="1">
                <a:solidFill>
                  <a:schemeClr val="bg2"/>
                </a:solidFill>
                <a:latin typeface="Calibri" pitchFamily="34" charset="0"/>
                <a:cs typeface="Calibri" pitchFamily="34" charset="0"/>
              </a:rPr>
              <a:t>Pengelolaan</a:t>
            </a:r>
            <a:r>
              <a:rPr lang="en-US" sz="2000" dirty="0">
                <a:solidFill>
                  <a:schemeClr val="bg2"/>
                </a:solidFill>
                <a:latin typeface="Calibri" pitchFamily="34" charset="0"/>
                <a:cs typeface="Calibri" pitchFamily="34" charset="0"/>
              </a:rPr>
              <a:t> </a:t>
            </a:r>
            <a:r>
              <a:rPr lang="en-US" sz="2000" dirty="0" err="1">
                <a:solidFill>
                  <a:schemeClr val="bg2"/>
                </a:solidFill>
                <a:latin typeface="Calibri" pitchFamily="34" charset="0"/>
                <a:cs typeface="Calibri" pitchFamily="34" charset="0"/>
              </a:rPr>
              <a:t>Pekerjaan</a:t>
            </a:r>
            <a:r>
              <a:rPr lang="en-US" sz="2000" dirty="0">
                <a:solidFill>
                  <a:schemeClr val="bg2"/>
                </a:solidFill>
                <a:latin typeface="Calibri" pitchFamily="34" charset="0"/>
                <a:cs typeface="Calibri" pitchFamily="34" charset="0"/>
              </a:rPr>
              <a:t> &amp;</a:t>
            </a:r>
          </a:p>
          <a:p>
            <a:pPr algn="ctr"/>
            <a:r>
              <a:rPr lang="en-US" sz="2000" dirty="0" err="1">
                <a:solidFill>
                  <a:schemeClr val="bg2"/>
                </a:solidFill>
                <a:latin typeface="Calibri" pitchFamily="34" charset="0"/>
                <a:cs typeface="Calibri" pitchFamily="34" charset="0"/>
              </a:rPr>
              <a:t>Komunikasi</a:t>
            </a:r>
            <a:endParaRPr lang="en-US" sz="2000" dirty="0">
              <a:solidFill>
                <a:schemeClr val="bg2"/>
              </a:solidFill>
              <a:latin typeface="Calibri" pitchFamily="34" charset="0"/>
              <a:cs typeface="Calibri" pitchFamily="34" charset="0"/>
            </a:endParaRPr>
          </a:p>
        </p:txBody>
      </p:sp>
    </p:spTree>
  </p:cSld>
  <p:clrMapOvr>
    <a:masterClrMapping/>
  </p:clrMapOvr>
  <p:transition>
    <p:cover dir="rd"/>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ooter Placeholder 1"/>
          <p:cNvSpPr>
            <a:spLocks noGrp="1"/>
          </p:cNvSpPr>
          <p:nvPr>
            <p:ph type="ftr" sz="quarter" idx="10"/>
          </p:nvPr>
        </p:nvSpPr>
        <p:spPr>
          <a:xfrm>
            <a:off x="166688" y="6500813"/>
            <a:ext cx="3429000" cy="457200"/>
          </a:xfrm>
        </p:spPr>
        <p:txBody>
          <a:bodyPr/>
          <a:lstStyle/>
          <a:p>
            <a:pPr>
              <a:defRPr/>
            </a:pPr>
            <a:r>
              <a:rPr lang="en-US" dirty="0" err="1">
                <a:solidFill>
                  <a:schemeClr val="bg2"/>
                </a:solidFill>
              </a:rPr>
              <a:t>Bakuan</a:t>
            </a:r>
            <a:r>
              <a:rPr lang="en-US" dirty="0">
                <a:solidFill>
                  <a:schemeClr val="bg2"/>
                </a:solidFill>
              </a:rPr>
              <a:t> </a:t>
            </a:r>
            <a:r>
              <a:rPr lang="en-US" dirty="0" err="1">
                <a:solidFill>
                  <a:schemeClr val="bg2"/>
                </a:solidFill>
              </a:rPr>
              <a:t>Kompetensi</a:t>
            </a:r>
            <a:r>
              <a:rPr lang="en-US" dirty="0">
                <a:solidFill>
                  <a:schemeClr val="bg2"/>
                </a:solidFill>
              </a:rPr>
              <a:t> IP </a:t>
            </a:r>
            <a:r>
              <a:rPr lang="en-US" dirty="0" err="1">
                <a:solidFill>
                  <a:schemeClr val="bg2"/>
                </a:solidFill>
              </a:rPr>
              <a:t>Versi</a:t>
            </a:r>
            <a:r>
              <a:rPr lang="en-US" dirty="0">
                <a:solidFill>
                  <a:schemeClr val="bg2"/>
                </a:solidFill>
              </a:rPr>
              <a:t> </a:t>
            </a:r>
            <a:r>
              <a:rPr lang="en-US" dirty="0" err="1">
                <a:solidFill>
                  <a:schemeClr val="bg2"/>
                </a:solidFill>
              </a:rPr>
              <a:t>Ringkas</a:t>
            </a:r>
            <a:endParaRPr lang="en-US" dirty="0">
              <a:solidFill>
                <a:schemeClr val="bg2"/>
              </a:solidFill>
            </a:endParaRPr>
          </a:p>
        </p:txBody>
      </p:sp>
      <p:sp>
        <p:nvSpPr>
          <p:cNvPr id="35843" name="Slide Number Placeholder 2"/>
          <p:cNvSpPr>
            <a:spLocks noGrp="1"/>
          </p:cNvSpPr>
          <p:nvPr>
            <p:ph type="sldNum" sz="quarter" idx="11"/>
          </p:nvPr>
        </p:nvSpPr>
        <p:spPr>
          <a:xfrm>
            <a:off x="8310563" y="6500813"/>
            <a:ext cx="1398587"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r>
              <a:rPr lang="en-US" sz="1400" b="0" smtClean="0">
                <a:solidFill>
                  <a:schemeClr val="bg2"/>
                </a:solidFill>
                <a:latin typeface="Tahoma" pitchFamily="34" charset="0"/>
              </a:rPr>
              <a:t>Slide </a:t>
            </a:r>
            <a:fld id="{67A26D9C-75AE-4EEF-AE54-1BD43F225479}" type="slidenum">
              <a:rPr lang="en-US" sz="1400" b="0" smtClean="0">
                <a:solidFill>
                  <a:schemeClr val="bg2"/>
                </a:solidFill>
                <a:latin typeface="Tahoma" pitchFamily="34" charset="0"/>
              </a:rPr>
              <a:pPr/>
              <a:t>33</a:t>
            </a:fld>
            <a:endParaRPr lang="en-US" sz="1400" b="0" smtClean="0">
              <a:solidFill>
                <a:schemeClr val="bg2"/>
              </a:solidFill>
              <a:latin typeface="Tahoma" pitchFamily="34" charset="0"/>
            </a:endParaRPr>
          </a:p>
        </p:txBody>
      </p:sp>
      <p:sp>
        <p:nvSpPr>
          <p:cNvPr id="35844" name="Text Box 2"/>
          <p:cNvSpPr txBox="1">
            <a:spLocks noChangeArrowheads="1"/>
          </p:cNvSpPr>
          <p:nvPr/>
        </p:nvSpPr>
        <p:spPr bwMode="auto">
          <a:xfrm>
            <a:off x="384174" y="3304594"/>
            <a:ext cx="1600200" cy="1016000"/>
          </a:xfrm>
          <a:prstGeom prst="rect">
            <a:avLst/>
          </a:prstGeom>
          <a:solidFill>
            <a:schemeClr val="tx1"/>
          </a:solidFill>
          <a:ln w="9525">
            <a:solidFill>
              <a:schemeClr val="bg2"/>
            </a:solidFill>
            <a:miter lim="800000"/>
            <a:headEnd/>
            <a:tailEnd/>
          </a:ln>
        </p:spPr>
        <p:txBody>
          <a:bodyPr>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algn="ctr"/>
            <a:r>
              <a:rPr lang="en-US" sz="2000">
                <a:solidFill>
                  <a:schemeClr val="bg2"/>
                </a:solidFill>
                <a:latin typeface="Calibri" pitchFamily="34" charset="0"/>
                <a:cs typeface="Calibri" pitchFamily="34" charset="0"/>
              </a:rPr>
              <a:t>W 4 </a:t>
            </a:r>
          </a:p>
          <a:p>
            <a:pPr algn="ctr"/>
            <a:r>
              <a:rPr lang="en-US" sz="2000">
                <a:solidFill>
                  <a:schemeClr val="bg2"/>
                </a:solidFill>
                <a:latin typeface="Calibri" pitchFamily="34" charset="0"/>
                <a:cs typeface="Calibri" pitchFamily="34" charset="0"/>
              </a:rPr>
              <a:t>Pengelolaan/</a:t>
            </a:r>
          </a:p>
          <a:p>
            <a:pPr algn="ctr"/>
            <a:r>
              <a:rPr lang="en-US" sz="2000">
                <a:solidFill>
                  <a:schemeClr val="bg2"/>
                </a:solidFill>
                <a:latin typeface="Calibri" pitchFamily="34" charset="0"/>
                <a:cs typeface="Calibri" pitchFamily="34" charset="0"/>
              </a:rPr>
              <a:t>Komunikasi</a:t>
            </a:r>
          </a:p>
        </p:txBody>
      </p:sp>
      <p:sp>
        <p:nvSpPr>
          <p:cNvPr id="35845" name="Text Box 3"/>
          <p:cNvSpPr txBox="1">
            <a:spLocks noChangeArrowheads="1"/>
          </p:cNvSpPr>
          <p:nvPr/>
        </p:nvSpPr>
        <p:spPr bwMode="auto">
          <a:xfrm>
            <a:off x="2441574" y="1586919"/>
            <a:ext cx="1814513" cy="1200150"/>
          </a:xfrm>
          <a:prstGeom prst="rect">
            <a:avLst/>
          </a:prstGeom>
          <a:solidFill>
            <a:schemeClr val="tx1"/>
          </a:solidFill>
          <a:ln w="9525">
            <a:solidFill>
              <a:schemeClr val="bg2"/>
            </a:solidFill>
            <a:miter lim="800000"/>
            <a:headEnd/>
            <a:tailEnd/>
          </a:ln>
        </p:spPr>
        <p:txBody>
          <a:bodyPr>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algn="ctr"/>
            <a:r>
              <a:rPr lang="en-US" sz="1800">
                <a:solidFill>
                  <a:schemeClr val="bg2"/>
                </a:solidFill>
                <a:latin typeface="Calibri" pitchFamily="34" charset="0"/>
                <a:cs typeface="Calibri" pitchFamily="34" charset="0"/>
              </a:rPr>
              <a:t>W.4.4 </a:t>
            </a:r>
          </a:p>
          <a:p>
            <a:pPr algn="ctr"/>
            <a:r>
              <a:rPr lang="en-US" sz="1800">
                <a:solidFill>
                  <a:schemeClr val="bg2"/>
                </a:solidFill>
                <a:latin typeface="Calibri" pitchFamily="34" charset="0"/>
                <a:cs typeface="Calibri" pitchFamily="34" charset="0"/>
              </a:rPr>
              <a:t>Komunikasi Baik &amp; Bahasa Internasional</a:t>
            </a:r>
          </a:p>
        </p:txBody>
      </p:sp>
      <p:sp>
        <p:nvSpPr>
          <p:cNvPr id="35846" name="Line 4"/>
          <p:cNvSpPr>
            <a:spLocks noChangeShapeType="1"/>
          </p:cNvSpPr>
          <p:nvPr/>
        </p:nvSpPr>
        <p:spPr bwMode="auto">
          <a:xfrm>
            <a:off x="2212974" y="2177469"/>
            <a:ext cx="22860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solidFill>
                <a:schemeClr val="bg2"/>
              </a:solidFill>
              <a:latin typeface="Calibri" pitchFamily="34" charset="0"/>
              <a:cs typeface="Calibri" pitchFamily="34" charset="0"/>
            </a:endParaRPr>
          </a:p>
        </p:txBody>
      </p:sp>
      <p:sp>
        <p:nvSpPr>
          <p:cNvPr id="35847" name="Text Box 5"/>
          <p:cNvSpPr txBox="1">
            <a:spLocks noChangeArrowheads="1"/>
          </p:cNvSpPr>
          <p:nvPr/>
        </p:nvSpPr>
        <p:spPr bwMode="auto">
          <a:xfrm>
            <a:off x="2433637" y="4557132"/>
            <a:ext cx="1833562" cy="1200150"/>
          </a:xfrm>
          <a:prstGeom prst="rect">
            <a:avLst/>
          </a:prstGeom>
          <a:solidFill>
            <a:schemeClr val="tx1"/>
          </a:solidFill>
          <a:ln w="9525">
            <a:solidFill>
              <a:schemeClr val="bg2"/>
            </a:solidFill>
            <a:miter lim="800000"/>
            <a:headEnd/>
            <a:tailEnd/>
          </a:ln>
        </p:spPr>
        <p:txBody>
          <a:bodyPr>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algn="ctr"/>
            <a:r>
              <a:rPr lang="en-US" sz="1800">
                <a:solidFill>
                  <a:schemeClr val="bg2"/>
                </a:solidFill>
                <a:latin typeface="Calibri" pitchFamily="34" charset="0"/>
                <a:cs typeface="Calibri" pitchFamily="34" charset="0"/>
              </a:rPr>
              <a:t>W.4.5</a:t>
            </a:r>
          </a:p>
          <a:p>
            <a:pPr algn="ctr"/>
            <a:r>
              <a:rPr lang="en-US" sz="1800">
                <a:solidFill>
                  <a:schemeClr val="bg2"/>
                </a:solidFill>
                <a:latin typeface="Calibri" pitchFamily="34" charset="0"/>
                <a:cs typeface="Calibri" pitchFamily="34" charset="0"/>
              </a:rPr>
              <a:t>Mengelola Informasi Keinsinyuran</a:t>
            </a:r>
          </a:p>
        </p:txBody>
      </p:sp>
      <p:sp>
        <p:nvSpPr>
          <p:cNvPr id="35848" name="Line 6"/>
          <p:cNvSpPr>
            <a:spLocks noChangeShapeType="1"/>
          </p:cNvSpPr>
          <p:nvPr/>
        </p:nvSpPr>
        <p:spPr bwMode="auto">
          <a:xfrm>
            <a:off x="2205037" y="5047669"/>
            <a:ext cx="22860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solidFill>
                <a:schemeClr val="bg2"/>
              </a:solidFill>
              <a:latin typeface="Calibri" pitchFamily="34" charset="0"/>
              <a:cs typeface="Calibri" pitchFamily="34" charset="0"/>
            </a:endParaRPr>
          </a:p>
        </p:txBody>
      </p:sp>
      <p:sp>
        <p:nvSpPr>
          <p:cNvPr id="35849" name="Rectangle 7"/>
          <p:cNvSpPr>
            <a:spLocks noChangeArrowheads="1"/>
          </p:cNvSpPr>
          <p:nvPr/>
        </p:nvSpPr>
        <p:spPr bwMode="auto">
          <a:xfrm>
            <a:off x="4560887" y="1186869"/>
            <a:ext cx="5000625" cy="2185214"/>
          </a:xfrm>
          <a:prstGeom prst="rect">
            <a:avLst/>
          </a:prstGeom>
          <a:solidFill>
            <a:schemeClr val="tx1"/>
          </a:solidFill>
          <a:ln w="9525">
            <a:solidFill>
              <a:schemeClr val="bg2"/>
            </a:solidFill>
            <a:miter lim="800000"/>
            <a:headEnd/>
            <a:tailEnd/>
          </a:ln>
        </p:spPr>
        <p:txBody>
          <a:bodyPr>
            <a:spAutoFit/>
          </a:bodyPr>
          <a:lstStyle/>
          <a:p>
            <a:pPr marL="803275" indent="-803275">
              <a:buFont typeface="CommonBullets" pitchFamily="34" charset="2"/>
              <a:buNone/>
            </a:pPr>
            <a:r>
              <a:rPr lang="en-US" sz="1700" dirty="0">
                <a:solidFill>
                  <a:schemeClr val="bg2"/>
                </a:solidFill>
                <a:latin typeface="Calibri" pitchFamily="34" charset="0"/>
                <a:cs typeface="Calibri" pitchFamily="34" charset="0"/>
              </a:rPr>
              <a:t>W.4.4.1  </a:t>
            </a:r>
            <a:r>
              <a:rPr lang="en-US" sz="1700" dirty="0" err="1">
                <a:solidFill>
                  <a:schemeClr val="bg2"/>
                </a:solidFill>
                <a:latin typeface="Calibri" pitchFamily="34" charset="0"/>
                <a:cs typeface="Calibri" pitchFamily="34" charset="0"/>
              </a:rPr>
              <a:t>Melakukan</a:t>
            </a:r>
            <a:r>
              <a:rPr lang="en-US" sz="1700"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komunikasi</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Lisan</a:t>
            </a:r>
            <a:r>
              <a:rPr lang="en-US" sz="1700" dirty="0">
                <a:solidFill>
                  <a:schemeClr val="bg2"/>
                </a:solidFill>
                <a:latin typeface="Calibri" pitchFamily="34" charset="0"/>
                <a:cs typeface="Calibri" pitchFamily="34" charset="0"/>
              </a:rPr>
              <a:t>/</a:t>
            </a:r>
            <a:r>
              <a:rPr lang="en-US" sz="1700" dirty="0" err="1">
                <a:solidFill>
                  <a:schemeClr val="bg2"/>
                </a:solidFill>
                <a:latin typeface="Calibri" pitchFamily="34" charset="0"/>
                <a:cs typeface="Calibri" pitchFamily="34" charset="0"/>
              </a:rPr>
              <a:t>Tertulis</a:t>
            </a:r>
            <a:r>
              <a:rPr lang="en-US" sz="1700" dirty="0">
                <a:solidFill>
                  <a:schemeClr val="bg2"/>
                </a:solidFill>
                <a:latin typeface="Calibri" pitchFamily="34" charset="0"/>
                <a:cs typeface="Calibri" pitchFamily="34" charset="0"/>
              </a:rPr>
              <a:t> </a:t>
            </a:r>
          </a:p>
          <a:p>
            <a:pPr marL="803275" indent="-803275">
              <a:buFont typeface="CommonBullets" pitchFamily="34" charset="2"/>
              <a:buNone/>
            </a:pPr>
            <a:r>
              <a:rPr lang="en-US" sz="1700" dirty="0">
                <a:solidFill>
                  <a:schemeClr val="bg2"/>
                </a:solidFill>
                <a:latin typeface="Calibri" pitchFamily="34" charset="0"/>
                <a:cs typeface="Calibri" pitchFamily="34" charset="0"/>
              </a:rPr>
              <a:t>W.4.4.2  </a:t>
            </a:r>
            <a:r>
              <a:rPr lang="en-US" sz="1700" u="sng" dirty="0" err="1">
                <a:solidFill>
                  <a:schemeClr val="bg2"/>
                </a:solidFill>
                <a:latin typeface="Calibri" pitchFamily="34" charset="0"/>
                <a:cs typeface="Calibri" pitchFamily="34" charset="0"/>
              </a:rPr>
              <a:t>Menyiapkan</a:t>
            </a:r>
            <a:r>
              <a:rPr lang="en-US" sz="1700" dirty="0">
                <a:solidFill>
                  <a:schemeClr val="bg2"/>
                </a:solidFill>
                <a:latin typeface="Calibri" pitchFamily="34" charset="0"/>
                <a:cs typeface="Calibri" pitchFamily="34" charset="0"/>
              </a:rPr>
              <a:t> / </a:t>
            </a:r>
            <a:r>
              <a:rPr lang="en-US" sz="1700" dirty="0" err="1">
                <a:solidFill>
                  <a:schemeClr val="bg2"/>
                </a:solidFill>
                <a:latin typeface="Calibri" pitchFamily="34" charset="0"/>
                <a:cs typeface="Calibri" pitchFamily="34" charset="0"/>
              </a:rPr>
              <a:t>memaparkan</a:t>
            </a:r>
            <a:r>
              <a:rPr lang="en-US" sz="1700"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Informasi</a:t>
            </a:r>
            <a:r>
              <a:rPr lang="en-US" sz="1700" dirty="0">
                <a:solidFill>
                  <a:schemeClr val="bg2"/>
                </a:solidFill>
                <a:latin typeface="Calibri" pitchFamily="34" charset="0"/>
                <a:cs typeface="Calibri" pitchFamily="34" charset="0"/>
              </a:rPr>
              <a:t> </a:t>
            </a:r>
          </a:p>
          <a:p>
            <a:pPr marL="803275" indent="-803275">
              <a:buFont typeface="CommonBullets" pitchFamily="34" charset="2"/>
              <a:buNone/>
            </a:pPr>
            <a:r>
              <a:rPr lang="en-US" sz="1700" dirty="0">
                <a:solidFill>
                  <a:schemeClr val="bg2"/>
                </a:solidFill>
                <a:latin typeface="Calibri" pitchFamily="34" charset="0"/>
                <a:cs typeface="Calibri" pitchFamily="34" charset="0"/>
              </a:rPr>
              <a:t>W.4.4.3  </a:t>
            </a:r>
            <a:r>
              <a:rPr lang="en-US" sz="1700" dirty="0" err="1">
                <a:solidFill>
                  <a:schemeClr val="bg2"/>
                </a:solidFill>
                <a:latin typeface="Calibri" pitchFamily="34" charset="0"/>
                <a:cs typeface="Calibri" pitchFamily="34" charset="0"/>
              </a:rPr>
              <a:t>Melakukan</a:t>
            </a:r>
            <a:r>
              <a:rPr lang="en-US" sz="1700" dirty="0">
                <a:solidFill>
                  <a:schemeClr val="bg2"/>
                </a:solidFill>
                <a:latin typeface="Calibri" pitchFamily="34" charset="0"/>
                <a:cs typeface="Calibri" pitchFamily="34" charset="0"/>
              </a:rPr>
              <a:t> </a:t>
            </a:r>
            <a:r>
              <a:rPr lang="en-US" sz="1700" u="sng" dirty="0">
                <a:solidFill>
                  <a:schemeClr val="bg2"/>
                </a:solidFill>
                <a:latin typeface="Calibri" pitchFamily="34" charset="0"/>
                <a:cs typeface="Calibri" pitchFamily="34" charset="0"/>
              </a:rPr>
              <a:t>Hub. </a:t>
            </a:r>
            <a:r>
              <a:rPr lang="en-US" sz="1700" u="sng" dirty="0" err="1">
                <a:solidFill>
                  <a:schemeClr val="bg2"/>
                </a:solidFill>
                <a:latin typeface="Calibri" pitchFamily="34" charset="0"/>
                <a:cs typeface="Calibri" pitchFamily="34" charset="0"/>
              </a:rPr>
              <a:t>Pakar</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didalam</a:t>
            </a:r>
            <a:r>
              <a:rPr lang="en-US" sz="1700" dirty="0">
                <a:solidFill>
                  <a:schemeClr val="bg2"/>
                </a:solidFill>
                <a:latin typeface="Calibri" pitchFamily="34" charset="0"/>
                <a:cs typeface="Calibri" pitchFamily="34" charset="0"/>
              </a:rPr>
              <a:t> &amp; </a:t>
            </a:r>
            <a:r>
              <a:rPr lang="en-US" sz="1700" dirty="0" err="1">
                <a:solidFill>
                  <a:schemeClr val="bg2"/>
                </a:solidFill>
                <a:latin typeface="Calibri" pitchFamily="34" charset="0"/>
                <a:cs typeface="Calibri" pitchFamily="34" charset="0"/>
              </a:rPr>
              <a:t>diluar</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Profesi</a:t>
            </a:r>
            <a:r>
              <a:rPr lang="en-US" sz="1700" dirty="0">
                <a:solidFill>
                  <a:schemeClr val="bg2"/>
                </a:solidFill>
                <a:latin typeface="Calibri" pitchFamily="34" charset="0"/>
                <a:cs typeface="Calibri" pitchFamily="34" charset="0"/>
              </a:rPr>
              <a:t> </a:t>
            </a:r>
          </a:p>
          <a:p>
            <a:pPr marL="803275" indent="-803275">
              <a:buFont typeface="CommonBullets" pitchFamily="34" charset="2"/>
              <a:buNone/>
            </a:pPr>
            <a:r>
              <a:rPr lang="en-US" sz="1700" dirty="0">
                <a:solidFill>
                  <a:schemeClr val="bg2"/>
                </a:solidFill>
                <a:latin typeface="Calibri" pitchFamily="34" charset="0"/>
                <a:cs typeface="Calibri" pitchFamily="34" charset="0"/>
              </a:rPr>
              <a:t>W.4.4.4  </a:t>
            </a:r>
            <a:r>
              <a:rPr lang="en-US" sz="1700" u="sng" dirty="0" err="1">
                <a:solidFill>
                  <a:schemeClr val="bg2"/>
                </a:solidFill>
                <a:latin typeface="Calibri" pitchFamily="34" charset="0"/>
                <a:cs typeface="Calibri" pitchFamily="34" charset="0"/>
              </a:rPr>
              <a:t>Menjabarkan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Instruksi</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Keinsinyuran</a:t>
            </a:r>
            <a:r>
              <a:rPr lang="en-US" sz="1700" dirty="0">
                <a:solidFill>
                  <a:schemeClr val="bg2"/>
                </a:solidFill>
                <a:latin typeface="Calibri" pitchFamily="34" charset="0"/>
                <a:cs typeface="Calibri" pitchFamily="34" charset="0"/>
              </a:rPr>
              <a:t> </a:t>
            </a:r>
          </a:p>
          <a:p>
            <a:pPr marL="803275" indent="-803275">
              <a:buFont typeface="CommonBullets" pitchFamily="34" charset="2"/>
              <a:buNone/>
            </a:pPr>
            <a:r>
              <a:rPr lang="en-US" sz="1700" dirty="0">
                <a:solidFill>
                  <a:schemeClr val="bg2"/>
                </a:solidFill>
                <a:latin typeface="Calibri" pitchFamily="34" charset="0"/>
                <a:cs typeface="Calibri" pitchFamily="34" charset="0"/>
              </a:rPr>
              <a:t>W.4.4.5  </a:t>
            </a:r>
            <a:r>
              <a:rPr lang="en-US" sz="1700" dirty="0" err="1">
                <a:solidFill>
                  <a:schemeClr val="bg2"/>
                </a:solidFill>
                <a:latin typeface="Calibri" pitchFamily="34" charset="0"/>
                <a:cs typeface="Calibri" pitchFamily="34" charset="0"/>
              </a:rPr>
              <a:t>Memberikan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Instruksi</a:t>
            </a:r>
            <a:r>
              <a:rPr lang="en-US" sz="1700"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Jelas</a:t>
            </a:r>
            <a:r>
              <a:rPr lang="en-US" sz="1700" u="sng" dirty="0">
                <a:solidFill>
                  <a:schemeClr val="bg2"/>
                </a:solidFill>
                <a:latin typeface="Calibri" pitchFamily="34" charset="0"/>
                <a:cs typeface="Calibri" pitchFamily="34" charset="0"/>
              </a:rPr>
              <a:t> dg </a:t>
            </a:r>
            <a:r>
              <a:rPr lang="en-US" sz="1700" u="sng" dirty="0" err="1">
                <a:solidFill>
                  <a:schemeClr val="bg2"/>
                </a:solidFill>
                <a:latin typeface="Calibri" pitchFamily="34" charset="0"/>
                <a:cs typeface="Calibri" pitchFamily="34" charset="0"/>
              </a:rPr>
              <a:t>bahasa</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yg</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tepat</a:t>
            </a:r>
            <a:r>
              <a:rPr lang="en-US" sz="1700" dirty="0">
                <a:solidFill>
                  <a:schemeClr val="bg2"/>
                </a:solidFill>
                <a:latin typeface="Calibri" pitchFamily="34" charset="0"/>
                <a:cs typeface="Calibri" pitchFamily="34" charset="0"/>
              </a:rPr>
              <a:t> </a:t>
            </a:r>
          </a:p>
          <a:p>
            <a:pPr marL="803275" indent="-803275">
              <a:buFont typeface="CommonBullets" pitchFamily="34" charset="2"/>
              <a:buNone/>
            </a:pPr>
            <a:r>
              <a:rPr lang="en-US" sz="1700" dirty="0">
                <a:solidFill>
                  <a:schemeClr val="bg2"/>
                </a:solidFill>
                <a:latin typeface="Calibri" pitchFamily="34" charset="0"/>
                <a:cs typeface="Calibri" pitchFamily="34" charset="0"/>
              </a:rPr>
              <a:t>W.4.4.6  </a:t>
            </a:r>
            <a:r>
              <a:rPr lang="en-US" sz="1700" dirty="0" err="1">
                <a:solidFill>
                  <a:schemeClr val="bg2"/>
                </a:solidFill>
                <a:latin typeface="Calibri" pitchFamily="34" charset="0"/>
                <a:cs typeface="Calibri" pitchFamily="34" charset="0"/>
              </a:rPr>
              <a:t>Memilih</a:t>
            </a:r>
            <a:r>
              <a:rPr lang="en-US" sz="1700"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Sarana</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dan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Komunikasi</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Tepat</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Guna</a:t>
            </a:r>
            <a:r>
              <a:rPr lang="en-US" sz="1700" dirty="0">
                <a:solidFill>
                  <a:schemeClr val="bg2"/>
                </a:solidFill>
                <a:latin typeface="Calibri" pitchFamily="34" charset="0"/>
                <a:cs typeface="Calibri" pitchFamily="34" charset="0"/>
              </a:rPr>
              <a:t> </a:t>
            </a:r>
          </a:p>
        </p:txBody>
      </p:sp>
      <p:sp>
        <p:nvSpPr>
          <p:cNvPr id="35850" name="Rectangle 8"/>
          <p:cNvSpPr>
            <a:spLocks noChangeArrowheads="1"/>
          </p:cNvSpPr>
          <p:nvPr/>
        </p:nvSpPr>
        <p:spPr bwMode="auto">
          <a:xfrm>
            <a:off x="4560887" y="3672894"/>
            <a:ext cx="5000625" cy="2708434"/>
          </a:xfrm>
          <a:prstGeom prst="rect">
            <a:avLst/>
          </a:prstGeom>
          <a:solidFill>
            <a:schemeClr val="tx1"/>
          </a:solidFill>
          <a:ln w="9525">
            <a:solidFill>
              <a:schemeClr val="bg2"/>
            </a:solidFill>
            <a:miter lim="800000"/>
            <a:headEnd/>
            <a:tailEnd/>
          </a:ln>
        </p:spPr>
        <p:txBody>
          <a:bodyPr wrap="square">
            <a:spAutoFit/>
          </a:bodyPr>
          <a:lstStyle/>
          <a:p>
            <a:pPr marL="803275" indent="-803275">
              <a:buFont typeface="CommonBullets" pitchFamily="34" charset="2"/>
              <a:buNone/>
            </a:pPr>
            <a:r>
              <a:rPr lang="en-US" sz="1700" dirty="0">
                <a:solidFill>
                  <a:schemeClr val="bg2"/>
                </a:solidFill>
                <a:latin typeface="Calibri" pitchFamily="34" charset="0"/>
                <a:cs typeface="Calibri" pitchFamily="34" charset="0"/>
              </a:rPr>
              <a:t>W.4.5.1  </a:t>
            </a:r>
            <a:r>
              <a:rPr lang="en-US" sz="1700" dirty="0" err="1">
                <a:solidFill>
                  <a:schemeClr val="bg2"/>
                </a:solidFill>
                <a:latin typeface="Calibri" pitchFamily="34" charset="0"/>
                <a:cs typeface="Calibri" pitchFamily="34" charset="0"/>
              </a:rPr>
              <a:t>Menyampaikan</a:t>
            </a:r>
            <a:r>
              <a:rPr lang="en-US" sz="1700"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Ceramah</a:t>
            </a:r>
            <a:r>
              <a:rPr lang="en-US" sz="1700" dirty="0">
                <a:solidFill>
                  <a:schemeClr val="bg2"/>
                </a:solidFill>
                <a:latin typeface="Calibri" pitchFamily="34" charset="0"/>
                <a:cs typeface="Calibri" pitchFamily="34" charset="0"/>
              </a:rPr>
              <a:t> </a:t>
            </a:r>
          </a:p>
          <a:p>
            <a:pPr marL="803275" indent="-803275">
              <a:buFont typeface="CommonBullets" pitchFamily="34" charset="2"/>
              <a:buNone/>
            </a:pPr>
            <a:r>
              <a:rPr lang="en-US" sz="1700" dirty="0">
                <a:solidFill>
                  <a:schemeClr val="bg2"/>
                </a:solidFill>
                <a:latin typeface="Calibri" pitchFamily="34" charset="0"/>
                <a:cs typeface="Calibri" pitchFamily="34" charset="0"/>
              </a:rPr>
              <a:t>W.4.5.2  </a:t>
            </a:r>
            <a:r>
              <a:rPr lang="en-US" sz="1700" u="sng" dirty="0" err="1">
                <a:solidFill>
                  <a:schemeClr val="bg2"/>
                </a:solidFill>
                <a:latin typeface="Calibri" pitchFamily="34" charset="0"/>
                <a:cs typeface="Calibri" pitchFamily="34" charset="0"/>
              </a:rPr>
              <a:t>Menulis</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untuk</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Majalah</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dan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lainnya</a:t>
            </a:r>
            <a:r>
              <a:rPr lang="en-US" sz="1700" dirty="0">
                <a:solidFill>
                  <a:schemeClr val="bg2"/>
                </a:solidFill>
                <a:latin typeface="Calibri" pitchFamily="34" charset="0"/>
                <a:cs typeface="Calibri" pitchFamily="34" charset="0"/>
              </a:rPr>
              <a:t> </a:t>
            </a:r>
          </a:p>
          <a:p>
            <a:pPr marL="803275" indent="-803275">
              <a:buFont typeface="CommonBullets" pitchFamily="34" charset="2"/>
              <a:buNone/>
            </a:pPr>
            <a:r>
              <a:rPr lang="en-US" sz="1700" dirty="0">
                <a:solidFill>
                  <a:schemeClr val="bg2"/>
                </a:solidFill>
                <a:latin typeface="Calibri" pitchFamily="34" charset="0"/>
                <a:cs typeface="Calibri" pitchFamily="34" charset="0"/>
              </a:rPr>
              <a:t>W.4.5.3  </a:t>
            </a:r>
            <a:r>
              <a:rPr lang="en-US" sz="1700" u="sng" dirty="0" err="1">
                <a:solidFill>
                  <a:schemeClr val="bg2"/>
                </a:solidFill>
                <a:latin typeface="Calibri" pitchFamily="34" charset="0"/>
                <a:cs typeface="Calibri" pitchFamily="34" charset="0"/>
              </a:rPr>
              <a:t>Menyampaikan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Informasi</a:t>
            </a:r>
            <a:r>
              <a:rPr lang="en-US" sz="1700" dirty="0">
                <a:solidFill>
                  <a:schemeClr val="bg2"/>
                </a:solidFill>
                <a:latin typeface="Calibri" pitchFamily="34" charset="0"/>
                <a:cs typeface="Calibri" pitchFamily="34" charset="0"/>
              </a:rPr>
              <a:t> </a:t>
            </a:r>
          </a:p>
          <a:p>
            <a:pPr marL="803275" indent="-803275">
              <a:buFont typeface="CommonBullets" pitchFamily="34" charset="2"/>
              <a:buNone/>
            </a:pPr>
            <a:r>
              <a:rPr lang="en-US" sz="1700" dirty="0">
                <a:solidFill>
                  <a:schemeClr val="bg2"/>
                </a:solidFill>
                <a:latin typeface="Calibri" pitchFamily="34" charset="0"/>
                <a:cs typeface="Calibri" pitchFamily="34" charset="0"/>
              </a:rPr>
              <a:t>W.4.5.4  </a:t>
            </a:r>
            <a:r>
              <a:rPr lang="en-US" sz="1700" dirty="0" err="1">
                <a:solidFill>
                  <a:schemeClr val="bg2"/>
                </a:solidFill>
                <a:latin typeface="Calibri" pitchFamily="34" charset="0"/>
                <a:cs typeface="Calibri" pitchFamily="34" charset="0"/>
              </a:rPr>
              <a:t>Meneruskan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Informasi</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kepada</a:t>
            </a:r>
            <a:r>
              <a:rPr lang="en-US" sz="1700"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Atasan</a:t>
            </a:r>
            <a:r>
              <a:rPr lang="en-US" sz="1700" dirty="0">
                <a:solidFill>
                  <a:schemeClr val="bg2"/>
                </a:solidFill>
                <a:latin typeface="Calibri" pitchFamily="34" charset="0"/>
                <a:cs typeface="Calibri" pitchFamily="34" charset="0"/>
              </a:rPr>
              <a:t> </a:t>
            </a:r>
          </a:p>
          <a:p>
            <a:pPr marL="803275" indent="-803275">
              <a:buFont typeface="CommonBullets" pitchFamily="34" charset="2"/>
              <a:buNone/>
            </a:pPr>
            <a:r>
              <a:rPr lang="en-US" sz="1700" dirty="0">
                <a:solidFill>
                  <a:schemeClr val="bg2"/>
                </a:solidFill>
                <a:latin typeface="Calibri" pitchFamily="34" charset="0"/>
                <a:cs typeface="Calibri" pitchFamily="34" charset="0"/>
              </a:rPr>
              <a:t>W.4.5.5  </a:t>
            </a:r>
            <a:r>
              <a:rPr lang="en-US" sz="1700" dirty="0" err="1">
                <a:solidFill>
                  <a:schemeClr val="bg2"/>
                </a:solidFill>
                <a:latin typeface="Calibri" pitchFamily="34" charset="0"/>
                <a:cs typeface="Calibri" pitchFamily="34" charset="0"/>
              </a:rPr>
              <a:t>Melakukan</a:t>
            </a:r>
            <a:r>
              <a:rPr lang="en-US" sz="1700"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Perundingan</a:t>
            </a:r>
            <a:r>
              <a:rPr lang="en-US" sz="1700" u="sng" dirty="0">
                <a:solidFill>
                  <a:schemeClr val="bg2"/>
                </a:solidFill>
                <a:latin typeface="Calibri" pitchFamily="34" charset="0"/>
                <a:cs typeface="Calibri" pitchFamily="34" charset="0"/>
              </a:rPr>
              <a:t>,</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tukar</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pikiran</a:t>
            </a:r>
            <a:r>
              <a:rPr lang="en-US" sz="1700" dirty="0">
                <a:solidFill>
                  <a:schemeClr val="bg2"/>
                </a:solidFill>
                <a:latin typeface="Calibri" pitchFamily="34" charset="0"/>
                <a:cs typeface="Calibri" pitchFamily="34" charset="0"/>
              </a:rPr>
              <a:t>,  </a:t>
            </a:r>
          </a:p>
          <a:p>
            <a:pPr marL="803275" indent="-803275">
              <a:buFont typeface="CommonBullets" pitchFamily="34" charset="2"/>
              <a:buNone/>
            </a:pPr>
            <a:r>
              <a:rPr lang="en-US" sz="1700" dirty="0">
                <a:solidFill>
                  <a:schemeClr val="bg2"/>
                </a:solidFill>
                <a:latin typeface="Calibri" pitchFamily="34" charset="0"/>
                <a:cs typeface="Calibri" pitchFamily="34" charset="0"/>
              </a:rPr>
              <a:t>              </a:t>
            </a:r>
            <a:r>
              <a:rPr lang="en-US" sz="1700" dirty="0" smtClean="0">
                <a:solidFill>
                  <a:schemeClr val="bg2"/>
                </a:solidFill>
                <a:latin typeface="Calibri" pitchFamily="34" charset="0"/>
                <a:cs typeface="Calibri" pitchFamily="34" charset="0"/>
              </a:rPr>
              <a:t>   </a:t>
            </a:r>
            <a:r>
              <a:rPr lang="en-US" sz="1700" u="sng" dirty="0" err="1" smtClean="0">
                <a:solidFill>
                  <a:schemeClr val="bg2"/>
                </a:solidFill>
                <a:latin typeface="Calibri" pitchFamily="34" charset="0"/>
                <a:cs typeface="Calibri" pitchFamily="34" charset="0"/>
              </a:rPr>
              <a:t>diplomasi</a:t>
            </a:r>
            <a:r>
              <a:rPr lang="en-US" sz="1700" dirty="0" smtClean="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keinsinyuran</a:t>
            </a:r>
            <a:endParaRPr lang="en-US" sz="1700" dirty="0">
              <a:solidFill>
                <a:schemeClr val="bg2"/>
              </a:solidFill>
              <a:latin typeface="Calibri" pitchFamily="34" charset="0"/>
              <a:cs typeface="Calibri" pitchFamily="34" charset="0"/>
            </a:endParaRPr>
          </a:p>
          <a:p>
            <a:pPr marL="803275" indent="-803275">
              <a:buFont typeface="CommonBullets" pitchFamily="34" charset="2"/>
              <a:buNone/>
            </a:pPr>
            <a:r>
              <a:rPr lang="en-US" sz="1700" dirty="0">
                <a:solidFill>
                  <a:schemeClr val="bg2"/>
                </a:solidFill>
                <a:latin typeface="Calibri" pitchFamily="34" charset="0"/>
                <a:cs typeface="Calibri" pitchFamily="34" charset="0"/>
              </a:rPr>
              <a:t>W.4.5.6  </a:t>
            </a:r>
            <a:r>
              <a:rPr lang="en-US" sz="1700" dirty="0" err="1">
                <a:solidFill>
                  <a:schemeClr val="bg2"/>
                </a:solidFill>
                <a:latin typeface="Calibri" pitchFamily="34" charset="0"/>
                <a:cs typeface="Calibri" pitchFamily="34" charset="0"/>
              </a:rPr>
              <a:t>Menyiapkan</a:t>
            </a:r>
            <a:r>
              <a:rPr lang="en-US" sz="1700"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Laporan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secara</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profesional</a:t>
            </a:r>
            <a:endParaRPr lang="en-US" sz="1700" dirty="0">
              <a:solidFill>
                <a:schemeClr val="bg2"/>
              </a:solidFill>
              <a:latin typeface="Calibri" pitchFamily="34" charset="0"/>
              <a:cs typeface="Calibri" pitchFamily="34" charset="0"/>
            </a:endParaRPr>
          </a:p>
          <a:p>
            <a:pPr marL="803275" indent="-803275">
              <a:buFont typeface="CommonBullets" pitchFamily="34" charset="2"/>
              <a:buNone/>
            </a:pPr>
            <a:r>
              <a:rPr lang="en-US" sz="1700" dirty="0">
                <a:solidFill>
                  <a:schemeClr val="bg2"/>
                </a:solidFill>
                <a:latin typeface="Calibri" pitchFamily="34" charset="0"/>
                <a:cs typeface="Calibri" pitchFamily="34" charset="0"/>
              </a:rPr>
              <a:t>W.4.5.7  </a:t>
            </a:r>
            <a:r>
              <a:rPr lang="en-US" sz="1700" dirty="0" err="1">
                <a:solidFill>
                  <a:schemeClr val="bg2"/>
                </a:solidFill>
                <a:latin typeface="Calibri" pitchFamily="34" charset="0"/>
                <a:cs typeface="Calibri" pitchFamily="34" charset="0"/>
              </a:rPr>
              <a:t>Menyiapkan</a:t>
            </a:r>
            <a:r>
              <a:rPr lang="en-US" sz="1700"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Dokumen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mis</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Spesifikasi</a:t>
            </a:r>
            <a:r>
              <a:rPr lang="en-US" sz="1700" dirty="0">
                <a:solidFill>
                  <a:schemeClr val="bg2"/>
                </a:solidFill>
                <a:latin typeface="Calibri" pitchFamily="34" charset="0"/>
                <a:cs typeface="Calibri" pitchFamily="34" charset="0"/>
              </a:rPr>
              <a:t> </a:t>
            </a:r>
          </a:p>
          <a:p>
            <a:pPr marL="803275" indent="-803275">
              <a:buFont typeface="CommonBullets" pitchFamily="34" charset="2"/>
              <a:buNone/>
            </a:pPr>
            <a:r>
              <a:rPr lang="en-US" sz="1700" dirty="0">
                <a:solidFill>
                  <a:schemeClr val="bg2"/>
                </a:solidFill>
                <a:latin typeface="Calibri" pitchFamily="34" charset="0"/>
                <a:cs typeface="Calibri" pitchFamily="34" charset="0"/>
              </a:rPr>
              <a:t>W.4.5.8  </a:t>
            </a:r>
            <a:r>
              <a:rPr lang="en-US" sz="1700" dirty="0" err="1">
                <a:solidFill>
                  <a:schemeClr val="bg2"/>
                </a:solidFill>
                <a:latin typeface="Calibri" pitchFamily="34" charset="0"/>
                <a:cs typeface="Calibri" pitchFamily="34" charset="0"/>
              </a:rPr>
              <a:t>Menyiapkan</a:t>
            </a:r>
            <a:r>
              <a:rPr lang="en-US" sz="1700" dirty="0">
                <a:solidFill>
                  <a:schemeClr val="bg2"/>
                </a:solidFill>
                <a:latin typeface="Calibri" pitchFamily="34" charset="0"/>
                <a:cs typeface="Calibri" pitchFamily="34" charset="0"/>
              </a:rPr>
              <a:t> </a:t>
            </a:r>
            <a:r>
              <a:rPr lang="en-US" sz="1700" u="sng" dirty="0">
                <a:solidFill>
                  <a:schemeClr val="bg2"/>
                </a:solidFill>
                <a:latin typeface="Calibri" pitchFamily="34" charset="0"/>
                <a:cs typeface="Calibri" pitchFamily="34" charset="0"/>
              </a:rPr>
              <a:t>AMDAL</a:t>
            </a:r>
            <a:r>
              <a:rPr lang="en-US" sz="1700" dirty="0">
                <a:solidFill>
                  <a:schemeClr val="bg2"/>
                </a:solidFill>
                <a:latin typeface="Calibri" pitchFamily="34" charset="0"/>
                <a:cs typeface="Calibri" pitchFamily="34" charset="0"/>
              </a:rPr>
              <a:t> </a:t>
            </a:r>
          </a:p>
          <a:p>
            <a:pPr marL="803275" indent="-803275">
              <a:buFont typeface="CommonBullets" pitchFamily="34" charset="2"/>
              <a:buNone/>
            </a:pPr>
            <a:r>
              <a:rPr lang="en-US" sz="1700" dirty="0">
                <a:solidFill>
                  <a:schemeClr val="bg2"/>
                </a:solidFill>
                <a:latin typeface="Calibri" pitchFamily="34" charset="0"/>
                <a:cs typeface="Calibri" pitchFamily="34" charset="0"/>
              </a:rPr>
              <a:t>W.4.5.9  </a:t>
            </a:r>
            <a:r>
              <a:rPr lang="en-US" sz="1700" u="sng" dirty="0" err="1">
                <a:solidFill>
                  <a:schemeClr val="bg2"/>
                </a:solidFill>
                <a:latin typeface="Calibri" pitchFamily="34" charset="0"/>
                <a:cs typeface="Calibri" pitchFamily="34" charset="0"/>
              </a:rPr>
              <a:t>Menafsirkan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Gambar</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Spek</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Peraturan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dlsb</a:t>
            </a:r>
            <a:r>
              <a:rPr lang="en-US" sz="1700" dirty="0">
                <a:solidFill>
                  <a:schemeClr val="bg2"/>
                </a:solidFill>
                <a:latin typeface="Calibri" pitchFamily="34" charset="0"/>
                <a:cs typeface="Calibri" pitchFamily="34" charset="0"/>
              </a:rPr>
              <a:t>.</a:t>
            </a:r>
          </a:p>
        </p:txBody>
      </p:sp>
      <p:sp>
        <p:nvSpPr>
          <p:cNvPr id="35851" name="Line 9"/>
          <p:cNvSpPr>
            <a:spLocks noChangeShapeType="1"/>
          </p:cNvSpPr>
          <p:nvPr/>
        </p:nvSpPr>
        <p:spPr bwMode="auto">
          <a:xfrm>
            <a:off x="387349" y="3682419"/>
            <a:ext cx="182880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solidFill>
                <a:schemeClr val="bg2"/>
              </a:solidFill>
              <a:latin typeface="Calibri" pitchFamily="34" charset="0"/>
              <a:cs typeface="Calibri" pitchFamily="34" charset="0"/>
            </a:endParaRPr>
          </a:p>
        </p:txBody>
      </p:sp>
      <p:sp>
        <p:nvSpPr>
          <p:cNvPr id="35852" name="Line 10"/>
          <p:cNvSpPr>
            <a:spLocks noChangeShapeType="1"/>
          </p:cNvSpPr>
          <p:nvPr/>
        </p:nvSpPr>
        <p:spPr bwMode="auto">
          <a:xfrm>
            <a:off x="2200274" y="2177469"/>
            <a:ext cx="0" cy="2868613"/>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solidFill>
                <a:schemeClr val="bg2"/>
              </a:solidFill>
              <a:latin typeface="Calibri" pitchFamily="34" charset="0"/>
              <a:cs typeface="Calibri" pitchFamily="34" charset="0"/>
            </a:endParaRPr>
          </a:p>
        </p:txBody>
      </p:sp>
      <p:cxnSp>
        <p:nvCxnSpPr>
          <p:cNvPr id="35853" name="AutoShape 11"/>
          <p:cNvCxnSpPr>
            <a:cxnSpLocks noChangeShapeType="1"/>
            <a:stCxn id="35845" idx="3"/>
          </p:cNvCxnSpPr>
          <p:nvPr/>
        </p:nvCxnSpPr>
        <p:spPr bwMode="auto">
          <a:xfrm flipV="1">
            <a:off x="4256087" y="2177469"/>
            <a:ext cx="304800" cy="9525"/>
          </a:xfrm>
          <a:prstGeom prst="straightConnector1">
            <a:avLst/>
          </a:prstGeom>
          <a:noFill/>
          <a:ln w="9525">
            <a:solidFill>
              <a:schemeClr val="bg2"/>
            </a:solidFill>
            <a:round/>
            <a:headEnd/>
            <a:tailEnd type="triangle" w="med" len="med"/>
          </a:ln>
          <a:extLst>
            <a:ext uri="{909E8E84-426E-40DD-AFC4-6F175D3DCCD1}">
              <a14:hiddenFill xmlns:a14="http://schemas.microsoft.com/office/drawing/2010/main">
                <a:noFill/>
              </a14:hiddenFill>
            </a:ext>
          </a:extLst>
        </p:spPr>
      </p:cxnSp>
      <p:cxnSp>
        <p:nvCxnSpPr>
          <p:cNvPr id="35854" name="AutoShape 12"/>
          <p:cNvCxnSpPr>
            <a:cxnSpLocks noChangeShapeType="1"/>
            <a:stCxn id="35847" idx="3"/>
          </p:cNvCxnSpPr>
          <p:nvPr/>
        </p:nvCxnSpPr>
        <p:spPr bwMode="auto">
          <a:xfrm flipV="1">
            <a:off x="4267199" y="5154032"/>
            <a:ext cx="293688" cy="3175"/>
          </a:xfrm>
          <a:prstGeom prst="straightConnector1">
            <a:avLst/>
          </a:prstGeom>
          <a:noFill/>
          <a:ln w="9525">
            <a:solidFill>
              <a:schemeClr val="bg2"/>
            </a:solidFill>
            <a:round/>
            <a:headEnd/>
            <a:tailEnd type="triangle" w="med" len="med"/>
          </a:ln>
          <a:extLst>
            <a:ext uri="{909E8E84-426E-40DD-AFC4-6F175D3DCCD1}">
              <a14:hiddenFill xmlns:a14="http://schemas.microsoft.com/office/drawing/2010/main">
                <a:noFill/>
              </a14:hiddenFill>
            </a:ext>
          </a:extLst>
        </p:spPr>
      </p:cxnSp>
    </p:spTree>
  </p:cSld>
  <p:clrMapOvr>
    <a:masterClrMapping/>
  </p:clrMapOvr>
  <p:transition>
    <p:cover dir="rd"/>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bwMode="auto">
          <a:xfrm>
            <a:off x="0" y="1"/>
            <a:ext cx="9906000" cy="764704"/>
          </a:xfrm>
          <a:prstGeom prst="rect">
            <a:avLst/>
          </a:prstGeom>
          <a:solidFill>
            <a:schemeClr val="accent5">
              <a:lumMod val="75000"/>
            </a:schemeClr>
          </a:solidFill>
          <a:ln w="5715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50000"/>
              </a:lnSpc>
              <a:spcBef>
                <a:spcPct val="45000"/>
              </a:spcBef>
              <a:spcAft>
                <a:spcPct val="0"/>
              </a:spcAft>
              <a:buClrTx/>
              <a:buSzTx/>
              <a:buFontTx/>
              <a:buNone/>
              <a:tabLst/>
            </a:pPr>
            <a:endParaRPr kumimoji="0" lang="en-US" sz="4400" b="1" i="0" u="none" strike="noStrike" cap="none" normalizeH="0" baseline="0" dirty="0" smtClean="0">
              <a:ln>
                <a:noFill/>
              </a:ln>
              <a:solidFill>
                <a:srgbClr val="FFFFCC"/>
              </a:solidFill>
              <a:effectLst/>
              <a:latin typeface="Calibri" pitchFamily="34" charset="0"/>
              <a:cs typeface="Calibri" pitchFamily="34" charset="0"/>
            </a:endParaRPr>
          </a:p>
        </p:txBody>
      </p:sp>
      <p:sp>
        <p:nvSpPr>
          <p:cNvPr id="2" name="Footer Placeholder 1"/>
          <p:cNvSpPr>
            <a:spLocks noGrp="1"/>
          </p:cNvSpPr>
          <p:nvPr>
            <p:ph type="ftr" sz="quarter" idx="10"/>
          </p:nvPr>
        </p:nvSpPr>
        <p:spPr>
          <a:xfrm>
            <a:off x="95250" y="6572250"/>
            <a:ext cx="3429000" cy="457200"/>
          </a:xfrm>
        </p:spPr>
        <p:txBody>
          <a:bodyPr/>
          <a:lstStyle/>
          <a:p>
            <a:pPr>
              <a:defRPr/>
            </a:pPr>
            <a:r>
              <a:rPr lang="en-US" sz="1200" dirty="0" err="1" smtClean="0">
                <a:solidFill>
                  <a:schemeClr val="bg2"/>
                </a:solidFill>
              </a:rPr>
              <a:t>Bakuan</a:t>
            </a:r>
            <a:r>
              <a:rPr lang="en-US" sz="1200" dirty="0" smtClean="0">
                <a:solidFill>
                  <a:schemeClr val="bg2"/>
                </a:solidFill>
              </a:rPr>
              <a:t> </a:t>
            </a:r>
            <a:r>
              <a:rPr lang="en-US" sz="1200" dirty="0" err="1" smtClean="0">
                <a:solidFill>
                  <a:schemeClr val="bg2"/>
                </a:solidFill>
              </a:rPr>
              <a:t>Kompetensi</a:t>
            </a:r>
            <a:r>
              <a:rPr lang="en-US" sz="1200" dirty="0" smtClean="0">
                <a:solidFill>
                  <a:schemeClr val="bg2"/>
                </a:solidFill>
              </a:rPr>
              <a:t> IP </a:t>
            </a:r>
            <a:r>
              <a:rPr lang="en-US" sz="1200" dirty="0" err="1" smtClean="0">
                <a:solidFill>
                  <a:schemeClr val="bg2"/>
                </a:solidFill>
              </a:rPr>
              <a:t>Versi</a:t>
            </a:r>
            <a:r>
              <a:rPr lang="en-US" sz="1200" dirty="0" smtClean="0">
                <a:solidFill>
                  <a:schemeClr val="bg2"/>
                </a:solidFill>
              </a:rPr>
              <a:t> </a:t>
            </a:r>
            <a:r>
              <a:rPr lang="en-US" sz="1200" dirty="0" err="1" smtClean="0">
                <a:solidFill>
                  <a:schemeClr val="bg2"/>
                </a:solidFill>
              </a:rPr>
              <a:t>Ringkas</a:t>
            </a:r>
            <a:endParaRPr lang="en-US" sz="1200" dirty="0">
              <a:solidFill>
                <a:schemeClr val="bg2"/>
              </a:solidFill>
            </a:endParaRPr>
          </a:p>
        </p:txBody>
      </p:sp>
      <p:sp>
        <p:nvSpPr>
          <p:cNvPr id="36867" name="Slide Number Placeholder 2"/>
          <p:cNvSpPr>
            <a:spLocks noGrp="1"/>
          </p:cNvSpPr>
          <p:nvPr>
            <p:ph type="sldNum" sz="quarter" idx="11"/>
          </p:nvPr>
        </p:nvSpPr>
        <p:spPr>
          <a:xfrm>
            <a:off x="8239125" y="6572250"/>
            <a:ext cx="1398588"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r>
              <a:rPr lang="en-US" sz="1200" b="0" smtClean="0">
                <a:solidFill>
                  <a:schemeClr val="bg2"/>
                </a:solidFill>
                <a:latin typeface="Tahoma" pitchFamily="34" charset="0"/>
              </a:rPr>
              <a:t>Slide </a:t>
            </a:r>
            <a:fld id="{98C2D889-500B-40AF-8786-4BA2AAA51A27}" type="slidenum">
              <a:rPr lang="en-US" sz="1200" b="0" smtClean="0">
                <a:solidFill>
                  <a:schemeClr val="bg2"/>
                </a:solidFill>
                <a:latin typeface="Tahoma" pitchFamily="34" charset="0"/>
              </a:rPr>
              <a:pPr/>
              <a:t>34</a:t>
            </a:fld>
            <a:endParaRPr lang="en-US" sz="1200" b="0" smtClean="0">
              <a:solidFill>
                <a:schemeClr val="bg2"/>
              </a:solidFill>
              <a:latin typeface="Tahoma"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759763226"/>
              </p:ext>
            </p:extLst>
          </p:nvPr>
        </p:nvGraphicFramePr>
        <p:xfrm>
          <a:off x="595313" y="401337"/>
          <a:ext cx="8786812" cy="6268023"/>
        </p:xfrm>
        <a:graphic>
          <a:graphicData uri="http://schemas.openxmlformats.org/drawingml/2006/table">
            <a:tbl>
              <a:tblPr/>
              <a:tblGrid>
                <a:gridCol w="328919"/>
                <a:gridCol w="2416542"/>
                <a:gridCol w="604135"/>
                <a:gridCol w="722341"/>
                <a:gridCol w="2792629"/>
                <a:gridCol w="878741"/>
                <a:gridCol w="274606"/>
                <a:gridCol w="274606"/>
                <a:gridCol w="219687"/>
                <a:gridCol w="274606"/>
              </a:tblGrid>
              <a:tr h="156193">
                <a:tc>
                  <a:txBody>
                    <a:bodyPr/>
                    <a:lstStyle/>
                    <a:p>
                      <a:pPr marL="0" marR="0">
                        <a:spcBef>
                          <a:spcPts val="0"/>
                        </a:spcBef>
                        <a:spcAft>
                          <a:spcPts val="0"/>
                        </a:spcAft>
                        <a:tabLst>
                          <a:tab pos="514350" algn="l"/>
                          <a:tab pos="685800" algn="l"/>
                        </a:tabLst>
                      </a:pPr>
                      <a:r>
                        <a:rPr lang="en-US" sz="1000" b="1" dirty="0">
                          <a:solidFill>
                            <a:schemeClr val="bg2"/>
                          </a:solidFill>
                          <a:latin typeface="Calibri" pitchFamily="34" charset="0"/>
                          <a:ea typeface="Times New Roman"/>
                          <a:cs typeface="Calibri" pitchFamily="34" charset="0"/>
                        </a:rPr>
                        <a:t>NO</a:t>
                      </a:r>
                    </a:p>
                  </a:txBody>
                  <a:tcPr marL="33156" marR="33156" marT="0" marB="0">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a:noFill/>
                    </a:lnB>
                    <a:solidFill>
                      <a:srgbClr val="FFFF99"/>
                    </a:solidFill>
                  </a:tcPr>
                </a:tc>
                <a:tc>
                  <a:txBody>
                    <a:bodyPr/>
                    <a:lstStyle/>
                    <a:p>
                      <a:pPr marL="0" marR="0">
                        <a:spcBef>
                          <a:spcPts val="0"/>
                        </a:spcBef>
                        <a:spcAft>
                          <a:spcPts val="0"/>
                        </a:spcAft>
                        <a:tabLst>
                          <a:tab pos="514350" algn="l"/>
                          <a:tab pos="685800" algn="l"/>
                        </a:tabLst>
                      </a:pPr>
                      <a:r>
                        <a:rPr lang="en-US" sz="1000" b="1">
                          <a:solidFill>
                            <a:schemeClr val="bg2"/>
                          </a:solidFill>
                          <a:latin typeface="Calibri" pitchFamily="34" charset="0"/>
                          <a:ea typeface="Times New Roman"/>
                          <a:cs typeface="Calibri" pitchFamily="34" charset="0"/>
                        </a:rPr>
                        <a:t>NAMA PENDIDIKAN/ PELATIHAN,</a:t>
                      </a:r>
                    </a:p>
                  </a:txBody>
                  <a:tcPr marL="33156" marR="331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a:noFill/>
                    </a:lnB>
                    <a:solidFill>
                      <a:srgbClr val="FFFF99"/>
                    </a:solidFill>
                  </a:tcPr>
                </a:tc>
                <a:tc>
                  <a:txBody>
                    <a:bodyPr/>
                    <a:lstStyle/>
                    <a:p>
                      <a:pPr marL="0" marR="0">
                        <a:spcBef>
                          <a:spcPts val="0"/>
                        </a:spcBef>
                        <a:spcAft>
                          <a:spcPts val="0"/>
                        </a:spcAft>
                        <a:tabLst>
                          <a:tab pos="514350" algn="l"/>
                          <a:tab pos="685800" algn="l"/>
                        </a:tabLst>
                      </a:pPr>
                      <a:r>
                        <a:rPr lang="en-US" sz="1000" b="1">
                          <a:solidFill>
                            <a:schemeClr val="bg2"/>
                          </a:solidFill>
                          <a:latin typeface="Calibri" pitchFamily="34" charset="0"/>
                          <a:ea typeface="Times New Roman"/>
                          <a:cs typeface="Calibri" pitchFamily="34" charset="0"/>
                        </a:rPr>
                        <a:t>BULAN /</a:t>
                      </a:r>
                    </a:p>
                  </a:txBody>
                  <a:tcPr marL="33156" marR="331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a:noFill/>
                    </a:lnB>
                    <a:solidFill>
                      <a:srgbClr val="FFFF99"/>
                    </a:solidFill>
                  </a:tcPr>
                </a:tc>
                <a:tc>
                  <a:txBody>
                    <a:bodyPr/>
                    <a:lstStyle/>
                    <a:p>
                      <a:pPr marL="0" marR="0">
                        <a:spcBef>
                          <a:spcPts val="0"/>
                        </a:spcBef>
                        <a:spcAft>
                          <a:spcPts val="0"/>
                        </a:spcAft>
                        <a:tabLst>
                          <a:tab pos="514350" algn="l"/>
                          <a:tab pos="685800" algn="l"/>
                        </a:tabLst>
                      </a:pPr>
                      <a:r>
                        <a:rPr lang="en-US" sz="1000" b="1">
                          <a:solidFill>
                            <a:schemeClr val="bg2"/>
                          </a:solidFill>
                          <a:latin typeface="Calibri" pitchFamily="34" charset="0"/>
                          <a:ea typeface="Times New Roman"/>
                          <a:cs typeface="Calibri" pitchFamily="34" charset="0"/>
                        </a:rPr>
                        <a:t>JUMLAH</a:t>
                      </a:r>
                    </a:p>
                  </a:txBody>
                  <a:tcPr marL="33156" marR="331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a:noFill/>
                    </a:lnB>
                    <a:solidFill>
                      <a:srgbClr val="FFFF99"/>
                    </a:solidFill>
                  </a:tcPr>
                </a:tc>
                <a:tc>
                  <a:txBody>
                    <a:bodyPr/>
                    <a:lstStyle/>
                    <a:p>
                      <a:pPr marL="0" marR="0" algn="ctr">
                        <a:spcBef>
                          <a:spcPts val="0"/>
                        </a:spcBef>
                        <a:spcAft>
                          <a:spcPts val="0"/>
                        </a:spcAft>
                        <a:tabLst>
                          <a:tab pos="514350" algn="l"/>
                          <a:tab pos="685800" algn="l"/>
                        </a:tabLst>
                      </a:pPr>
                      <a:r>
                        <a:rPr lang="en-US" sz="1000" b="1">
                          <a:solidFill>
                            <a:schemeClr val="bg2"/>
                          </a:solidFill>
                          <a:latin typeface="Calibri" pitchFamily="34" charset="0"/>
                          <a:ea typeface="Times New Roman"/>
                          <a:cs typeface="Calibri" pitchFamily="34" charset="0"/>
                        </a:rPr>
                        <a:t>URAIAN SINGKAT MATERI PENDIDIKAN/</a:t>
                      </a:r>
                    </a:p>
                  </a:txBody>
                  <a:tcPr marL="33156" marR="331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a:noFill/>
                    </a:lnB>
                    <a:solidFill>
                      <a:srgbClr val="FFFF99"/>
                    </a:solidFill>
                  </a:tcPr>
                </a:tc>
                <a:tc>
                  <a:txBody>
                    <a:bodyPr/>
                    <a:lstStyle/>
                    <a:p>
                      <a:pPr marL="0" marR="0" algn="ctr">
                        <a:spcBef>
                          <a:spcPts val="0"/>
                        </a:spcBef>
                        <a:spcAft>
                          <a:spcPts val="0"/>
                        </a:spcAft>
                        <a:tabLst>
                          <a:tab pos="514350" algn="l"/>
                          <a:tab pos="685800" algn="l"/>
                        </a:tabLst>
                      </a:pPr>
                      <a:r>
                        <a:rPr lang="en-US" sz="1000" b="1" dirty="0">
                          <a:solidFill>
                            <a:schemeClr val="bg2"/>
                          </a:solidFill>
                          <a:latin typeface="Calibri" pitchFamily="34" charset="0"/>
                          <a:ea typeface="Times New Roman"/>
                          <a:cs typeface="Calibri" pitchFamily="34" charset="0"/>
                        </a:rPr>
                        <a:t>KOMPE-</a:t>
                      </a:r>
                    </a:p>
                  </a:txBody>
                  <a:tcPr marL="33156" marR="33156" marT="0" marB="0">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a:noFill/>
                    </a:lnB>
                    <a:solidFill>
                      <a:srgbClr val="FFFFFF"/>
                    </a:solidFill>
                  </a:tcPr>
                </a:tc>
                <a:tc gridSpan="4">
                  <a:txBody>
                    <a:bodyPr/>
                    <a:lstStyle/>
                    <a:p>
                      <a:pPr marL="0" marR="0" algn="ctr">
                        <a:spcBef>
                          <a:spcPts val="0"/>
                        </a:spcBef>
                        <a:spcAft>
                          <a:spcPts val="0"/>
                        </a:spcAft>
                        <a:tabLst>
                          <a:tab pos="514350" algn="l"/>
                          <a:tab pos="685800" algn="l"/>
                        </a:tabLst>
                      </a:pPr>
                      <a:r>
                        <a:rPr lang="en-US" sz="1000" b="1">
                          <a:solidFill>
                            <a:schemeClr val="bg2"/>
                          </a:solidFill>
                          <a:latin typeface="Calibri" pitchFamily="34" charset="0"/>
                          <a:ea typeface="Times New Roman"/>
                          <a:cs typeface="Calibri" pitchFamily="34" charset="0"/>
                        </a:rPr>
                        <a:t>Diisi oleh MP</a:t>
                      </a:r>
                    </a:p>
                  </a:txBody>
                  <a:tcPr marL="33156" marR="33156" marT="0" marB="0">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289591">
                <a:tc>
                  <a:txBody>
                    <a:bodyPr/>
                    <a:lstStyle/>
                    <a:p>
                      <a:pPr marL="0" marR="0">
                        <a:spcBef>
                          <a:spcPts val="0"/>
                        </a:spcBef>
                        <a:spcAft>
                          <a:spcPts val="0"/>
                        </a:spcAft>
                        <a:tabLst>
                          <a:tab pos="514350" algn="l"/>
                          <a:tab pos="685800" algn="l"/>
                        </a:tabLst>
                      </a:pPr>
                      <a:endParaRPr lang="en-US" sz="1000" b="1" dirty="0">
                        <a:solidFill>
                          <a:schemeClr val="bg2"/>
                        </a:solidFill>
                        <a:latin typeface="Calibri" pitchFamily="34" charset="0"/>
                        <a:ea typeface="Times New Roman"/>
                        <a:cs typeface="Calibri" pitchFamily="34" charset="0"/>
                      </a:endParaRPr>
                    </a:p>
                  </a:txBody>
                  <a:tcPr marL="33156" marR="33156" marT="0" marB="0">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99"/>
                    </a:solidFill>
                  </a:tcPr>
                </a:tc>
                <a:tc>
                  <a:txBody>
                    <a:bodyPr/>
                    <a:lstStyle/>
                    <a:p>
                      <a:pPr marL="0" marR="0">
                        <a:spcBef>
                          <a:spcPts val="0"/>
                        </a:spcBef>
                        <a:spcAft>
                          <a:spcPts val="0"/>
                        </a:spcAft>
                        <a:tabLst>
                          <a:tab pos="514350" algn="l"/>
                          <a:tab pos="685800" algn="l"/>
                        </a:tabLst>
                      </a:pPr>
                      <a:r>
                        <a:rPr lang="en-US" sz="1000" b="1">
                          <a:solidFill>
                            <a:schemeClr val="bg2"/>
                          </a:solidFill>
                          <a:latin typeface="Calibri" pitchFamily="34" charset="0"/>
                          <a:ea typeface="Times New Roman"/>
                          <a:cs typeface="Calibri" pitchFamily="34" charset="0"/>
                        </a:rPr>
                        <a:t>PENYELENGGARA, LOKASI</a:t>
                      </a:r>
                    </a:p>
                  </a:txBody>
                  <a:tcPr marL="33156" marR="331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99"/>
                    </a:solidFill>
                  </a:tcPr>
                </a:tc>
                <a:tc>
                  <a:txBody>
                    <a:bodyPr/>
                    <a:lstStyle/>
                    <a:p>
                      <a:pPr marL="0" marR="0">
                        <a:spcBef>
                          <a:spcPts val="0"/>
                        </a:spcBef>
                        <a:spcAft>
                          <a:spcPts val="0"/>
                        </a:spcAft>
                        <a:tabLst>
                          <a:tab pos="514350" algn="l"/>
                          <a:tab pos="685800" algn="l"/>
                        </a:tabLst>
                      </a:pPr>
                      <a:r>
                        <a:rPr lang="en-US" sz="1000" b="1">
                          <a:solidFill>
                            <a:schemeClr val="bg2"/>
                          </a:solidFill>
                          <a:latin typeface="Calibri" pitchFamily="34" charset="0"/>
                          <a:ea typeface="Times New Roman"/>
                          <a:cs typeface="Calibri" pitchFamily="34" charset="0"/>
                        </a:rPr>
                        <a:t>TAHUN</a:t>
                      </a:r>
                    </a:p>
                  </a:txBody>
                  <a:tcPr marL="33156" marR="331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tabLst>
                          <a:tab pos="514350" algn="l"/>
                          <a:tab pos="685800" algn="l"/>
                        </a:tabLst>
                      </a:pPr>
                      <a:r>
                        <a:rPr lang="en-US" sz="1000" b="1">
                          <a:solidFill>
                            <a:schemeClr val="bg2"/>
                          </a:solidFill>
                          <a:latin typeface="Calibri" pitchFamily="34" charset="0"/>
                          <a:ea typeface="Times New Roman"/>
                          <a:cs typeface="Calibri" pitchFamily="34" charset="0"/>
                        </a:rPr>
                        <a:t>JAM</a:t>
                      </a:r>
                    </a:p>
                  </a:txBody>
                  <a:tcPr marL="33156" marR="331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tabLst>
                          <a:tab pos="514350" algn="l"/>
                          <a:tab pos="685800" algn="l"/>
                        </a:tabLst>
                      </a:pPr>
                      <a:r>
                        <a:rPr lang="en-US" sz="1000" b="1">
                          <a:solidFill>
                            <a:schemeClr val="bg2"/>
                          </a:solidFill>
                          <a:latin typeface="Calibri" pitchFamily="34" charset="0"/>
                          <a:ea typeface="Times New Roman"/>
                          <a:cs typeface="Calibri" pitchFamily="34" charset="0"/>
                        </a:rPr>
                        <a:t>PELATIHAN, TINGKAT PENDIDIKAN, SERTIFIKAT</a:t>
                      </a:r>
                    </a:p>
                  </a:txBody>
                  <a:tcPr marL="33156" marR="331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tabLst>
                          <a:tab pos="514350" algn="l"/>
                          <a:tab pos="685800" algn="l"/>
                        </a:tabLst>
                      </a:pPr>
                      <a:r>
                        <a:rPr lang="en-US" sz="1000" b="1" dirty="0">
                          <a:solidFill>
                            <a:schemeClr val="bg2"/>
                          </a:solidFill>
                          <a:latin typeface="Calibri" pitchFamily="34" charset="0"/>
                          <a:ea typeface="Times New Roman"/>
                          <a:cs typeface="Calibri" pitchFamily="34" charset="0"/>
                        </a:rPr>
                        <a:t>TENSI *)</a:t>
                      </a:r>
                    </a:p>
                  </a:txBody>
                  <a:tcPr marL="33156" marR="33156" marT="0" marB="0">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tabLst>
                          <a:tab pos="514350" algn="l"/>
                          <a:tab pos="685800" algn="l"/>
                        </a:tabLst>
                      </a:pPr>
                      <a:r>
                        <a:rPr lang="en-US" sz="1000" b="1">
                          <a:solidFill>
                            <a:schemeClr val="bg2"/>
                          </a:solidFill>
                          <a:latin typeface="Calibri" pitchFamily="34" charset="0"/>
                          <a:ea typeface="Times New Roman"/>
                          <a:cs typeface="Calibri" pitchFamily="34" charset="0"/>
                        </a:rPr>
                        <a:t>P</a:t>
                      </a:r>
                    </a:p>
                  </a:txBody>
                  <a:tcPr marL="33156" marR="33156" marT="0" marB="0">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tabLst>
                          <a:tab pos="514350" algn="l"/>
                          <a:tab pos="685800" algn="l"/>
                        </a:tabLst>
                      </a:pPr>
                      <a:r>
                        <a:rPr lang="en-US" sz="1000" b="1">
                          <a:solidFill>
                            <a:schemeClr val="bg2"/>
                          </a:solidFill>
                          <a:latin typeface="Calibri" pitchFamily="34" charset="0"/>
                          <a:ea typeface="Times New Roman"/>
                          <a:cs typeface="Calibri" pitchFamily="34" charset="0"/>
                        </a:rPr>
                        <a:t>Q</a:t>
                      </a:r>
                    </a:p>
                  </a:txBody>
                  <a:tcPr marL="33156" marR="331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tabLst>
                          <a:tab pos="514350" algn="l"/>
                          <a:tab pos="685800" algn="l"/>
                        </a:tabLst>
                      </a:pPr>
                      <a:r>
                        <a:rPr lang="en-US" sz="1000" b="1">
                          <a:solidFill>
                            <a:schemeClr val="bg2"/>
                          </a:solidFill>
                          <a:latin typeface="Calibri" pitchFamily="34" charset="0"/>
                          <a:ea typeface="Times New Roman"/>
                          <a:cs typeface="Calibri" pitchFamily="34" charset="0"/>
                        </a:rPr>
                        <a:t>R</a:t>
                      </a:r>
                    </a:p>
                  </a:txBody>
                  <a:tcPr marL="33156" marR="331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tabLst>
                          <a:tab pos="514350" algn="l"/>
                          <a:tab pos="685800" algn="l"/>
                        </a:tabLst>
                      </a:pPr>
                      <a:r>
                        <a:rPr lang="en-US" sz="1000" b="1">
                          <a:solidFill>
                            <a:schemeClr val="bg2"/>
                          </a:solidFill>
                          <a:latin typeface="Calibri" pitchFamily="34" charset="0"/>
                          <a:ea typeface="Times New Roman"/>
                          <a:cs typeface="Calibri" pitchFamily="34" charset="0"/>
                        </a:rPr>
                        <a:t>T</a:t>
                      </a:r>
                    </a:p>
                  </a:txBody>
                  <a:tcPr marL="33156" marR="33156" marT="0" marB="0">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r h="1303160">
                <a:tc>
                  <a:txBody>
                    <a:bodyPr/>
                    <a:lstStyle/>
                    <a:p>
                      <a:pPr marL="0" marR="0">
                        <a:spcBef>
                          <a:spcPts val="0"/>
                        </a:spcBef>
                        <a:spcAft>
                          <a:spcPts val="0"/>
                        </a:spcAft>
                        <a:tabLst>
                          <a:tab pos="514350" algn="l"/>
                          <a:tab pos="685800" algn="l"/>
                        </a:tabLst>
                      </a:pPr>
                      <a:r>
                        <a:rPr lang="en-US" sz="1000" b="1" dirty="0">
                          <a:solidFill>
                            <a:schemeClr val="bg2"/>
                          </a:solidFill>
                          <a:latin typeface="Calibri" pitchFamily="34" charset="0"/>
                          <a:ea typeface="Times New Roman"/>
                          <a:cs typeface="Calibri" pitchFamily="34" charset="0"/>
                        </a:rPr>
                        <a:t>1.</a:t>
                      </a:r>
                    </a:p>
                  </a:txBody>
                  <a:tcPr marL="33156" marR="33156" marT="0" marB="0">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spcBef>
                          <a:spcPts val="0"/>
                        </a:spcBef>
                        <a:spcAft>
                          <a:spcPts val="0"/>
                        </a:spcAft>
                      </a:pPr>
                      <a:r>
                        <a:rPr lang="en-US" sz="1000" b="1" dirty="0" err="1" smtClean="0">
                          <a:solidFill>
                            <a:schemeClr val="bg2"/>
                          </a:solidFill>
                          <a:latin typeface="Calibri" pitchFamily="34" charset="0"/>
                          <a:ea typeface="Times New Roman"/>
                          <a:cs typeface="Calibri" pitchFamily="34" charset="0"/>
                        </a:rPr>
                        <a:t>Penataran</a:t>
                      </a:r>
                      <a:r>
                        <a:rPr lang="en-US" sz="1000" b="1" dirty="0" smtClean="0">
                          <a:solidFill>
                            <a:schemeClr val="bg2"/>
                          </a:solidFill>
                          <a:latin typeface="Calibri" pitchFamily="34" charset="0"/>
                          <a:ea typeface="Times New Roman"/>
                          <a:cs typeface="Calibri" pitchFamily="34" charset="0"/>
                        </a:rPr>
                        <a:t> </a:t>
                      </a:r>
                      <a:r>
                        <a:rPr lang="en-US" sz="1000" b="1" dirty="0">
                          <a:solidFill>
                            <a:schemeClr val="bg2"/>
                          </a:solidFill>
                          <a:latin typeface="Calibri" pitchFamily="34" charset="0"/>
                          <a:ea typeface="Times New Roman"/>
                          <a:cs typeface="Calibri" pitchFamily="34" charset="0"/>
                        </a:rPr>
                        <a:t>P4, </a:t>
                      </a:r>
                      <a:r>
                        <a:rPr lang="en-US" sz="1000" b="1" dirty="0" err="1" smtClean="0">
                          <a:solidFill>
                            <a:schemeClr val="bg2"/>
                          </a:solidFill>
                          <a:latin typeface="Calibri" pitchFamily="34" charset="0"/>
                          <a:ea typeface="Times New Roman"/>
                          <a:cs typeface="Calibri" pitchFamily="34" charset="0"/>
                        </a:rPr>
                        <a:t>untuk</a:t>
                      </a:r>
                      <a:r>
                        <a:rPr lang="en-US" sz="1000" b="1" dirty="0" smtClean="0">
                          <a:solidFill>
                            <a:schemeClr val="bg2"/>
                          </a:solidFill>
                          <a:latin typeface="Calibri" pitchFamily="34" charset="0"/>
                          <a:ea typeface="Times New Roman"/>
                          <a:cs typeface="Calibri" pitchFamily="34" charset="0"/>
                        </a:rPr>
                        <a:t> </a:t>
                      </a:r>
                      <a:r>
                        <a:rPr lang="en-US" sz="1000" b="1" dirty="0" err="1" smtClean="0">
                          <a:solidFill>
                            <a:schemeClr val="bg2"/>
                          </a:solidFill>
                          <a:latin typeface="Calibri" pitchFamily="34" charset="0"/>
                          <a:ea typeface="Times New Roman"/>
                          <a:cs typeface="Calibri" pitchFamily="34" charset="0"/>
                        </a:rPr>
                        <a:t>Pegawai</a:t>
                      </a:r>
                      <a:r>
                        <a:rPr lang="en-US" sz="1000" b="1" dirty="0" smtClean="0">
                          <a:solidFill>
                            <a:schemeClr val="bg2"/>
                          </a:solidFill>
                          <a:latin typeface="Calibri" pitchFamily="34" charset="0"/>
                          <a:ea typeface="Times New Roman"/>
                          <a:cs typeface="Calibri" pitchFamily="34" charset="0"/>
                        </a:rPr>
                        <a:t> ….. Di </a:t>
                      </a:r>
                      <a:r>
                        <a:rPr lang="en-US" sz="1000" b="1" dirty="0" err="1" smtClean="0">
                          <a:solidFill>
                            <a:schemeClr val="bg2"/>
                          </a:solidFill>
                          <a:latin typeface="Calibri" pitchFamily="34" charset="0"/>
                          <a:ea typeface="Times New Roman"/>
                          <a:cs typeface="Calibri" pitchFamily="34" charset="0"/>
                        </a:rPr>
                        <a:t>Gedung</a:t>
                      </a:r>
                      <a:r>
                        <a:rPr lang="en-US" sz="1000" b="1" baseline="0" dirty="0" smtClean="0">
                          <a:solidFill>
                            <a:schemeClr val="bg2"/>
                          </a:solidFill>
                          <a:latin typeface="Calibri" pitchFamily="34" charset="0"/>
                          <a:ea typeface="Times New Roman"/>
                          <a:cs typeface="Calibri" pitchFamily="34" charset="0"/>
                        </a:rPr>
                        <a:t> BPPT</a:t>
                      </a:r>
                      <a:r>
                        <a:rPr lang="en-US" sz="1000" b="1" dirty="0" smtClean="0">
                          <a:solidFill>
                            <a:schemeClr val="bg2"/>
                          </a:solidFill>
                          <a:latin typeface="Calibri" pitchFamily="34" charset="0"/>
                          <a:ea typeface="Times New Roman"/>
                          <a:cs typeface="Calibri" pitchFamily="34" charset="0"/>
                        </a:rPr>
                        <a:t> </a:t>
                      </a:r>
                      <a:r>
                        <a:rPr lang="en-US" sz="1000" b="1" dirty="0" err="1" smtClean="0">
                          <a:solidFill>
                            <a:schemeClr val="bg2"/>
                          </a:solidFill>
                          <a:latin typeface="Calibri" pitchFamily="34" charset="0"/>
                          <a:ea typeface="Times New Roman"/>
                          <a:cs typeface="Calibri" pitchFamily="34" charset="0"/>
                        </a:rPr>
                        <a:t>lt</a:t>
                      </a:r>
                      <a:r>
                        <a:rPr lang="en-US" sz="1000" b="1" dirty="0" smtClean="0">
                          <a:solidFill>
                            <a:schemeClr val="bg2"/>
                          </a:solidFill>
                          <a:latin typeface="Calibri" pitchFamily="34" charset="0"/>
                          <a:ea typeface="Times New Roman"/>
                          <a:cs typeface="Calibri" pitchFamily="34" charset="0"/>
                        </a:rPr>
                        <a:t> 3,</a:t>
                      </a:r>
                      <a:r>
                        <a:rPr lang="en-US" sz="1000" b="1" baseline="0" dirty="0" smtClean="0">
                          <a:solidFill>
                            <a:schemeClr val="bg2"/>
                          </a:solidFill>
                          <a:latin typeface="Calibri" pitchFamily="34" charset="0"/>
                          <a:ea typeface="Times New Roman"/>
                          <a:cs typeface="Calibri" pitchFamily="34" charset="0"/>
                        </a:rPr>
                        <a:t> </a:t>
                      </a:r>
                      <a:r>
                        <a:rPr lang="en-US" sz="1000" b="1" baseline="0" dirty="0" err="1" smtClean="0">
                          <a:solidFill>
                            <a:schemeClr val="bg2"/>
                          </a:solidFill>
                          <a:latin typeface="Calibri" pitchFamily="34" charset="0"/>
                          <a:ea typeface="Times New Roman"/>
                          <a:cs typeface="Calibri" pitchFamily="34" charset="0"/>
                        </a:rPr>
                        <a:t>Jl</a:t>
                      </a:r>
                      <a:r>
                        <a:rPr lang="en-US" sz="1000" b="1" baseline="0" dirty="0" smtClean="0">
                          <a:solidFill>
                            <a:schemeClr val="bg2"/>
                          </a:solidFill>
                          <a:latin typeface="Calibri" pitchFamily="34" charset="0"/>
                          <a:ea typeface="Times New Roman"/>
                          <a:cs typeface="Calibri" pitchFamily="34" charset="0"/>
                        </a:rPr>
                        <a:t> </a:t>
                      </a:r>
                      <a:r>
                        <a:rPr lang="en-US" sz="1000" b="1" baseline="0" dirty="0" err="1" smtClean="0">
                          <a:solidFill>
                            <a:schemeClr val="bg2"/>
                          </a:solidFill>
                          <a:latin typeface="Calibri" pitchFamily="34" charset="0"/>
                          <a:ea typeface="Times New Roman"/>
                          <a:cs typeface="Calibri" pitchFamily="34" charset="0"/>
                        </a:rPr>
                        <a:t>Thamrin</a:t>
                      </a:r>
                      <a:r>
                        <a:rPr lang="en-US" sz="1000" b="1" baseline="0" dirty="0" smtClean="0">
                          <a:solidFill>
                            <a:schemeClr val="bg2"/>
                          </a:solidFill>
                          <a:latin typeface="Calibri" pitchFamily="34" charset="0"/>
                          <a:ea typeface="Times New Roman"/>
                          <a:cs typeface="Calibri" pitchFamily="34" charset="0"/>
                        </a:rPr>
                        <a:t> – Jakarta.</a:t>
                      </a:r>
                    </a:p>
                    <a:p>
                      <a:pPr marL="0" marR="0">
                        <a:spcBef>
                          <a:spcPts val="0"/>
                        </a:spcBef>
                        <a:spcAft>
                          <a:spcPts val="0"/>
                        </a:spcAft>
                      </a:pPr>
                      <a:endParaRPr lang="en-US" sz="1000" b="1" baseline="0" dirty="0" smtClean="0">
                        <a:solidFill>
                          <a:schemeClr val="bg2"/>
                        </a:solidFill>
                        <a:latin typeface="Calibri" pitchFamily="34" charset="0"/>
                        <a:ea typeface="Times New Roman"/>
                        <a:cs typeface="Calibri" pitchFamily="34" charset="0"/>
                      </a:endParaRPr>
                    </a:p>
                    <a:p>
                      <a:pPr marL="0" marR="0">
                        <a:spcBef>
                          <a:spcPts val="0"/>
                        </a:spcBef>
                        <a:spcAft>
                          <a:spcPts val="0"/>
                        </a:spcAft>
                      </a:pPr>
                      <a:endParaRPr lang="en-US" sz="1000" b="1" baseline="0" dirty="0" smtClean="0">
                        <a:solidFill>
                          <a:schemeClr val="bg2"/>
                        </a:solidFill>
                        <a:latin typeface="Calibri" pitchFamily="34" charset="0"/>
                        <a:ea typeface="Times New Roman"/>
                        <a:cs typeface="Calibri" pitchFamily="34" charset="0"/>
                      </a:endParaRPr>
                    </a:p>
                    <a:p>
                      <a:pPr marL="0" marR="0">
                        <a:spcBef>
                          <a:spcPts val="0"/>
                        </a:spcBef>
                        <a:spcAft>
                          <a:spcPts val="0"/>
                        </a:spcAft>
                      </a:pPr>
                      <a:r>
                        <a:rPr lang="en-US" sz="1000" b="1" baseline="0" dirty="0" smtClean="0">
                          <a:solidFill>
                            <a:schemeClr val="bg2"/>
                          </a:solidFill>
                          <a:latin typeface="Calibri" pitchFamily="34" charset="0"/>
                          <a:ea typeface="Times New Roman"/>
                          <a:cs typeface="Calibri" pitchFamily="34" charset="0"/>
                        </a:rPr>
                        <a:t>   </a:t>
                      </a:r>
                      <a:r>
                        <a:rPr lang="en-US" sz="1000" b="1" dirty="0" smtClean="0">
                          <a:solidFill>
                            <a:srgbClr val="3333CC"/>
                          </a:solidFill>
                          <a:latin typeface="Calibri" pitchFamily="34" charset="0"/>
                          <a:ea typeface="Times New Roman"/>
                          <a:cs typeface="Calibri" pitchFamily="34" charset="0"/>
                        </a:rPr>
                        <a:t>( </a:t>
                      </a:r>
                      <a:r>
                        <a:rPr lang="en-US" sz="1000" b="1" dirty="0" err="1" smtClean="0">
                          <a:solidFill>
                            <a:srgbClr val="3333CC"/>
                          </a:solidFill>
                          <a:latin typeface="Calibri" pitchFamily="34" charset="0"/>
                          <a:ea typeface="Times New Roman"/>
                          <a:cs typeface="Calibri" pitchFamily="34" charset="0"/>
                        </a:rPr>
                        <a:t>Bukti</a:t>
                      </a:r>
                      <a:r>
                        <a:rPr lang="en-US" sz="1000" b="1" dirty="0" smtClean="0">
                          <a:solidFill>
                            <a:srgbClr val="3333CC"/>
                          </a:solidFill>
                          <a:latin typeface="Calibri" pitchFamily="34" charset="0"/>
                          <a:ea typeface="Times New Roman"/>
                          <a:cs typeface="Calibri" pitchFamily="34" charset="0"/>
                        </a:rPr>
                        <a:t> </a:t>
                      </a:r>
                      <a:r>
                        <a:rPr lang="en-US" sz="1000" b="1" dirty="0" err="1" smtClean="0">
                          <a:solidFill>
                            <a:srgbClr val="3333CC"/>
                          </a:solidFill>
                          <a:latin typeface="Calibri" pitchFamily="34" charset="0"/>
                          <a:ea typeface="Times New Roman"/>
                          <a:cs typeface="Calibri" pitchFamily="34" charset="0"/>
                        </a:rPr>
                        <a:t>Terlampir</a:t>
                      </a:r>
                      <a:r>
                        <a:rPr lang="en-US" sz="1000" b="1" dirty="0" smtClean="0">
                          <a:solidFill>
                            <a:srgbClr val="3333CC"/>
                          </a:solidFill>
                          <a:latin typeface="Calibri" pitchFamily="34" charset="0"/>
                          <a:ea typeface="Times New Roman"/>
                          <a:cs typeface="Calibri" pitchFamily="34" charset="0"/>
                        </a:rPr>
                        <a:t> ).</a:t>
                      </a:r>
                      <a:endParaRPr lang="en-US" sz="1000" b="1" dirty="0">
                        <a:solidFill>
                          <a:schemeClr val="bg2"/>
                        </a:solidFill>
                        <a:latin typeface="Calibri" pitchFamily="34" charset="0"/>
                        <a:ea typeface="Times New Roman"/>
                        <a:cs typeface="Calibri" pitchFamily="34" charset="0"/>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pPr>
                      <a:r>
                        <a:rPr lang="en-US" sz="1000" b="1" dirty="0" smtClean="0">
                          <a:solidFill>
                            <a:schemeClr val="bg2"/>
                          </a:solidFill>
                          <a:latin typeface="Calibri" pitchFamily="34" charset="0"/>
                          <a:ea typeface="Times New Roman"/>
                          <a:cs typeface="Calibri" pitchFamily="34" charset="0"/>
                        </a:rPr>
                        <a:t>1988</a:t>
                      </a:r>
                      <a:endParaRPr lang="en-US" sz="1000" b="1" dirty="0">
                        <a:solidFill>
                          <a:schemeClr val="bg2"/>
                        </a:solidFill>
                        <a:latin typeface="Calibri" pitchFamily="34" charset="0"/>
                        <a:ea typeface="Times New Roman"/>
                        <a:cs typeface="Calibri" pitchFamily="34" charset="0"/>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tabLst>
                          <a:tab pos="514350" algn="l"/>
                          <a:tab pos="685800" algn="l"/>
                        </a:tabLst>
                      </a:pPr>
                      <a:r>
                        <a:rPr lang="en-US" sz="1000" b="1" i="0" dirty="0" smtClean="0">
                          <a:solidFill>
                            <a:schemeClr val="bg2"/>
                          </a:solidFill>
                          <a:latin typeface="Calibri" pitchFamily="34" charset="0"/>
                          <a:ea typeface="Times New Roman"/>
                          <a:cs typeface="Calibri" pitchFamily="34" charset="0"/>
                        </a:rPr>
                        <a:t>100 Jam</a:t>
                      </a:r>
                    </a:p>
                    <a:p>
                      <a:pPr marL="0" marR="0">
                        <a:spcBef>
                          <a:spcPts val="0"/>
                        </a:spcBef>
                        <a:spcAft>
                          <a:spcPts val="0"/>
                        </a:spcAft>
                        <a:tabLst>
                          <a:tab pos="514350" algn="l"/>
                          <a:tab pos="685800" algn="l"/>
                        </a:tabLst>
                      </a:pPr>
                      <a:r>
                        <a:rPr lang="en-US" sz="1000" b="1" i="0" dirty="0" smtClean="0">
                          <a:solidFill>
                            <a:schemeClr val="bg2"/>
                          </a:solidFill>
                          <a:latin typeface="Calibri" pitchFamily="34" charset="0"/>
                          <a:ea typeface="Times New Roman"/>
                          <a:cs typeface="Calibri" pitchFamily="34" charset="0"/>
                        </a:rPr>
                        <a:t> </a:t>
                      </a:r>
                      <a:endParaRPr lang="en-US" sz="1000" b="1" i="0" dirty="0">
                        <a:solidFill>
                          <a:schemeClr val="bg2"/>
                        </a:solidFill>
                        <a:latin typeface="Calibri" pitchFamily="34" charset="0"/>
                        <a:ea typeface="Times New Roman"/>
                        <a:cs typeface="Calibri" pitchFamily="34" charset="0"/>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spcBef>
                          <a:spcPts val="0"/>
                        </a:spcBef>
                        <a:spcAft>
                          <a:spcPts val="0"/>
                        </a:spcAft>
                      </a:pPr>
                      <a:r>
                        <a:rPr lang="en-US" sz="1000" b="1" dirty="0" err="1" smtClean="0">
                          <a:solidFill>
                            <a:schemeClr val="bg2"/>
                          </a:solidFill>
                          <a:latin typeface="Calibri" pitchFamily="34" charset="0"/>
                          <a:ea typeface="Times New Roman"/>
                          <a:cs typeface="Calibri" pitchFamily="34" charset="0"/>
                        </a:rPr>
                        <a:t>Mengamalkan</a:t>
                      </a:r>
                      <a:r>
                        <a:rPr lang="en-US" sz="1000" b="1" dirty="0" smtClean="0">
                          <a:solidFill>
                            <a:schemeClr val="bg2"/>
                          </a:solidFill>
                          <a:latin typeface="Calibri" pitchFamily="34" charset="0"/>
                          <a:ea typeface="Times New Roman"/>
                          <a:cs typeface="Calibri" pitchFamily="34" charset="0"/>
                        </a:rPr>
                        <a:t>  </a:t>
                      </a:r>
                      <a:r>
                        <a:rPr lang="en-US" sz="1000" b="1" dirty="0" err="1">
                          <a:solidFill>
                            <a:schemeClr val="bg2"/>
                          </a:solidFill>
                          <a:latin typeface="Calibri" pitchFamily="34" charset="0"/>
                          <a:ea typeface="Times New Roman"/>
                          <a:cs typeface="Calibri" pitchFamily="34" charset="0"/>
                        </a:rPr>
                        <a:t>dan</a:t>
                      </a:r>
                      <a:r>
                        <a:rPr lang="en-US" sz="1000" b="1" dirty="0">
                          <a:solidFill>
                            <a:schemeClr val="bg2"/>
                          </a:solidFill>
                          <a:latin typeface="Calibri" pitchFamily="34" charset="0"/>
                          <a:ea typeface="Times New Roman"/>
                          <a:cs typeface="Calibri" pitchFamily="34" charset="0"/>
                        </a:rPr>
                        <a:t> </a:t>
                      </a:r>
                      <a:r>
                        <a:rPr lang="en-US" sz="1000" b="1" dirty="0" err="1" smtClean="0">
                          <a:solidFill>
                            <a:schemeClr val="bg2"/>
                          </a:solidFill>
                          <a:latin typeface="Calibri" pitchFamily="34" charset="0"/>
                          <a:ea typeface="Times New Roman"/>
                          <a:cs typeface="Calibri" pitchFamily="34" charset="0"/>
                        </a:rPr>
                        <a:t>menghayati</a:t>
                      </a:r>
                      <a:r>
                        <a:rPr lang="en-US" sz="1000" b="1" dirty="0" smtClean="0">
                          <a:solidFill>
                            <a:schemeClr val="bg2"/>
                          </a:solidFill>
                          <a:latin typeface="Calibri" pitchFamily="34" charset="0"/>
                          <a:ea typeface="Times New Roman"/>
                          <a:cs typeface="Calibri" pitchFamily="34" charset="0"/>
                        </a:rPr>
                        <a:t> </a:t>
                      </a:r>
                      <a:r>
                        <a:rPr lang="en-US" sz="1000" b="1" dirty="0" err="1">
                          <a:solidFill>
                            <a:schemeClr val="bg2"/>
                          </a:solidFill>
                          <a:latin typeface="Calibri" pitchFamily="34" charset="0"/>
                          <a:ea typeface="Times New Roman"/>
                          <a:cs typeface="Calibri" pitchFamily="34" charset="0"/>
                        </a:rPr>
                        <a:t>butir-butir</a:t>
                      </a:r>
                      <a:r>
                        <a:rPr lang="en-US" sz="1000" b="1" dirty="0">
                          <a:solidFill>
                            <a:schemeClr val="bg2"/>
                          </a:solidFill>
                          <a:latin typeface="Calibri" pitchFamily="34" charset="0"/>
                          <a:ea typeface="Times New Roman"/>
                          <a:cs typeface="Calibri" pitchFamily="34" charset="0"/>
                        </a:rPr>
                        <a:t> yang </a:t>
                      </a:r>
                      <a:r>
                        <a:rPr lang="en-US" sz="1000" b="1" dirty="0" err="1" smtClean="0">
                          <a:solidFill>
                            <a:schemeClr val="bg2"/>
                          </a:solidFill>
                          <a:latin typeface="Calibri" pitchFamily="34" charset="0"/>
                          <a:ea typeface="Times New Roman"/>
                          <a:cs typeface="Calibri" pitchFamily="34" charset="0"/>
                        </a:rPr>
                        <a:t>terdapat</a:t>
                      </a:r>
                      <a:r>
                        <a:rPr lang="en-US" sz="1000" b="1" dirty="0" smtClean="0">
                          <a:solidFill>
                            <a:schemeClr val="bg2"/>
                          </a:solidFill>
                          <a:latin typeface="Calibri" pitchFamily="34" charset="0"/>
                          <a:ea typeface="Times New Roman"/>
                          <a:cs typeface="Calibri" pitchFamily="34" charset="0"/>
                        </a:rPr>
                        <a:t> </a:t>
                      </a:r>
                      <a:r>
                        <a:rPr lang="en-US" sz="1000" b="1" dirty="0" err="1" smtClean="0">
                          <a:solidFill>
                            <a:schemeClr val="bg2"/>
                          </a:solidFill>
                          <a:latin typeface="Calibri" pitchFamily="34" charset="0"/>
                          <a:ea typeface="Times New Roman"/>
                          <a:cs typeface="Calibri" pitchFamily="34" charset="0"/>
                        </a:rPr>
                        <a:t>dalam</a:t>
                      </a:r>
                      <a:r>
                        <a:rPr lang="en-US" sz="1000" b="1" baseline="0" dirty="0" smtClean="0">
                          <a:solidFill>
                            <a:schemeClr val="bg2"/>
                          </a:solidFill>
                          <a:latin typeface="Calibri" pitchFamily="34" charset="0"/>
                          <a:ea typeface="Times New Roman"/>
                          <a:cs typeface="Calibri" pitchFamily="34" charset="0"/>
                        </a:rPr>
                        <a:t> </a:t>
                      </a:r>
                      <a:r>
                        <a:rPr lang="en-US" sz="1000" b="1" dirty="0" err="1" smtClean="0">
                          <a:solidFill>
                            <a:schemeClr val="bg2"/>
                          </a:solidFill>
                          <a:latin typeface="Calibri" pitchFamily="34" charset="0"/>
                          <a:ea typeface="Times New Roman"/>
                          <a:cs typeface="Calibri" pitchFamily="34" charset="0"/>
                        </a:rPr>
                        <a:t>Pancasila</a:t>
                      </a:r>
                      <a:r>
                        <a:rPr lang="en-US" sz="1000" b="1" dirty="0" smtClean="0">
                          <a:solidFill>
                            <a:schemeClr val="bg2"/>
                          </a:solidFill>
                          <a:latin typeface="Calibri" pitchFamily="34" charset="0"/>
                          <a:ea typeface="Times New Roman"/>
                          <a:cs typeface="Calibri" pitchFamily="34" charset="0"/>
                        </a:rPr>
                        <a:t> </a:t>
                      </a:r>
                      <a:endParaRPr lang="en-US" sz="1000" b="1" dirty="0">
                        <a:solidFill>
                          <a:schemeClr val="bg2"/>
                        </a:solidFill>
                        <a:latin typeface="Calibri" pitchFamily="34" charset="0"/>
                        <a:ea typeface="Times New Roman"/>
                        <a:cs typeface="Calibri" pitchFamily="34" charset="0"/>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lnSpc>
                          <a:spcPct val="100000"/>
                        </a:lnSpc>
                        <a:spcBef>
                          <a:spcPts val="0"/>
                        </a:spcBef>
                        <a:spcAft>
                          <a:spcPts val="0"/>
                        </a:spcAft>
                        <a:tabLst>
                          <a:tab pos="514350" algn="l"/>
                          <a:tab pos="685800" algn="l"/>
                        </a:tabLst>
                      </a:pPr>
                      <a:r>
                        <a:rPr lang="en-US" sz="900" b="1" dirty="0" smtClean="0">
                          <a:solidFill>
                            <a:schemeClr val="bg2"/>
                          </a:solidFill>
                          <a:latin typeface="Calibri" pitchFamily="34" charset="0"/>
                          <a:ea typeface="Times New Roman"/>
                          <a:cs typeface="Calibri" pitchFamily="34" charset="0"/>
                        </a:rPr>
                        <a:t>W 4.1.1.  </a:t>
                      </a:r>
                      <a:endParaRPr lang="en-US" sz="900" b="1" dirty="0">
                        <a:solidFill>
                          <a:schemeClr val="bg2"/>
                        </a:solidFill>
                        <a:latin typeface="Calibri" pitchFamily="34" charset="0"/>
                        <a:ea typeface="Times New Roman"/>
                        <a:cs typeface="Calibri" pitchFamily="34" charset="0"/>
                      </a:endParaRPr>
                    </a:p>
                    <a:p>
                      <a:pPr marL="0" marR="0" algn="ctr">
                        <a:lnSpc>
                          <a:spcPct val="100000"/>
                        </a:lnSpc>
                        <a:spcBef>
                          <a:spcPts val="0"/>
                        </a:spcBef>
                        <a:spcAft>
                          <a:spcPts val="0"/>
                        </a:spcAft>
                        <a:tabLst>
                          <a:tab pos="514350" algn="l"/>
                          <a:tab pos="685800" algn="l"/>
                        </a:tabLst>
                      </a:pPr>
                      <a:r>
                        <a:rPr lang="en-US" sz="900" b="1" dirty="0" smtClean="0">
                          <a:solidFill>
                            <a:schemeClr val="bg2"/>
                          </a:solidFill>
                          <a:latin typeface="Calibri" pitchFamily="34" charset="0"/>
                          <a:ea typeface="Times New Roman"/>
                          <a:cs typeface="Calibri" pitchFamily="34" charset="0"/>
                        </a:rPr>
                        <a:t>W 4.3.1. </a:t>
                      </a:r>
                      <a:endParaRPr lang="en-US" sz="900" b="1" dirty="0">
                        <a:solidFill>
                          <a:schemeClr val="bg2"/>
                        </a:solidFill>
                        <a:latin typeface="Calibri" pitchFamily="34" charset="0"/>
                        <a:ea typeface="Times New Roman"/>
                        <a:cs typeface="Calibri" pitchFamily="34" charset="0"/>
                      </a:endParaRPr>
                    </a:p>
                    <a:p>
                      <a:pPr marL="0" marR="0" algn="ctr">
                        <a:lnSpc>
                          <a:spcPct val="100000"/>
                        </a:lnSpc>
                        <a:spcBef>
                          <a:spcPts val="0"/>
                        </a:spcBef>
                        <a:spcAft>
                          <a:spcPts val="0"/>
                        </a:spcAft>
                        <a:tabLst>
                          <a:tab pos="514350" algn="l"/>
                          <a:tab pos="685800" algn="l"/>
                        </a:tabLst>
                      </a:pPr>
                      <a:r>
                        <a:rPr lang="en-US" sz="900" b="1" dirty="0" smtClean="0">
                          <a:solidFill>
                            <a:schemeClr val="bg2"/>
                          </a:solidFill>
                          <a:latin typeface="Calibri" pitchFamily="34" charset="0"/>
                          <a:ea typeface="Times New Roman"/>
                          <a:cs typeface="Calibri" pitchFamily="34" charset="0"/>
                        </a:rPr>
                        <a:t>W 4.3.4. </a:t>
                      </a:r>
                      <a:endParaRPr lang="en-US" sz="900" b="1" dirty="0">
                        <a:solidFill>
                          <a:schemeClr val="bg2"/>
                        </a:solidFill>
                        <a:latin typeface="Calibri" pitchFamily="34" charset="0"/>
                        <a:ea typeface="Times New Roman"/>
                        <a:cs typeface="Calibri" pitchFamily="34" charset="0"/>
                      </a:endParaRPr>
                    </a:p>
                    <a:p>
                      <a:pPr marL="0" marR="0" algn="ctr">
                        <a:lnSpc>
                          <a:spcPct val="100000"/>
                        </a:lnSpc>
                        <a:spcBef>
                          <a:spcPts val="0"/>
                        </a:spcBef>
                        <a:spcAft>
                          <a:spcPts val="0"/>
                        </a:spcAft>
                        <a:tabLst>
                          <a:tab pos="514350" algn="l"/>
                          <a:tab pos="685800" algn="l"/>
                        </a:tabLst>
                      </a:pPr>
                      <a:r>
                        <a:rPr lang="en-US" sz="900" b="1" dirty="0" smtClean="0">
                          <a:solidFill>
                            <a:schemeClr val="bg2"/>
                          </a:solidFill>
                          <a:latin typeface="Calibri" pitchFamily="34" charset="0"/>
                          <a:ea typeface="Times New Roman"/>
                          <a:cs typeface="Calibri" pitchFamily="34" charset="0"/>
                        </a:rPr>
                        <a:t>W 4.3.6. </a:t>
                      </a:r>
                      <a:endParaRPr lang="en-US" sz="900" b="1" dirty="0">
                        <a:solidFill>
                          <a:schemeClr val="bg2"/>
                        </a:solidFill>
                        <a:latin typeface="Calibri" pitchFamily="34" charset="0"/>
                        <a:ea typeface="Times New Roman"/>
                        <a:cs typeface="Calibri" pitchFamily="34" charset="0"/>
                      </a:endParaRPr>
                    </a:p>
                    <a:p>
                      <a:pPr marL="0" marR="0" algn="ctr">
                        <a:lnSpc>
                          <a:spcPct val="100000"/>
                        </a:lnSpc>
                        <a:spcBef>
                          <a:spcPts val="0"/>
                        </a:spcBef>
                        <a:spcAft>
                          <a:spcPts val="0"/>
                        </a:spcAft>
                        <a:tabLst>
                          <a:tab pos="514350" algn="l"/>
                          <a:tab pos="685800" algn="l"/>
                        </a:tabLst>
                      </a:pPr>
                      <a:r>
                        <a:rPr lang="en-US" sz="900" b="1" dirty="0" smtClean="0">
                          <a:solidFill>
                            <a:schemeClr val="bg2"/>
                          </a:solidFill>
                          <a:latin typeface="Calibri" pitchFamily="34" charset="0"/>
                          <a:ea typeface="Times New Roman"/>
                          <a:cs typeface="Calibri" pitchFamily="34" charset="0"/>
                        </a:rPr>
                        <a:t>W 4.3.7.  </a:t>
                      </a:r>
                      <a:endParaRPr lang="en-US" sz="900" b="1" dirty="0">
                        <a:solidFill>
                          <a:schemeClr val="bg2"/>
                        </a:solidFill>
                        <a:latin typeface="Calibri" pitchFamily="34" charset="0"/>
                        <a:ea typeface="Times New Roman"/>
                        <a:cs typeface="Calibri" pitchFamily="34" charset="0"/>
                      </a:endParaRPr>
                    </a:p>
                    <a:p>
                      <a:pPr marL="0" marR="0" algn="ctr">
                        <a:lnSpc>
                          <a:spcPct val="100000"/>
                        </a:lnSpc>
                        <a:spcBef>
                          <a:spcPts val="0"/>
                        </a:spcBef>
                        <a:spcAft>
                          <a:spcPts val="0"/>
                        </a:spcAft>
                        <a:tabLst>
                          <a:tab pos="514350" algn="l"/>
                          <a:tab pos="685800" algn="l"/>
                        </a:tabLst>
                      </a:pPr>
                      <a:r>
                        <a:rPr lang="en-US" sz="900" b="1" dirty="0" smtClean="0">
                          <a:solidFill>
                            <a:schemeClr val="bg2"/>
                          </a:solidFill>
                          <a:latin typeface="Calibri" pitchFamily="34" charset="0"/>
                          <a:ea typeface="Times New Roman"/>
                          <a:cs typeface="Calibri" pitchFamily="34" charset="0"/>
                        </a:rPr>
                        <a:t>W 4.4.1.  </a:t>
                      </a:r>
                      <a:endParaRPr lang="en-US" sz="900" b="1" dirty="0">
                        <a:solidFill>
                          <a:schemeClr val="bg2"/>
                        </a:solidFill>
                        <a:latin typeface="Calibri" pitchFamily="34" charset="0"/>
                        <a:ea typeface="Times New Roman"/>
                        <a:cs typeface="Calibri" pitchFamily="34" charset="0"/>
                      </a:endParaRPr>
                    </a:p>
                    <a:p>
                      <a:pPr marL="0" marR="0" algn="ctr">
                        <a:lnSpc>
                          <a:spcPct val="100000"/>
                        </a:lnSpc>
                        <a:spcBef>
                          <a:spcPts val="0"/>
                        </a:spcBef>
                        <a:spcAft>
                          <a:spcPts val="0"/>
                        </a:spcAft>
                        <a:tabLst>
                          <a:tab pos="514350" algn="l"/>
                          <a:tab pos="685800" algn="l"/>
                        </a:tabLst>
                      </a:pPr>
                      <a:r>
                        <a:rPr lang="en-US" sz="900" b="1" dirty="0" smtClean="0">
                          <a:solidFill>
                            <a:schemeClr val="bg2"/>
                          </a:solidFill>
                          <a:latin typeface="Calibri" pitchFamily="34" charset="0"/>
                          <a:ea typeface="Times New Roman"/>
                          <a:cs typeface="Calibri" pitchFamily="34" charset="0"/>
                        </a:rPr>
                        <a:t>W 4.4.3. </a:t>
                      </a:r>
                      <a:endParaRPr lang="en-US" sz="900" b="1" dirty="0">
                        <a:solidFill>
                          <a:schemeClr val="bg2"/>
                        </a:solidFill>
                        <a:latin typeface="Calibri" pitchFamily="34" charset="0"/>
                        <a:ea typeface="Times New Roman"/>
                        <a:cs typeface="Calibri" pitchFamily="34" charset="0"/>
                      </a:endParaRPr>
                    </a:p>
                    <a:p>
                      <a:pPr marL="0" marR="0" algn="ctr">
                        <a:lnSpc>
                          <a:spcPct val="100000"/>
                        </a:lnSpc>
                        <a:spcBef>
                          <a:spcPts val="0"/>
                        </a:spcBef>
                        <a:spcAft>
                          <a:spcPts val="0"/>
                        </a:spcAft>
                        <a:tabLst>
                          <a:tab pos="514350" algn="l"/>
                          <a:tab pos="685800" algn="l"/>
                        </a:tabLst>
                      </a:pPr>
                      <a:r>
                        <a:rPr lang="en-US" sz="900" b="1" dirty="0" smtClean="0">
                          <a:solidFill>
                            <a:schemeClr val="bg2"/>
                          </a:solidFill>
                          <a:latin typeface="Calibri" pitchFamily="34" charset="0"/>
                          <a:ea typeface="Times New Roman"/>
                          <a:cs typeface="Calibri" pitchFamily="34" charset="0"/>
                        </a:rPr>
                        <a:t>W 4.4.4. </a:t>
                      </a:r>
                      <a:endParaRPr lang="en-US" sz="900" b="1" dirty="0">
                        <a:solidFill>
                          <a:schemeClr val="bg2"/>
                        </a:solidFill>
                        <a:latin typeface="Calibri" pitchFamily="34" charset="0"/>
                        <a:ea typeface="Times New Roman"/>
                        <a:cs typeface="Calibri" pitchFamily="34" charset="0"/>
                      </a:endParaRPr>
                    </a:p>
                    <a:p>
                      <a:pPr marL="0" marR="0" algn="ctr">
                        <a:lnSpc>
                          <a:spcPct val="100000"/>
                        </a:lnSpc>
                        <a:spcBef>
                          <a:spcPts val="0"/>
                        </a:spcBef>
                        <a:spcAft>
                          <a:spcPts val="0"/>
                        </a:spcAft>
                        <a:tabLst>
                          <a:tab pos="514350" algn="l"/>
                          <a:tab pos="685800" algn="l"/>
                        </a:tabLst>
                      </a:pPr>
                      <a:r>
                        <a:rPr lang="en-US" sz="900" b="1" dirty="0" smtClean="0">
                          <a:solidFill>
                            <a:schemeClr val="bg2"/>
                          </a:solidFill>
                          <a:latin typeface="Calibri" pitchFamily="34" charset="0"/>
                          <a:ea typeface="Times New Roman"/>
                          <a:cs typeface="Calibri" pitchFamily="34" charset="0"/>
                        </a:rPr>
                        <a:t>W 4.4.6. </a:t>
                      </a:r>
                      <a:endParaRPr lang="en-US" sz="900" b="1" dirty="0">
                        <a:solidFill>
                          <a:schemeClr val="bg2"/>
                        </a:solidFill>
                        <a:latin typeface="Calibri" pitchFamily="34" charset="0"/>
                        <a:ea typeface="Times New Roman"/>
                        <a:cs typeface="Calibri" pitchFamily="34" charset="0"/>
                      </a:endParaRPr>
                    </a:p>
                  </a:txBody>
                  <a:tcPr marL="67945" marR="67945" marT="0" marB="0">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tabLst>
                          <a:tab pos="514350" algn="l"/>
                          <a:tab pos="685800" algn="l"/>
                        </a:tabLst>
                      </a:pPr>
                      <a:endParaRPr lang="en-US" sz="1000" b="1" dirty="0">
                        <a:solidFill>
                          <a:schemeClr val="bg2"/>
                        </a:solidFill>
                        <a:latin typeface="Calibri" pitchFamily="34" charset="0"/>
                        <a:ea typeface="Times New Roman"/>
                        <a:cs typeface="Calibri" pitchFamily="34" charset="0"/>
                      </a:endParaRPr>
                    </a:p>
                  </a:txBody>
                  <a:tcPr marL="33156" marR="33156" marT="0" marB="0">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tabLst>
                          <a:tab pos="514350" algn="l"/>
                          <a:tab pos="685800" algn="l"/>
                        </a:tabLst>
                      </a:pPr>
                      <a:endParaRPr lang="en-US" sz="1000" b="1" dirty="0">
                        <a:solidFill>
                          <a:schemeClr val="bg2"/>
                        </a:solidFill>
                        <a:latin typeface="Calibri" pitchFamily="34" charset="0"/>
                        <a:ea typeface="Times New Roman"/>
                        <a:cs typeface="Calibri" pitchFamily="34" charset="0"/>
                      </a:endParaRPr>
                    </a:p>
                  </a:txBody>
                  <a:tcPr marL="33156" marR="331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tabLst>
                          <a:tab pos="514350" algn="l"/>
                          <a:tab pos="685800" algn="l"/>
                        </a:tabLst>
                      </a:pPr>
                      <a:endParaRPr lang="en-US" sz="1000" b="1" dirty="0">
                        <a:solidFill>
                          <a:schemeClr val="bg2"/>
                        </a:solidFill>
                        <a:latin typeface="Calibri" pitchFamily="34" charset="0"/>
                        <a:ea typeface="Times New Roman"/>
                        <a:cs typeface="Calibri" pitchFamily="34" charset="0"/>
                      </a:endParaRPr>
                    </a:p>
                  </a:txBody>
                  <a:tcPr marL="33156" marR="331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tabLst>
                          <a:tab pos="514350" algn="l"/>
                          <a:tab pos="685800" algn="l"/>
                        </a:tabLst>
                      </a:pPr>
                      <a:endParaRPr lang="en-US" sz="1000" b="1" dirty="0">
                        <a:solidFill>
                          <a:schemeClr val="bg2"/>
                        </a:solidFill>
                        <a:latin typeface="Calibri" pitchFamily="34" charset="0"/>
                        <a:ea typeface="Times New Roman"/>
                        <a:cs typeface="Calibri" pitchFamily="34" charset="0"/>
                      </a:endParaRPr>
                    </a:p>
                  </a:txBody>
                  <a:tcPr marL="33156" marR="33156" marT="0" marB="0">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r h="1447955">
                <a:tc>
                  <a:txBody>
                    <a:bodyPr/>
                    <a:lstStyle/>
                    <a:p>
                      <a:pPr marL="0" marR="0">
                        <a:spcBef>
                          <a:spcPts val="0"/>
                        </a:spcBef>
                        <a:spcAft>
                          <a:spcPts val="0"/>
                        </a:spcAft>
                        <a:tabLst>
                          <a:tab pos="514350" algn="l"/>
                          <a:tab pos="685800" algn="l"/>
                        </a:tabLst>
                      </a:pPr>
                      <a:r>
                        <a:rPr lang="en-US" sz="1000" b="1" dirty="0">
                          <a:solidFill>
                            <a:schemeClr val="bg2"/>
                          </a:solidFill>
                          <a:latin typeface="Calibri" pitchFamily="34" charset="0"/>
                          <a:ea typeface="Times New Roman"/>
                          <a:cs typeface="Calibri" pitchFamily="34" charset="0"/>
                        </a:rPr>
                        <a:t>2.</a:t>
                      </a:r>
                    </a:p>
                  </a:txBody>
                  <a:tcPr marL="33156" marR="33156" marT="0" marB="0">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spcBef>
                          <a:spcPts val="0"/>
                        </a:spcBef>
                        <a:spcAft>
                          <a:spcPts val="0"/>
                        </a:spcAft>
                        <a:tabLst>
                          <a:tab pos="514350" algn="l"/>
                          <a:tab pos="685800" algn="l"/>
                        </a:tabLst>
                      </a:pPr>
                      <a:r>
                        <a:rPr lang="en-US" sz="1000" b="1" dirty="0" err="1">
                          <a:solidFill>
                            <a:schemeClr val="bg2"/>
                          </a:solidFill>
                          <a:latin typeface="Calibri" pitchFamily="34" charset="0"/>
                          <a:ea typeface="Times New Roman"/>
                          <a:cs typeface="Calibri" pitchFamily="34" charset="0"/>
                        </a:rPr>
                        <a:t>Manajemen</a:t>
                      </a:r>
                      <a:r>
                        <a:rPr lang="en-US" sz="1000" b="1" dirty="0">
                          <a:solidFill>
                            <a:schemeClr val="bg2"/>
                          </a:solidFill>
                          <a:latin typeface="Calibri" pitchFamily="34" charset="0"/>
                          <a:ea typeface="Times New Roman"/>
                          <a:cs typeface="Calibri" pitchFamily="34" charset="0"/>
                        </a:rPr>
                        <a:t> </a:t>
                      </a:r>
                      <a:r>
                        <a:rPr lang="en-US" sz="1000" b="1" dirty="0" err="1">
                          <a:solidFill>
                            <a:schemeClr val="bg2"/>
                          </a:solidFill>
                          <a:latin typeface="Calibri" pitchFamily="34" charset="0"/>
                          <a:ea typeface="Times New Roman"/>
                          <a:cs typeface="Calibri" pitchFamily="34" charset="0"/>
                        </a:rPr>
                        <a:t>Keuangan</a:t>
                      </a:r>
                      <a:r>
                        <a:rPr lang="en-US" sz="1000" b="1" dirty="0">
                          <a:solidFill>
                            <a:schemeClr val="bg2"/>
                          </a:solidFill>
                          <a:latin typeface="Calibri" pitchFamily="34" charset="0"/>
                          <a:ea typeface="Times New Roman"/>
                          <a:cs typeface="Calibri" pitchFamily="34" charset="0"/>
                        </a:rPr>
                        <a:t> </a:t>
                      </a:r>
                      <a:r>
                        <a:rPr lang="en-US" sz="1000" b="1" dirty="0" err="1">
                          <a:solidFill>
                            <a:schemeClr val="bg2"/>
                          </a:solidFill>
                          <a:latin typeface="Calibri" pitchFamily="34" charset="0"/>
                          <a:ea typeface="Times New Roman"/>
                          <a:cs typeface="Calibri" pitchFamily="34" charset="0"/>
                        </a:rPr>
                        <a:t>unt</a:t>
                      </a:r>
                      <a:r>
                        <a:rPr lang="en-US" sz="1000" b="1" dirty="0">
                          <a:solidFill>
                            <a:schemeClr val="bg2"/>
                          </a:solidFill>
                          <a:latin typeface="Calibri" pitchFamily="34" charset="0"/>
                          <a:ea typeface="Times New Roman"/>
                          <a:cs typeface="Calibri" pitchFamily="34" charset="0"/>
                        </a:rPr>
                        <a:t> </a:t>
                      </a:r>
                      <a:r>
                        <a:rPr lang="en-US" sz="1000" b="1" dirty="0" err="1">
                          <a:solidFill>
                            <a:schemeClr val="bg2"/>
                          </a:solidFill>
                          <a:latin typeface="Calibri" pitchFamily="34" charset="0"/>
                          <a:ea typeface="Times New Roman"/>
                          <a:cs typeface="Calibri" pitchFamily="34" charset="0"/>
                        </a:rPr>
                        <a:t>Manajer</a:t>
                      </a:r>
                      <a:r>
                        <a:rPr lang="en-US" sz="1000" b="1" dirty="0">
                          <a:solidFill>
                            <a:schemeClr val="bg2"/>
                          </a:solidFill>
                          <a:latin typeface="Calibri" pitchFamily="34" charset="0"/>
                          <a:ea typeface="Times New Roman"/>
                          <a:cs typeface="Calibri" pitchFamily="34" charset="0"/>
                        </a:rPr>
                        <a:t> </a:t>
                      </a:r>
                      <a:r>
                        <a:rPr lang="en-US" sz="1000" b="1" dirty="0" err="1">
                          <a:solidFill>
                            <a:schemeClr val="bg2"/>
                          </a:solidFill>
                          <a:latin typeface="Calibri" pitchFamily="34" charset="0"/>
                          <a:ea typeface="Times New Roman"/>
                          <a:cs typeface="Calibri" pitchFamily="34" charset="0"/>
                        </a:rPr>
                        <a:t>bukan</a:t>
                      </a:r>
                      <a:r>
                        <a:rPr lang="en-US" sz="1000" b="1" dirty="0">
                          <a:solidFill>
                            <a:schemeClr val="bg2"/>
                          </a:solidFill>
                          <a:latin typeface="Calibri" pitchFamily="34" charset="0"/>
                          <a:ea typeface="Times New Roman"/>
                          <a:cs typeface="Calibri" pitchFamily="34" charset="0"/>
                        </a:rPr>
                        <a:t> </a:t>
                      </a:r>
                      <a:r>
                        <a:rPr lang="en-US" sz="1000" b="1" dirty="0" err="1">
                          <a:solidFill>
                            <a:schemeClr val="bg2"/>
                          </a:solidFill>
                          <a:latin typeface="Calibri" pitchFamily="34" charset="0"/>
                          <a:ea typeface="Times New Roman"/>
                          <a:cs typeface="Calibri" pitchFamily="34" charset="0"/>
                        </a:rPr>
                        <a:t>Manajer</a:t>
                      </a:r>
                      <a:r>
                        <a:rPr lang="en-US" sz="1000" b="1" dirty="0">
                          <a:solidFill>
                            <a:schemeClr val="bg2"/>
                          </a:solidFill>
                          <a:latin typeface="Calibri" pitchFamily="34" charset="0"/>
                          <a:ea typeface="Times New Roman"/>
                          <a:cs typeface="Calibri" pitchFamily="34" charset="0"/>
                        </a:rPr>
                        <a:t> </a:t>
                      </a:r>
                      <a:r>
                        <a:rPr lang="en-US" sz="1000" b="1" dirty="0" err="1">
                          <a:solidFill>
                            <a:schemeClr val="bg2"/>
                          </a:solidFill>
                          <a:latin typeface="Calibri" pitchFamily="34" charset="0"/>
                          <a:ea typeface="Times New Roman"/>
                          <a:cs typeface="Calibri" pitchFamily="34" charset="0"/>
                        </a:rPr>
                        <a:t>Keuangan</a:t>
                      </a:r>
                      <a:r>
                        <a:rPr lang="en-US" sz="1000" b="1" dirty="0">
                          <a:solidFill>
                            <a:schemeClr val="bg2"/>
                          </a:solidFill>
                          <a:latin typeface="Calibri" pitchFamily="34" charset="0"/>
                          <a:ea typeface="Times New Roman"/>
                          <a:cs typeface="Calibri" pitchFamily="34" charset="0"/>
                        </a:rPr>
                        <a:t>, </a:t>
                      </a:r>
                      <a:r>
                        <a:rPr lang="en-US" sz="1000" b="1" dirty="0" err="1">
                          <a:solidFill>
                            <a:schemeClr val="bg2"/>
                          </a:solidFill>
                          <a:latin typeface="Calibri" pitchFamily="34" charset="0"/>
                          <a:ea typeface="Times New Roman"/>
                          <a:cs typeface="Calibri" pitchFamily="34" charset="0"/>
                        </a:rPr>
                        <a:t>Institut</a:t>
                      </a:r>
                      <a:r>
                        <a:rPr lang="en-US" sz="1000" b="1" dirty="0">
                          <a:solidFill>
                            <a:schemeClr val="bg2"/>
                          </a:solidFill>
                          <a:latin typeface="Calibri" pitchFamily="34" charset="0"/>
                          <a:ea typeface="Times New Roman"/>
                          <a:cs typeface="Calibri" pitchFamily="34" charset="0"/>
                        </a:rPr>
                        <a:t> </a:t>
                      </a:r>
                      <a:r>
                        <a:rPr lang="en-US" sz="1000" b="1" dirty="0" err="1">
                          <a:solidFill>
                            <a:schemeClr val="bg2"/>
                          </a:solidFill>
                          <a:latin typeface="Calibri" pitchFamily="34" charset="0"/>
                          <a:ea typeface="Times New Roman"/>
                          <a:cs typeface="Calibri" pitchFamily="34" charset="0"/>
                        </a:rPr>
                        <a:t>Manajemen</a:t>
                      </a:r>
                      <a:r>
                        <a:rPr lang="en-US" sz="1000" b="1" dirty="0">
                          <a:solidFill>
                            <a:schemeClr val="bg2"/>
                          </a:solidFill>
                          <a:latin typeface="Calibri" pitchFamily="34" charset="0"/>
                          <a:ea typeface="Times New Roman"/>
                          <a:cs typeface="Calibri" pitchFamily="34" charset="0"/>
                        </a:rPr>
                        <a:t> </a:t>
                      </a:r>
                      <a:r>
                        <a:rPr lang="en-US" sz="1000" b="1" dirty="0" err="1">
                          <a:solidFill>
                            <a:schemeClr val="bg2"/>
                          </a:solidFill>
                          <a:latin typeface="Calibri" pitchFamily="34" charset="0"/>
                          <a:ea typeface="Times New Roman"/>
                          <a:cs typeface="Calibri" pitchFamily="34" charset="0"/>
                        </a:rPr>
                        <a:t>Prasetya</a:t>
                      </a:r>
                      <a:r>
                        <a:rPr lang="en-US" sz="1000" b="1" dirty="0">
                          <a:solidFill>
                            <a:schemeClr val="bg2"/>
                          </a:solidFill>
                          <a:latin typeface="Calibri" pitchFamily="34" charset="0"/>
                          <a:ea typeface="Times New Roman"/>
                          <a:cs typeface="Calibri" pitchFamily="34" charset="0"/>
                        </a:rPr>
                        <a:t> </a:t>
                      </a:r>
                      <a:r>
                        <a:rPr lang="en-US" sz="1000" b="1" dirty="0" err="1">
                          <a:solidFill>
                            <a:schemeClr val="bg2"/>
                          </a:solidFill>
                          <a:latin typeface="Calibri" pitchFamily="34" charset="0"/>
                          <a:ea typeface="Times New Roman"/>
                          <a:cs typeface="Calibri" pitchFamily="34" charset="0"/>
                        </a:rPr>
                        <a:t>Mulya</a:t>
                      </a:r>
                      <a:r>
                        <a:rPr lang="en-US" sz="1000" b="1" dirty="0">
                          <a:solidFill>
                            <a:schemeClr val="bg2"/>
                          </a:solidFill>
                          <a:latin typeface="Calibri" pitchFamily="34" charset="0"/>
                          <a:ea typeface="Times New Roman"/>
                          <a:cs typeface="Calibri" pitchFamily="34" charset="0"/>
                        </a:rPr>
                        <a:t> </a:t>
                      </a:r>
                      <a:r>
                        <a:rPr lang="en-US" sz="1000" b="1" dirty="0" err="1">
                          <a:solidFill>
                            <a:schemeClr val="bg2"/>
                          </a:solidFill>
                          <a:latin typeface="Calibri" pitchFamily="34" charset="0"/>
                          <a:ea typeface="Times New Roman"/>
                          <a:cs typeface="Calibri" pitchFamily="34" charset="0"/>
                        </a:rPr>
                        <a:t>di</a:t>
                      </a:r>
                      <a:r>
                        <a:rPr lang="en-US" sz="1000" b="1" dirty="0">
                          <a:solidFill>
                            <a:schemeClr val="bg2"/>
                          </a:solidFill>
                          <a:latin typeface="Calibri" pitchFamily="34" charset="0"/>
                          <a:ea typeface="Times New Roman"/>
                          <a:cs typeface="Calibri" pitchFamily="34" charset="0"/>
                        </a:rPr>
                        <a:t> </a:t>
                      </a:r>
                      <a:r>
                        <a:rPr lang="en-US" sz="1000" b="1" dirty="0" smtClean="0">
                          <a:solidFill>
                            <a:schemeClr val="bg2"/>
                          </a:solidFill>
                          <a:latin typeface="Calibri" pitchFamily="34" charset="0"/>
                          <a:ea typeface="Times New Roman"/>
                          <a:cs typeface="Calibri" pitchFamily="34" charset="0"/>
                        </a:rPr>
                        <a:t>Jakarta</a:t>
                      </a:r>
                    </a:p>
                    <a:p>
                      <a:pPr marL="0" marR="0">
                        <a:spcBef>
                          <a:spcPts val="0"/>
                        </a:spcBef>
                        <a:spcAft>
                          <a:spcPts val="0"/>
                        </a:spcAft>
                        <a:tabLst>
                          <a:tab pos="514350" algn="l"/>
                          <a:tab pos="685800" algn="l"/>
                        </a:tabLst>
                      </a:pPr>
                      <a:endParaRPr lang="en-US" sz="1000" b="1" dirty="0" smtClean="0">
                        <a:solidFill>
                          <a:schemeClr val="bg2"/>
                        </a:solidFill>
                        <a:latin typeface="Calibri" pitchFamily="34" charset="0"/>
                        <a:ea typeface="Times New Roman"/>
                        <a:cs typeface="Calibri" pitchFamily="34" charset="0"/>
                      </a:endParaRPr>
                    </a:p>
                    <a:p>
                      <a:pPr marL="0" marR="0">
                        <a:spcBef>
                          <a:spcPts val="0"/>
                        </a:spcBef>
                        <a:spcAft>
                          <a:spcPts val="0"/>
                        </a:spcAft>
                        <a:tabLst>
                          <a:tab pos="514350" algn="l"/>
                          <a:tab pos="685800" algn="l"/>
                        </a:tabLst>
                      </a:pPr>
                      <a:endParaRPr lang="en-US" sz="1000" b="1" dirty="0" smtClean="0">
                        <a:solidFill>
                          <a:schemeClr val="bg2"/>
                        </a:solidFill>
                        <a:latin typeface="Calibri" pitchFamily="34" charset="0"/>
                        <a:ea typeface="Times New Roman"/>
                        <a:cs typeface="Calibri" pitchFamily="34" charset="0"/>
                      </a:endParaRPr>
                    </a:p>
                    <a:p>
                      <a:pPr marL="0" marR="0">
                        <a:spcBef>
                          <a:spcPts val="0"/>
                        </a:spcBef>
                        <a:spcAft>
                          <a:spcPts val="0"/>
                        </a:spcAft>
                        <a:tabLst>
                          <a:tab pos="514350" algn="l"/>
                          <a:tab pos="685800" algn="l"/>
                        </a:tabLst>
                      </a:pPr>
                      <a:r>
                        <a:rPr lang="en-US" sz="1000" b="1" dirty="0" smtClean="0">
                          <a:solidFill>
                            <a:schemeClr val="bg2"/>
                          </a:solidFill>
                          <a:latin typeface="Calibri" pitchFamily="34" charset="0"/>
                          <a:ea typeface="Times New Roman"/>
                          <a:cs typeface="Calibri" pitchFamily="34" charset="0"/>
                        </a:rPr>
                        <a:t>   </a:t>
                      </a:r>
                      <a:r>
                        <a:rPr lang="en-US" sz="1000" b="1" dirty="0" smtClean="0">
                          <a:solidFill>
                            <a:srgbClr val="3333CC"/>
                          </a:solidFill>
                          <a:latin typeface="Calibri" pitchFamily="34" charset="0"/>
                          <a:ea typeface="Times New Roman"/>
                          <a:cs typeface="Calibri" pitchFamily="34" charset="0"/>
                        </a:rPr>
                        <a:t>( </a:t>
                      </a:r>
                      <a:r>
                        <a:rPr lang="en-US" sz="1000" b="1" dirty="0" err="1" smtClean="0">
                          <a:solidFill>
                            <a:srgbClr val="3333CC"/>
                          </a:solidFill>
                          <a:latin typeface="Calibri" pitchFamily="34" charset="0"/>
                          <a:ea typeface="Times New Roman"/>
                          <a:cs typeface="Calibri" pitchFamily="34" charset="0"/>
                        </a:rPr>
                        <a:t>Bukti</a:t>
                      </a:r>
                      <a:r>
                        <a:rPr lang="en-US" sz="1000" b="1" dirty="0" smtClean="0">
                          <a:solidFill>
                            <a:srgbClr val="3333CC"/>
                          </a:solidFill>
                          <a:latin typeface="Calibri" pitchFamily="34" charset="0"/>
                          <a:ea typeface="Times New Roman"/>
                          <a:cs typeface="Calibri" pitchFamily="34" charset="0"/>
                        </a:rPr>
                        <a:t> </a:t>
                      </a:r>
                      <a:r>
                        <a:rPr lang="en-US" sz="1000" b="1" dirty="0" err="1" smtClean="0">
                          <a:solidFill>
                            <a:srgbClr val="3333CC"/>
                          </a:solidFill>
                          <a:latin typeface="Calibri" pitchFamily="34" charset="0"/>
                          <a:ea typeface="Times New Roman"/>
                          <a:cs typeface="Calibri" pitchFamily="34" charset="0"/>
                        </a:rPr>
                        <a:t>Terlampir</a:t>
                      </a:r>
                      <a:r>
                        <a:rPr lang="en-US" sz="1000" b="1" dirty="0" smtClean="0">
                          <a:solidFill>
                            <a:srgbClr val="3333CC"/>
                          </a:solidFill>
                          <a:latin typeface="Calibri" pitchFamily="34" charset="0"/>
                          <a:ea typeface="Times New Roman"/>
                          <a:cs typeface="Calibri" pitchFamily="34" charset="0"/>
                        </a:rPr>
                        <a:t> ).</a:t>
                      </a:r>
                      <a:endParaRPr lang="en-US" sz="1000" b="1" dirty="0">
                        <a:solidFill>
                          <a:schemeClr val="bg2"/>
                        </a:solidFill>
                        <a:latin typeface="Calibri" pitchFamily="34" charset="0"/>
                        <a:ea typeface="Times New Roman"/>
                        <a:cs typeface="Calibri" pitchFamily="34" charset="0"/>
                      </a:endParaRPr>
                    </a:p>
                  </a:txBody>
                  <a:tcPr marL="33156" marR="331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tabLst>
                          <a:tab pos="514350" algn="l"/>
                          <a:tab pos="685800" algn="l"/>
                        </a:tabLst>
                      </a:pPr>
                      <a:r>
                        <a:rPr lang="en-US" sz="1000" b="1" dirty="0" err="1">
                          <a:solidFill>
                            <a:schemeClr val="bg2"/>
                          </a:solidFill>
                          <a:latin typeface="Calibri" pitchFamily="34" charset="0"/>
                          <a:ea typeface="Times New Roman"/>
                          <a:cs typeface="Calibri" pitchFamily="34" charset="0"/>
                        </a:rPr>
                        <a:t>Okt</a:t>
                      </a:r>
                      <a:r>
                        <a:rPr lang="en-US" sz="1000" b="1" dirty="0">
                          <a:solidFill>
                            <a:schemeClr val="bg2"/>
                          </a:solidFill>
                          <a:latin typeface="Calibri" pitchFamily="34" charset="0"/>
                          <a:ea typeface="Times New Roman"/>
                          <a:cs typeface="Calibri" pitchFamily="34" charset="0"/>
                        </a:rPr>
                        <a:t> 1987</a:t>
                      </a:r>
                    </a:p>
                  </a:txBody>
                  <a:tcPr marL="33156" marR="331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tabLst>
                          <a:tab pos="514350" algn="l"/>
                          <a:tab pos="685800" algn="l"/>
                        </a:tabLst>
                      </a:pPr>
                      <a:r>
                        <a:rPr lang="en-US" sz="1000" b="1" dirty="0">
                          <a:solidFill>
                            <a:schemeClr val="bg2"/>
                          </a:solidFill>
                          <a:latin typeface="Calibri" pitchFamily="34" charset="0"/>
                          <a:ea typeface="Times New Roman"/>
                          <a:cs typeface="Calibri" pitchFamily="34" charset="0"/>
                        </a:rPr>
                        <a:t>3 </a:t>
                      </a:r>
                      <a:r>
                        <a:rPr lang="en-US" sz="1000" b="1" dirty="0" err="1">
                          <a:solidFill>
                            <a:schemeClr val="bg2"/>
                          </a:solidFill>
                          <a:latin typeface="Calibri" pitchFamily="34" charset="0"/>
                          <a:ea typeface="Times New Roman"/>
                          <a:cs typeface="Calibri" pitchFamily="34" charset="0"/>
                        </a:rPr>
                        <a:t>Hari</a:t>
                      </a:r>
                      <a:endParaRPr lang="en-US" sz="1000" b="1" dirty="0">
                        <a:solidFill>
                          <a:schemeClr val="bg2"/>
                        </a:solidFill>
                        <a:latin typeface="Calibri" pitchFamily="34" charset="0"/>
                        <a:ea typeface="Times New Roman"/>
                        <a:cs typeface="Calibri" pitchFamily="34" charset="0"/>
                      </a:endParaRPr>
                    </a:p>
                  </a:txBody>
                  <a:tcPr marL="33156" marR="331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just">
                        <a:spcBef>
                          <a:spcPts val="0"/>
                        </a:spcBef>
                        <a:spcAft>
                          <a:spcPts val="0"/>
                        </a:spcAft>
                        <a:tabLst>
                          <a:tab pos="514350" algn="l"/>
                          <a:tab pos="685800" algn="l"/>
                        </a:tabLst>
                      </a:pPr>
                      <a:r>
                        <a:rPr lang="en-US" sz="1000" b="1" dirty="0" err="1">
                          <a:solidFill>
                            <a:schemeClr val="bg2"/>
                          </a:solidFill>
                          <a:latin typeface="Calibri" pitchFamily="34" charset="0"/>
                          <a:ea typeface="Times New Roman"/>
                          <a:cs typeface="Calibri" pitchFamily="34" charset="0"/>
                        </a:rPr>
                        <a:t>Mempelajari</a:t>
                      </a:r>
                      <a:r>
                        <a:rPr lang="en-US" sz="1000" b="1" dirty="0">
                          <a:solidFill>
                            <a:schemeClr val="bg2"/>
                          </a:solidFill>
                          <a:latin typeface="Calibri" pitchFamily="34" charset="0"/>
                          <a:ea typeface="Times New Roman"/>
                          <a:cs typeface="Calibri" pitchFamily="34" charset="0"/>
                        </a:rPr>
                        <a:t> </a:t>
                      </a:r>
                      <a:r>
                        <a:rPr lang="en-US" sz="1000" b="1" dirty="0" err="1">
                          <a:solidFill>
                            <a:schemeClr val="bg2"/>
                          </a:solidFill>
                          <a:latin typeface="Calibri" pitchFamily="34" charset="0"/>
                          <a:ea typeface="Times New Roman"/>
                          <a:cs typeface="Calibri" pitchFamily="34" charset="0"/>
                        </a:rPr>
                        <a:t>manajemen</a:t>
                      </a:r>
                      <a:r>
                        <a:rPr lang="en-US" sz="1000" b="1" dirty="0">
                          <a:solidFill>
                            <a:schemeClr val="bg2"/>
                          </a:solidFill>
                          <a:latin typeface="Calibri" pitchFamily="34" charset="0"/>
                          <a:ea typeface="Times New Roman"/>
                          <a:cs typeface="Calibri" pitchFamily="34" charset="0"/>
                        </a:rPr>
                        <a:t> </a:t>
                      </a:r>
                      <a:r>
                        <a:rPr lang="en-US" sz="1000" b="1" dirty="0" err="1">
                          <a:solidFill>
                            <a:schemeClr val="bg2"/>
                          </a:solidFill>
                          <a:latin typeface="Calibri" pitchFamily="34" charset="0"/>
                          <a:ea typeface="Times New Roman"/>
                          <a:cs typeface="Calibri" pitchFamily="34" charset="0"/>
                        </a:rPr>
                        <a:t>keuangan</a:t>
                      </a:r>
                      <a:r>
                        <a:rPr lang="en-US" sz="1000" b="1" dirty="0">
                          <a:solidFill>
                            <a:schemeClr val="bg2"/>
                          </a:solidFill>
                          <a:latin typeface="Calibri" pitchFamily="34" charset="0"/>
                          <a:ea typeface="Times New Roman"/>
                          <a:cs typeface="Calibri" pitchFamily="34" charset="0"/>
                        </a:rPr>
                        <a:t> </a:t>
                      </a:r>
                      <a:r>
                        <a:rPr lang="en-US" sz="1000" b="1" dirty="0" err="1">
                          <a:solidFill>
                            <a:schemeClr val="bg2"/>
                          </a:solidFill>
                          <a:latin typeface="Calibri" pitchFamily="34" charset="0"/>
                          <a:ea typeface="Times New Roman"/>
                          <a:cs typeface="Calibri" pitchFamily="34" charset="0"/>
                        </a:rPr>
                        <a:t>perusahaan</a:t>
                      </a:r>
                      <a:r>
                        <a:rPr lang="en-US" sz="1000" b="1" dirty="0">
                          <a:solidFill>
                            <a:schemeClr val="bg2"/>
                          </a:solidFill>
                          <a:latin typeface="Calibri" pitchFamily="34" charset="0"/>
                          <a:ea typeface="Times New Roman"/>
                          <a:cs typeface="Calibri" pitchFamily="34" charset="0"/>
                        </a:rPr>
                        <a:t>, </a:t>
                      </a:r>
                      <a:r>
                        <a:rPr lang="en-US" sz="1000" b="1" dirty="0" err="1">
                          <a:solidFill>
                            <a:schemeClr val="bg2"/>
                          </a:solidFill>
                          <a:latin typeface="Calibri" pitchFamily="34" charset="0"/>
                          <a:ea typeface="Times New Roman"/>
                          <a:cs typeface="Calibri" pitchFamily="34" charset="0"/>
                        </a:rPr>
                        <a:t>semua</a:t>
                      </a:r>
                      <a:r>
                        <a:rPr lang="en-US" sz="1000" b="1" dirty="0">
                          <a:solidFill>
                            <a:schemeClr val="bg2"/>
                          </a:solidFill>
                          <a:latin typeface="Calibri" pitchFamily="34" charset="0"/>
                          <a:ea typeface="Times New Roman"/>
                          <a:cs typeface="Calibri" pitchFamily="34" charset="0"/>
                        </a:rPr>
                        <a:t> rasio-2 </a:t>
                      </a:r>
                      <a:r>
                        <a:rPr lang="en-US" sz="1000" b="1" dirty="0" err="1">
                          <a:solidFill>
                            <a:schemeClr val="bg2"/>
                          </a:solidFill>
                          <a:latin typeface="Calibri" pitchFamily="34" charset="0"/>
                          <a:ea typeface="Times New Roman"/>
                          <a:cs typeface="Calibri" pitchFamily="34" charset="0"/>
                        </a:rPr>
                        <a:t>keuangan</a:t>
                      </a:r>
                      <a:r>
                        <a:rPr lang="en-US" sz="1000" b="1" dirty="0">
                          <a:solidFill>
                            <a:schemeClr val="bg2"/>
                          </a:solidFill>
                          <a:latin typeface="Calibri" pitchFamily="34" charset="0"/>
                          <a:ea typeface="Times New Roman"/>
                          <a:cs typeface="Calibri" pitchFamily="34" charset="0"/>
                        </a:rPr>
                        <a:t>, system </a:t>
                      </a:r>
                      <a:r>
                        <a:rPr lang="en-US" sz="1000" b="1" dirty="0" err="1">
                          <a:solidFill>
                            <a:schemeClr val="bg2"/>
                          </a:solidFill>
                          <a:latin typeface="Calibri" pitchFamily="34" charset="0"/>
                          <a:ea typeface="Times New Roman"/>
                          <a:cs typeface="Calibri" pitchFamily="34" charset="0"/>
                        </a:rPr>
                        <a:t>pelaporan</a:t>
                      </a:r>
                      <a:r>
                        <a:rPr lang="en-US" sz="1000" b="1" dirty="0">
                          <a:solidFill>
                            <a:schemeClr val="bg2"/>
                          </a:solidFill>
                          <a:latin typeface="Calibri" pitchFamily="34" charset="0"/>
                          <a:ea typeface="Times New Roman"/>
                          <a:cs typeface="Calibri" pitchFamily="34" charset="0"/>
                        </a:rPr>
                        <a:t> </a:t>
                      </a:r>
                      <a:r>
                        <a:rPr lang="en-US" sz="1000" b="1" dirty="0" err="1">
                          <a:solidFill>
                            <a:schemeClr val="bg2"/>
                          </a:solidFill>
                          <a:latin typeface="Calibri" pitchFamily="34" charset="0"/>
                          <a:ea typeface="Times New Roman"/>
                          <a:cs typeface="Calibri" pitchFamily="34" charset="0"/>
                        </a:rPr>
                        <a:t>keuangan</a:t>
                      </a:r>
                      <a:r>
                        <a:rPr lang="en-US" sz="1000" b="1" dirty="0">
                          <a:solidFill>
                            <a:schemeClr val="bg2"/>
                          </a:solidFill>
                          <a:latin typeface="Calibri" pitchFamily="34" charset="0"/>
                          <a:ea typeface="Times New Roman"/>
                          <a:cs typeface="Calibri" pitchFamily="34" charset="0"/>
                        </a:rPr>
                        <a:t>, </a:t>
                      </a:r>
                      <a:r>
                        <a:rPr lang="en-US" sz="1000" b="1" dirty="0" err="1">
                          <a:solidFill>
                            <a:schemeClr val="bg2"/>
                          </a:solidFill>
                          <a:latin typeface="Calibri" pitchFamily="34" charset="0"/>
                          <a:ea typeface="Times New Roman"/>
                          <a:cs typeface="Calibri" pitchFamily="34" charset="0"/>
                        </a:rPr>
                        <a:t>buku</a:t>
                      </a:r>
                      <a:r>
                        <a:rPr lang="en-US" sz="1000" b="1" dirty="0">
                          <a:solidFill>
                            <a:schemeClr val="bg2"/>
                          </a:solidFill>
                          <a:latin typeface="Calibri" pitchFamily="34" charset="0"/>
                          <a:ea typeface="Times New Roman"/>
                          <a:cs typeface="Calibri" pitchFamily="34" charset="0"/>
                        </a:rPr>
                        <a:t> </a:t>
                      </a:r>
                      <a:r>
                        <a:rPr lang="en-US" sz="1000" b="1" dirty="0" err="1">
                          <a:solidFill>
                            <a:schemeClr val="bg2"/>
                          </a:solidFill>
                          <a:latin typeface="Calibri" pitchFamily="34" charset="0"/>
                          <a:ea typeface="Times New Roman"/>
                          <a:cs typeface="Calibri" pitchFamily="34" charset="0"/>
                        </a:rPr>
                        <a:t>besar</a:t>
                      </a:r>
                      <a:r>
                        <a:rPr lang="en-US" sz="1000" b="1" dirty="0">
                          <a:solidFill>
                            <a:schemeClr val="bg2"/>
                          </a:solidFill>
                          <a:latin typeface="Calibri" pitchFamily="34" charset="0"/>
                          <a:ea typeface="Times New Roman"/>
                          <a:cs typeface="Calibri" pitchFamily="34" charset="0"/>
                        </a:rPr>
                        <a:t>, </a:t>
                      </a:r>
                      <a:r>
                        <a:rPr lang="en-US" sz="1000" b="1" dirty="0" err="1">
                          <a:solidFill>
                            <a:schemeClr val="bg2"/>
                          </a:solidFill>
                          <a:latin typeface="Calibri" pitchFamily="34" charset="0"/>
                          <a:ea typeface="Times New Roman"/>
                          <a:cs typeface="Calibri" pitchFamily="34" charset="0"/>
                        </a:rPr>
                        <a:t>neraca</a:t>
                      </a:r>
                      <a:r>
                        <a:rPr lang="en-US" sz="1000" b="1" dirty="0">
                          <a:solidFill>
                            <a:schemeClr val="bg2"/>
                          </a:solidFill>
                          <a:latin typeface="Calibri" pitchFamily="34" charset="0"/>
                          <a:ea typeface="Times New Roman"/>
                          <a:cs typeface="Calibri" pitchFamily="34" charset="0"/>
                        </a:rPr>
                        <a:t>, </a:t>
                      </a:r>
                      <a:r>
                        <a:rPr lang="en-US" sz="1000" b="1" dirty="0" err="1">
                          <a:solidFill>
                            <a:schemeClr val="bg2"/>
                          </a:solidFill>
                          <a:latin typeface="Calibri" pitchFamily="34" charset="0"/>
                          <a:ea typeface="Times New Roman"/>
                          <a:cs typeface="Calibri" pitchFamily="34" charset="0"/>
                        </a:rPr>
                        <a:t>laba</a:t>
                      </a:r>
                      <a:r>
                        <a:rPr lang="en-US" sz="1000" b="1" dirty="0">
                          <a:solidFill>
                            <a:schemeClr val="bg2"/>
                          </a:solidFill>
                          <a:latin typeface="Calibri" pitchFamily="34" charset="0"/>
                          <a:ea typeface="Times New Roman"/>
                          <a:cs typeface="Calibri" pitchFamily="34" charset="0"/>
                        </a:rPr>
                        <a:t> </a:t>
                      </a:r>
                      <a:r>
                        <a:rPr lang="en-US" sz="1000" b="1" dirty="0" err="1">
                          <a:solidFill>
                            <a:schemeClr val="bg2"/>
                          </a:solidFill>
                          <a:latin typeface="Calibri" pitchFamily="34" charset="0"/>
                          <a:ea typeface="Times New Roman"/>
                          <a:cs typeface="Calibri" pitchFamily="34" charset="0"/>
                        </a:rPr>
                        <a:t>rugi</a:t>
                      </a:r>
                      <a:r>
                        <a:rPr lang="en-US" sz="1000" b="1" dirty="0">
                          <a:solidFill>
                            <a:schemeClr val="bg2"/>
                          </a:solidFill>
                          <a:latin typeface="Calibri" pitchFamily="34" charset="0"/>
                          <a:ea typeface="Times New Roman"/>
                          <a:cs typeface="Calibri" pitchFamily="34" charset="0"/>
                        </a:rPr>
                        <a:t> </a:t>
                      </a:r>
                      <a:r>
                        <a:rPr lang="en-US" sz="1000" b="1" dirty="0" err="1">
                          <a:solidFill>
                            <a:schemeClr val="bg2"/>
                          </a:solidFill>
                          <a:latin typeface="Calibri" pitchFamily="34" charset="0"/>
                          <a:ea typeface="Times New Roman"/>
                          <a:cs typeface="Calibri" pitchFamily="34" charset="0"/>
                        </a:rPr>
                        <a:t>dll</a:t>
                      </a:r>
                      <a:r>
                        <a:rPr lang="en-US" sz="1000" b="1" dirty="0">
                          <a:solidFill>
                            <a:schemeClr val="bg2"/>
                          </a:solidFill>
                          <a:latin typeface="Calibri" pitchFamily="34" charset="0"/>
                          <a:ea typeface="Times New Roman"/>
                          <a:cs typeface="Calibri" pitchFamily="34" charset="0"/>
                        </a:rPr>
                        <a:t>. </a:t>
                      </a:r>
                    </a:p>
                    <a:p>
                      <a:pPr marL="0" marR="0" algn="just">
                        <a:spcBef>
                          <a:spcPts val="0"/>
                        </a:spcBef>
                        <a:spcAft>
                          <a:spcPts val="0"/>
                        </a:spcAft>
                        <a:tabLst>
                          <a:tab pos="514350" algn="l"/>
                          <a:tab pos="685800" algn="l"/>
                        </a:tabLst>
                      </a:pPr>
                      <a:r>
                        <a:rPr lang="en-US" sz="1000" b="1" dirty="0" err="1">
                          <a:solidFill>
                            <a:schemeClr val="bg2"/>
                          </a:solidFill>
                          <a:latin typeface="Calibri" pitchFamily="34" charset="0"/>
                          <a:ea typeface="Times New Roman"/>
                          <a:cs typeface="Calibri" pitchFamily="34" charset="0"/>
                        </a:rPr>
                        <a:t>Untuk</a:t>
                      </a:r>
                      <a:r>
                        <a:rPr lang="en-US" sz="1000" b="1" dirty="0">
                          <a:solidFill>
                            <a:schemeClr val="bg2"/>
                          </a:solidFill>
                          <a:latin typeface="Calibri" pitchFamily="34" charset="0"/>
                          <a:ea typeface="Times New Roman"/>
                          <a:cs typeface="Calibri" pitchFamily="34" charset="0"/>
                        </a:rPr>
                        <a:t> Tingkat </a:t>
                      </a:r>
                      <a:r>
                        <a:rPr lang="en-US" sz="1000" b="1" dirty="0" err="1">
                          <a:solidFill>
                            <a:schemeClr val="bg2"/>
                          </a:solidFill>
                          <a:latin typeface="Calibri" pitchFamily="34" charset="0"/>
                          <a:ea typeface="Times New Roman"/>
                          <a:cs typeface="Calibri" pitchFamily="34" charset="0"/>
                        </a:rPr>
                        <a:t>Manajer</a:t>
                      </a:r>
                      <a:r>
                        <a:rPr lang="en-US" sz="1000" b="1" dirty="0">
                          <a:solidFill>
                            <a:schemeClr val="bg2"/>
                          </a:solidFill>
                          <a:latin typeface="Calibri" pitchFamily="34" charset="0"/>
                          <a:ea typeface="Times New Roman"/>
                          <a:cs typeface="Calibri" pitchFamily="34" charset="0"/>
                        </a:rPr>
                        <a:t>.</a:t>
                      </a:r>
                    </a:p>
                  </a:txBody>
                  <a:tcPr marL="33156" marR="331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tabLst>
                          <a:tab pos="514350" algn="l"/>
                          <a:tab pos="685800" algn="l"/>
                        </a:tabLst>
                      </a:pPr>
                      <a:r>
                        <a:rPr lang="en-US" sz="900" b="1" dirty="0">
                          <a:solidFill>
                            <a:schemeClr val="bg2"/>
                          </a:solidFill>
                          <a:latin typeface="Calibri" pitchFamily="34" charset="0"/>
                          <a:ea typeface="Times New Roman"/>
                          <a:cs typeface="Calibri" pitchFamily="34" charset="0"/>
                        </a:rPr>
                        <a:t>W 4.1.1</a:t>
                      </a:r>
                    </a:p>
                    <a:p>
                      <a:pPr marL="0" marR="0" algn="ctr">
                        <a:spcBef>
                          <a:spcPts val="0"/>
                        </a:spcBef>
                        <a:spcAft>
                          <a:spcPts val="0"/>
                        </a:spcAft>
                        <a:tabLst>
                          <a:tab pos="514350" algn="l"/>
                          <a:tab pos="685800" algn="l"/>
                        </a:tabLst>
                      </a:pPr>
                      <a:r>
                        <a:rPr lang="en-US" sz="900" b="1" dirty="0">
                          <a:solidFill>
                            <a:schemeClr val="bg2"/>
                          </a:solidFill>
                          <a:latin typeface="Calibri" pitchFamily="34" charset="0"/>
                          <a:ea typeface="Times New Roman"/>
                          <a:cs typeface="Calibri" pitchFamily="34" charset="0"/>
                        </a:rPr>
                        <a:t>W 4.1.2</a:t>
                      </a:r>
                    </a:p>
                    <a:p>
                      <a:pPr marL="0" marR="0" algn="ctr">
                        <a:spcBef>
                          <a:spcPts val="0"/>
                        </a:spcBef>
                        <a:spcAft>
                          <a:spcPts val="0"/>
                        </a:spcAft>
                        <a:tabLst>
                          <a:tab pos="514350" algn="l"/>
                          <a:tab pos="685800" algn="l"/>
                        </a:tabLst>
                      </a:pPr>
                      <a:r>
                        <a:rPr lang="en-US" sz="900" b="1" dirty="0">
                          <a:solidFill>
                            <a:schemeClr val="bg2"/>
                          </a:solidFill>
                          <a:latin typeface="Calibri" pitchFamily="34" charset="0"/>
                          <a:ea typeface="Times New Roman"/>
                          <a:cs typeface="Calibri" pitchFamily="34" charset="0"/>
                        </a:rPr>
                        <a:t>W 4.1.5</a:t>
                      </a:r>
                    </a:p>
                    <a:p>
                      <a:pPr marL="0" marR="0" algn="ctr">
                        <a:spcBef>
                          <a:spcPts val="0"/>
                        </a:spcBef>
                        <a:spcAft>
                          <a:spcPts val="0"/>
                        </a:spcAft>
                        <a:tabLst>
                          <a:tab pos="514350" algn="l"/>
                          <a:tab pos="685800" algn="l"/>
                        </a:tabLst>
                      </a:pPr>
                      <a:r>
                        <a:rPr lang="en-US" sz="900" b="1" dirty="0">
                          <a:solidFill>
                            <a:schemeClr val="bg2"/>
                          </a:solidFill>
                          <a:latin typeface="Calibri" pitchFamily="34" charset="0"/>
                          <a:ea typeface="Times New Roman"/>
                          <a:cs typeface="Calibri" pitchFamily="34" charset="0"/>
                        </a:rPr>
                        <a:t>W 4.2.2</a:t>
                      </a:r>
                    </a:p>
                    <a:p>
                      <a:pPr marL="0" marR="0" algn="ctr">
                        <a:spcBef>
                          <a:spcPts val="0"/>
                        </a:spcBef>
                        <a:spcAft>
                          <a:spcPts val="0"/>
                        </a:spcAft>
                        <a:tabLst>
                          <a:tab pos="514350" algn="l"/>
                          <a:tab pos="685800" algn="l"/>
                        </a:tabLst>
                      </a:pPr>
                      <a:r>
                        <a:rPr lang="en-US" sz="900" b="1" dirty="0">
                          <a:solidFill>
                            <a:schemeClr val="bg2"/>
                          </a:solidFill>
                          <a:latin typeface="Calibri" pitchFamily="34" charset="0"/>
                          <a:ea typeface="Times New Roman"/>
                          <a:cs typeface="Calibri" pitchFamily="34" charset="0"/>
                        </a:rPr>
                        <a:t>W 4.2.4</a:t>
                      </a:r>
                    </a:p>
                    <a:p>
                      <a:pPr marL="0" marR="0" algn="ctr">
                        <a:spcBef>
                          <a:spcPts val="0"/>
                        </a:spcBef>
                        <a:spcAft>
                          <a:spcPts val="0"/>
                        </a:spcAft>
                        <a:tabLst>
                          <a:tab pos="514350" algn="l"/>
                          <a:tab pos="685800" algn="l"/>
                        </a:tabLst>
                      </a:pPr>
                      <a:r>
                        <a:rPr lang="en-US" sz="900" b="1" dirty="0" smtClean="0">
                          <a:solidFill>
                            <a:srgbClr val="3333CC"/>
                          </a:solidFill>
                          <a:latin typeface="Calibri" pitchFamily="34" charset="0"/>
                          <a:ea typeface="Times New Roman"/>
                          <a:cs typeface="Calibri" pitchFamily="34" charset="0"/>
                        </a:rPr>
                        <a:t> P </a:t>
                      </a:r>
                      <a:r>
                        <a:rPr lang="en-US" sz="900" b="1" dirty="0">
                          <a:solidFill>
                            <a:srgbClr val="3333CC"/>
                          </a:solidFill>
                          <a:latin typeface="Calibri" pitchFamily="34" charset="0"/>
                          <a:ea typeface="Times New Roman"/>
                          <a:cs typeface="Calibri" pitchFamily="34" charset="0"/>
                        </a:rPr>
                        <a:t>10.3.1</a:t>
                      </a:r>
                    </a:p>
                    <a:p>
                      <a:pPr marL="0" marR="0" algn="ctr">
                        <a:spcBef>
                          <a:spcPts val="0"/>
                        </a:spcBef>
                        <a:spcAft>
                          <a:spcPts val="0"/>
                        </a:spcAft>
                        <a:tabLst>
                          <a:tab pos="514350" algn="l"/>
                          <a:tab pos="685800" algn="l"/>
                        </a:tabLst>
                      </a:pPr>
                      <a:r>
                        <a:rPr lang="en-US" sz="900" b="1" dirty="0" smtClean="0">
                          <a:solidFill>
                            <a:srgbClr val="3333CC"/>
                          </a:solidFill>
                          <a:latin typeface="Calibri" pitchFamily="34" charset="0"/>
                          <a:ea typeface="Times New Roman"/>
                          <a:cs typeface="Calibri" pitchFamily="34" charset="0"/>
                        </a:rPr>
                        <a:t> P 10.3.4</a:t>
                      </a:r>
                    </a:p>
                    <a:p>
                      <a:pPr marL="0" marR="0" algn="ctr">
                        <a:spcBef>
                          <a:spcPts val="0"/>
                        </a:spcBef>
                        <a:spcAft>
                          <a:spcPts val="0"/>
                        </a:spcAft>
                        <a:tabLst>
                          <a:tab pos="514350" algn="l"/>
                          <a:tab pos="685800" algn="l"/>
                        </a:tabLst>
                      </a:pPr>
                      <a:r>
                        <a:rPr lang="en-US" sz="900" b="1" dirty="0" smtClean="0">
                          <a:solidFill>
                            <a:srgbClr val="3333CC"/>
                          </a:solidFill>
                          <a:latin typeface="Calibri" pitchFamily="34" charset="0"/>
                          <a:ea typeface="Times New Roman"/>
                          <a:cs typeface="Calibri" pitchFamily="34" charset="0"/>
                        </a:rPr>
                        <a:t> P 10.3.5</a:t>
                      </a:r>
                    </a:p>
                    <a:p>
                      <a:pPr marL="0" marR="0" algn="ctr">
                        <a:spcBef>
                          <a:spcPts val="0"/>
                        </a:spcBef>
                        <a:spcAft>
                          <a:spcPts val="0"/>
                        </a:spcAft>
                        <a:tabLst>
                          <a:tab pos="514350" algn="l"/>
                          <a:tab pos="685800" algn="l"/>
                        </a:tabLst>
                      </a:pPr>
                      <a:r>
                        <a:rPr lang="en-US" sz="900" b="1" dirty="0" smtClean="0">
                          <a:solidFill>
                            <a:srgbClr val="3333CC"/>
                          </a:solidFill>
                          <a:latin typeface="Calibri" pitchFamily="34" charset="0"/>
                          <a:ea typeface="Times New Roman"/>
                          <a:cs typeface="Calibri" pitchFamily="34" charset="0"/>
                        </a:rPr>
                        <a:t> P 10.3.6 </a:t>
                      </a:r>
                      <a:endParaRPr lang="en-US" sz="900" b="1" dirty="0">
                        <a:solidFill>
                          <a:srgbClr val="3333CC"/>
                        </a:solidFill>
                        <a:latin typeface="Calibri" pitchFamily="34" charset="0"/>
                        <a:ea typeface="Times New Roman"/>
                        <a:cs typeface="Calibri" pitchFamily="34" charset="0"/>
                      </a:endParaRPr>
                    </a:p>
                    <a:p>
                      <a:pPr marL="0" marR="0" algn="ctr">
                        <a:spcBef>
                          <a:spcPts val="0"/>
                        </a:spcBef>
                        <a:spcAft>
                          <a:spcPts val="0"/>
                        </a:spcAft>
                        <a:tabLst>
                          <a:tab pos="514350" algn="l"/>
                          <a:tab pos="685800" algn="l"/>
                        </a:tabLst>
                      </a:pPr>
                      <a:r>
                        <a:rPr lang="en-US" sz="900" b="1" dirty="0">
                          <a:solidFill>
                            <a:srgbClr val="3333CC"/>
                          </a:solidFill>
                          <a:latin typeface="Calibri" pitchFamily="34" charset="0"/>
                          <a:ea typeface="Times New Roman"/>
                          <a:cs typeface="Calibri" pitchFamily="34" charset="0"/>
                        </a:rPr>
                        <a:t> </a:t>
                      </a:r>
                      <a:r>
                        <a:rPr lang="en-US" sz="900" b="1" dirty="0" smtClean="0">
                          <a:solidFill>
                            <a:srgbClr val="3333CC"/>
                          </a:solidFill>
                          <a:latin typeface="Calibri" pitchFamily="34" charset="0"/>
                          <a:ea typeface="Times New Roman"/>
                          <a:cs typeface="Calibri" pitchFamily="34" charset="0"/>
                        </a:rPr>
                        <a:t>P </a:t>
                      </a:r>
                      <a:r>
                        <a:rPr lang="en-US" sz="900" b="1" dirty="0">
                          <a:solidFill>
                            <a:srgbClr val="3333CC"/>
                          </a:solidFill>
                          <a:latin typeface="Calibri" pitchFamily="34" charset="0"/>
                          <a:ea typeface="Times New Roman"/>
                          <a:cs typeface="Calibri" pitchFamily="34" charset="0"/>
                        </a:rPr>
                        <a:t>10.3.7</a:t>
                      </a:r>
                    </a:p>
                  </a:txBody>
                  <a:tcPr marL="33156" marR="33156" marT="0" marB="0">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tabLst>
                          <a:tab pos="514350" algn="l"/>
                          <a:tab pos="685800" algn="l"/>
                        </a:tabLst>
                      </a:pPr>
                      <a:endParaRPr lang="en-US" sz="1000" b="1" dirty="0">
                        <a:solidFill>
                          <a:schemeClr val="bg2"/>
                        </a:solidFill>
                        <a:latin typeface="Calibri" pitchFamily="34" charset="0"/>
                        <a:ea typeface="Times New Roman"/>
                        <a:cs typeface="Calibri" pitchFamily="34" charset="0"/>
                      </a:endParaRPr>
                    </a:p>
                  </a:txBody>
                  <a:tcPr marL="33156" marR="33156" marT="0" marB="0">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tabLst>
                          <a:tab pos="514350" algn="l"/>
                          <a:tab pos="685800" algn="l"/>
                        </a:tabLst>
                      </a:pPr>
                      <a:endParaRPr lang="en-US" sz="1000" b="1">
                        <a:solidFill>
                          <a:schemeClr val="bg2"/>
                        </a:solidFill>
                        <a:latin typeface="Calibri" pitchFamily="34" charset="0"/>
                        <a:ea typeface="Times New Roman"/>
                        <a:cs typeface="Calibri" pitchFamily="34" charset="0"/>
                      </a:endParaRPr>
                    </a:p>
                  </a:txBody>
                  <a:tcPr marL="33156" marR="331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tabLst>
                          <a:tab pos="514350" algn="l"/>
                          <a:tab pos="685800" algn="l"/>
                        </a:tabLst>
                      </a:pPr>
                      <a:endParaRPr lang="en-US" sz="1000" b="1">
                        <a:solidFill>
                          <a:schemeClr val="bg2"/>
                        </a:solidFill>
                        <a:latin typeface="Calibri" pitchFamily="34" charset="0"/>
                        <a:ea typeface="Times New Roman"/>
                        <a:cs typeface="Calibri" pitchFamily="34" charset="0"/>
                      </a:endParaRPr>
                    </a:p>
                  </a:txBody>
                  <a:tcPr marL="33156" marR="331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tabLst>
                          <a:tab pos="514350" algn="l"/>
                          <a:tab pos="685800" algn="l"/>
                        </a:tabLst>
                      </a:pPr>
                      <a:endParaRPr lang="en-US" sz="1000" b="1">
                        <a:solidFill>
                          <a:schemeClr val="bg2"/>
                        </a:solidFill>
                        <a:latin typeface="Calibri" pitchFamily="34" charset="0"/>
                        <a:ea typeface="Times New Roman"/>
                        <a:cs typeface="Calibri" pitchFamily="34" charset="0"/>
                      </a:endParaRPr>
                    </a:p>
                  </a:txBody>
                  <a:tcPr marL="33156" marR="33156" marT="0" marB="0">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r h="2461524">
                <a:tc>
                  <a:txBody>
                    <a:bodyPr/>
                    <a:lstStyle/>
                    <a:p>
                      <a:pPr marL="0" marR="0">
                        <a:spcBef>
                          <a:spcPts val="0"/>
                        </a:spcBef>
                        <a:spcAft>
                          <a:spcPts val="0"/>
                        </a:spcAft>
                        <a:tabLst>
                          <a:tab pos="514350" algn="l"/>
                          <a:tab pos="685800" algn="l"/>
                        </a:tabLst>
                      </a:pPr>
                      <a:r>
                        <a:rPr lang="en-US" sz="1000" b="1" dirty="0">
                          <a:solidFill>
                            <a:schemeClr val="bg2"/>
                          </a:solidFill>
                          <a:latin typeface="Calibri" pitchFamily="34" charset="0"/>
                          <a:ea typeface="Times New Roman"/>
                          <a:cs typeface="Calibri" pitchFamily="34" charset="0"/>
                        </a:rPr>
                        <a:t>3.</a:t>
                      </a:r>
                    </a:p>
                  </a:txBody>
                  <a:tcPr marL="33156" marR="33156" marT="0" marB="0">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spcBef>
                          <a:spcPts val="0"/>
                        </a:spcBef>
                        <a:spcAft>
                          <a:spcPts val="0"/>
                        </a:spcAft>
                        <a:tabLst>
                          <a:tab pos="514350" algn="l"/>
                          <a:tab pos="685800" algn="l"/>
                        </a:tabLst>
                      </a:pPr>
                      <a:r>
                        <a:rPr lang="en-US" sz="1000" b="1" dirty="0">
                          <a:solidFill>
                            <a:schemeClr val="bg2"/>
                          </a:solidFill>
                          <a:latin typeface="Calibri" pitchFamily="34" charset="0"/>
                          <a:ea typeface="Times New Roman"/>
                          <a:cs typeface="Calibri" pitchFamily="34" charset="0"/>
                        </a:rPr>
                        <a:t>Workshop Intensive Corporate Planning by Robert G. Graham – Chinese </a:t>
                      </a:r>
                      <a:r>
                        <a:rPr lang="en-US" sz="1000" b="1" dirty="0" err="1">
                          <a:solidFill>
                            <a:schemeClr val="bg2"/>
                          </a:solidFill>
                          <a:latin typeface="Calibri" pitchFamily="34" charset="0"/>
                          <a:ea typeface="Times New Roman"/>
                          <a:cs typeface="Calibri" pitchFamily="34" charset="0"/>
                        </a:rPr>
                        <a:t>Univ</a:t>
                      </a:r>
                      <a:r>
                        <a:rPr lang="en-US" sz="1000" b="1" dirty="0">
                          <a:solidFill>
                            <a:schemeClr val="bg2"/>
                          </a:solidFill>
                          <a:latin typeface="Calibri" pitchFamily="34" charset="0"/>
                          <a:ea typeface="Times New Roman"/>
                          <a:cs typeface="Calibri" pitchFamily="34" charset="0"/>
                        </a:rPr>
                        <a:t> of </a:t>
                      </a:r>
                      <a:r>
                        <a:rPr lang="en-US" sz="1000" b="1" dirty="0" err="1">
                          <a:solidFill>
                            <a:schemeClr val="bg2"/>
                          </a:solidFill>
                          <a:latin typeface="Calibri" pitchFamily="34" charset="0"/>
                          <a:ea typeface="Times New Roman"/>
                          <a:cs typeface="Calibri" pitchFamily="34" charset="0"/>
                        </a:rPr>
                        <a:t>Hongkong</a:t>
                      </a:r>
                      <a:r>
                        <a:rPr lang="en-US" sz="1000" b="1" dirty="0">
                          <a:solidFill>
                            <a:schemeClr val="bg2"/>
                          </a:solidFill>
                          <a:latin typeface="Calibri" pitchFamily="34" charset="0"/>
                          <a:ea typeface="Times New Roman"/>
                          <a:cs typeface="Calibri" pitchFamily="34" charset="0"/>
                        </a:rPr>
                        <a:t>, </a:t>
                      </a:r>
                      <a:r>
                        <a:rPr lang="en-US" sz="1000" b="1" dirty="0" err="1">
                          <a:solidFill>
                            <a:schemeClr val="bg2"/>
                          </a:solidFill>
                          <a:latin typeface="Calibri" pitchFamily="34" charset="0"/>
                          <a:ea typeface="Times New Roman"/>
                          <a:cs typeface="Calibri" pitchFamily="34" charset="0"/>
                        </a:rPr>
                        <a:t>oleh</a:t>
                      </a:r>
                      <a:r>
                        <a:rPr lang="en-US" sz="1000" b="1" dirty="0">
                          <a:solidFill>
                            <a:schemeClr val="bg2"/>
                          </a:solidFill>
                          <a:latin typeface="Calibri" pitchFamily="34" charset="0"/>
                          <a:ea typeface="Times New Roman"/>
                          <a:cs typeface="Calibri" pitchFamily="34" charset="0"/>
                        </a:rPr>
                        <a:t> HRD </a:t>
                      </a:r>
                      <a:r>
                        <a:rPr lang="en-US" sz="1000" b="1" dirty="0" smtClean="0">
                          <a:solidFill>
                            <a:schemeClr val="bg2"/>
                          </a:solidFill>
                          <a:latin typeface="Calibri" pitchFamily="34" charset="0"/>
                          <a:ea typeface="Times New Roman"/>
                          <a:cs typeface="Calibri" pitchFamily="34" charset="0"/>
                        </a:rPr>
                        <a:t>…………………. </a:t>
                      </a:r>
                      <a:r>
                        <a:rPr lang="en-US" sz="1000" b="1" dirty="0" err="1">
                          <a:solidFill>
                            <a:schemeClr val="bg2"/>
                          </a:solidFill>
                          <a:latin typeface="Calibri" pitchFamily="34" charset="0"/>
                          <a:ea typeface="Times New Roman"/>
                          <a:cs typeface="Calibri" pitchFamily="34" charset="0"/>
                        </a:rPr>
                        <a:t>di</a:t>
                      </a:r>
                      <a:r>
                        <a:rPr lang="en-US" sz="1000" b="1" dirty="0">
                          <a:solidFill>
                            <a:schemeClr val="bg2"/>
                          </a:solidFill>
                          <a:latin typeface="Calibri" pitchFamily="34" charset="0"/>
                          <a:ea typeface="Times New Roman"/>
                          <a:cs typeface="Calibri" pitchFamily="34" charset="0"/>
                        </a:rPr>
                        <a:t> Jakarta. </a:t>
                      </a:r>
                      <a:endParaRPr lang="en-US" sz="1000" b="1" dirty="0" smtClean="0">
                        <a:solidFill>
                          <a:schemeClr val="bg2"/>
                        </a:solidFill>
                        <a:latin typeface="Calibri" pitchFamily="34" charset="0"/>
                        <a:ea typeface="Times New Roman"/>
                        <a:cs typeface="Calibri" pitchFamily="34" charset="0"/>
                      </a:endParaRPr>
                    </a:p>
                    <a:p>
                      <a:pPr marL="0" marR="0">
                        <a:spcBef>
                          <a:spcPts val="0"/>
                        </a:spcBef>
                        <a:spcAft>
                          <a:spcPts val="0"/>
                        </a:spcAft>
                        <a:tabLst>
                          <a:tab pos="514350" algn="l"/>
                          <a:tab pos="685800" algn="l"/>
                        </a:tabLst>
                      </a:pPr>
                      <a:endParaRPr lang="en-US" sz="1000" b="1" dirty="0" smtClean="0">
                        <a:solidFill>
                          <a:schemeClr val="bg2"/>
                        </a:solidFill>
                        <a:latin typeface="Calibri" pitchFamily="34" charset="0"/>
                        <a:ea typeface="Times New Roman"/>
                        <a:cs typeface="Calibri" pitchFamily="34" charset="0"/>
                      </a:endParaRPr>
                    </a:p>
                    <a:p>
                      <a:pPr marL="0" marR="0">
                        <a:spcBef>
                          <a:spcPts val="0"/>
                        </a:spcBef>
                        <a:spcAft>
                          <a:spcPts val="0"/>
                        </a:spcAft>
                        <a:tabLst>
                          <a:tab pos="514350" algn="l"/>
                          <a:tab pos="685800" algn="l"/>
                        </a:tabLst>
                      </a:pPr>
                      <a:endParaRPr lang="en-US" sz="1000" b="1" dirty="0" smtClean="0">
                        <a:solidFill>
                          <a:schemeClr val="bg2"/>
                        </a:solidFill>
                        <a:latin typeface="Calibri" pitchFamily="34" charset="0"/>
                        <a:ea typeface="Times New Roman"/>
                        <a:cs typeface="Calibri" pitchFamily="34" charset="0"/>
                      </a:endParaRPr>
                    </a:p>
                    <a:p>
                      <a:pPr marL="0" marR="0">
                        <a:spcBef>
                          <a:spcPts val="0"/>
                        </a:spcBef>
                        <a:spcAft>
                          <a:spcPts val="0"/>
                        </a:spcAft>
                        <a:tabLst>
                          <a:tab pos="514350" algn="l"/>
                          <a:tab pos="685800" algn="l"/>
                        </a:tabLst>
                      </a:pPr>
                      <a:r>
                        <a:rPr lang="en-US" sz="1000" b="1" dirty="0" smtClean="0">
                          <a:solidFill>
                            <a:schemeClr val="bg2"/>
                          </a:solidFill>
                          <a:latin typeface="Calibri" pitchFamily="34" charset="0"/>
                          <a:ea typeface="Times New Roman"/>
                          <a:cs typeface="Calibri" pitchFamily="34" charset="0"/>
                        </a:rPr>
                        <a:t>   </a:t>
                      </a:r>
                      <a:r>
                        <a:rPr lang="en-US" sz="1000" b="1" dirty="0" smtClean="0">
                          <a:solidFill>
                            <a:srgbClr val="3333CC"/>
                          </a:solidFill>
                          <a:latin typeface="Calibri" pitchFamily="34" charset="0"/>
                          <a:ea typeface="Times New Roman"/>
                          <a:cs typeface="Calibri" pitchFamily="34" charset="0"/>
                        </a:rPr>
                        <a:t>( </a:t>
                      </a:r>
                      <a:r>
                        <a:rPr lang="en-US" sz="1000" b="1" dirty="0" err="1" smtClean="0">
                          <a:solidFill>
                            <a:srgbClr val="3333CC"/>
                          </a:solidFill>
                          <a:latin typeface="Calibri" pitchFamily="34" charset="0"/>
                          <a:ea typeface="Times New Roman"/>
                          <a:cs typeface="Calibri" pitchFamily="34" charset="0"/>
                        </a:rPr>
                        <a:t>Bukti</a:t>
                      </a:r>
                      <a:r>
                        <a:rPr lang="en-US" sz="1000" b="1" dirty="0" smtClean="0">
                          <a:solidFill>
                            <a:srgbClr val="3333CC"/>
                          </a:solidFill>
                          <a:latin typeface="Calibri" pitchFamily="34" charset="0"/>
                          <a:ea typeface="Times New Roman"/>
                          <a:cs typeface="Calibri" pitchFamily="34" charset="0"/>
                        </a:rPr>
                        <a:t> </a:t>
                      </a:r>
                      <a:r>
                        <a:rPr lang="en-US" sz="1000" b="1" dirty="0" err="1" smtClean="0">
                          <a:solidFill>
                            <a:srgbClr val="3333CC"/>
                          </a:solidFill>
                          <a:latin typeface="Calibri" pitchFamily="34" charset="0"/>
                          <a:ea typeface="Times New Roman"/>
                          <a:cs typeface="Calibri" pitchFamily="34" charset="0"/>
                        </a:rPr>
                        <a:t>Terlampir</a:t>
                      </a:r>
                      <a:r>
                        <a:rPr lang="en-US" sz="1000" b="1" dirty="0" smtClean="0">
                          <a:solidFill>
                            <a:srgbClr val="3333CC"/>
                          </a:solidFill>
                          <a:latin typeface="Calibri" pitchFamily="34" charset="0"/>
                          <a:ea typeface="Times New Roman"/>
                          <a:cs typeface="Calibri" pitchFamily="34" charset="0"/>
                        </a:rPr>
                        <a:t> ).</a:t>
                      </a:r>
                      <a:endParaRPr lang="en-US" sz="1000" b="1" dirty="0">
                        <a:solidFill>
                          <a:schemeClr val="bg2"/>
                        </a:solidFill>
                        <a:latin typeface="Calibri" pitchFamily="34" charset="0"/>
                        <a:ea typeface="Times New Roman"/>
                        <a:cs typeface="Calibri" pitchFamily="34" charset="0"/>
                      </a:endParaRPr>
                    </a:p>
                  </a:txBody>
                  <a:tcPr marL="33156" marR="331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tabLst>
                          <a:tab pos="514350" algn="l"/>
                          <a:tab pos="685800" algn="l"/>
                        </a:tabLst>
                      </a:pPr>
                      <a:r>
                        <a:rPr lang="en-US" sz="1000" b="1" dirty="0">
                          <a:solidFill>
                            <a:schemeClr val="bg2"/>
                          </a:solidFill>
                          <a:latin typeface="Calibri" pitchFamily="34" charset="0"/>
                          <a:ea typeface="Times New Roman"/>
                          <a:cs typeface="Calibri" pitchFamily="34" charset="0"/>
                        </a:rPr>
                        <a:t>Nov 1987</a:t>
                      </a:r>
                    </a:p>
                  </a:txBody>
                  <a:tcPr marL="33156" marR="331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tabLst>
                          <a:tab pos="514350" algn="l"/>
                          <a:tab pos="685800" algn="l"/>
                        </a:tabLst>
                      </a:pPr>
                      <a:r>
                        <a:rPr lang="en-US" sz="1000" b="1" dirty="0">
                          <a:solidFill>
                            <a:schemeClr val="bg2"/>
                          </a:solidFill>
                          <a:latin typeface="Calibri" pitchFamily="34" charset="0"/>
                          <a:ea typeface="Times New Roman"/>
                          <a:cs typeface="Calibri" pitchFamily="34" charset="0"/>
                        </a:rPr>
                        <a:t>3 </a:t>
                      </a:r>
                      <a:r>
                        <a:rPr lang="en-US" sz="1000" b="1" dirty="0" err="1">
                          <a:solidFill>
                            <a:schemeClr val="bg2"/>
                          </a:solidFill>
                          <a:latin typeface="Calibri" pitchFamily="34" charset="0"/>
                          <a:ea typeface="Times New Roman"/>
                          <a:cs typeface="Calibri" pitchFamily="34" charset="0"/>
                        </a:rPr>
                        <a:t>Hari</a:t>
                      </a:r>
                      <a:endParaRPr lang="en-US" sz="1000" b="1" dirty="0">
                        <a:solidFill>
                          <a:schemeClr val="bg2"/>
                        </a:solidFill>
                        <a:latin typeface="Calibri" pitchFamily="34" charset="0"/>
                        <a:ea typeface="Times New Roman"/>
                        <a:cs typeface="Calibri" pitchFamily="34" charset="0"/>
                      </a:endParaRPr>
                    </a:p>
                  </a:txBody>
                  <a:tcPr marL="33156" marR="331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just">
                        <a:spcBef>
                          <a:spcPts val="0"/>
                        </a:spcBef>
                        <a:spcAft>
                          <a:spcPts val="0"/>
                        </a:spcAft>
                        <a:tabLst>
                          <a:tab pos="514350" algn="l"/>
                          <a:tab pos="685800" algn="l"/>
                        </a:tabLst>
                      </a:pPr>
                      <a:r>
                        <a:rPr lang="en-US" sz="1000" b="1" dirty="0" err="1">
                          <a:solidFill>
                            <a:schemeClr val="bg2"/>
                          </a:solidFill>
                          <a:latin typeface="Calibri" pitchFamily="34" charset="0"/>
                          <a:ea typeface="Times New Roman"/>
                          <a:cs typeface="Calibri" pitchFamily="34" charset="0"/>
                        </a:rPr>
                        <a:t>Mempelajari</a:t>
                      </a:r>
                      <a:r>
                        <a:rPr lang="en-US" sz="1000" b="1" dirty="0">
                          <a:solidFill>
                            <a:schemeClr val="bg2"/>
                          </a:solidFill>
                          <a:latin typeface="Calibri" pitchFamily="34" charset="0"/>
                          <a:ea typeface="Times New Roman"/>
                          <a:cs typeface="Calibri" pitchFamily="34" charset="0"/>
                        </a:rPr>
                        <a:t> </a:t>
                      </a:r>
                      <a:r>
                        <a:rPr lang="en-US" sz="1000" b="1" dirty="0" smtClean="0">
                          <a:solidFill>
                            <a:schemeClr val="bg2"/>
                          </a:solidFill>
                          <a:latin typeface="Calibri" pitchFamily="34" charset="0"/>
                          <a:ea typeface="Times New Roman"/>
                          <a:cs typeface="Calibri" pitchFamily="34" charset="0"/>
                        </a:rPr>
                        <a:t>&amp; </a:t>
                      </a:r>
                      <a:r>
                        <a:rPr lang="en-US" sz="1000" b="1" dirty="0" err="1">
                          <a:solidFill>
                            <a:schemeClr val="bg2"/>
                          </a:solidFill>
                          <a:latin typeface="Calibri" pitchFamily="34" charset="0"/>
                          <a:ea typeface="Times New Roman"/>
                          <a:cs typeface="Calibri" pitchFamily="34" charset="0"/>
                        </a:rPr>
                        <a:t>mendalami</a:t>
                      </a:r>
                      <a:r>
                        <a:rPr lang="en-US" sz="1000" b="1" dirty="0">
                          <a:solidFill>
                            <a:schemeClr val="bg2"/>
                          </a:solidFill>
                          <a:latin typeface="Calibri" pitchFamily="34" charset="0"/>
                          <a:ea typeface="Times New Roman"/>
                          <a:cs typeface="Calibri" pitchFamily="34" charset="0"/>
                        </a:rPr>
                        <a:t> </a:t>
                      </a:r>
                      <a:r>
                        <a:rPr lang="en-US" sz="1000" b="1" dirty="0" err="1">
                          <a:solidFill>
                            <a:schemeClr val="bg2"/>
                          </a:solidFill>
                          <a:latin typeface="Calibri" pitchFamily="34" charset="0"/>
                          <a:ea typeface="Times New Roman"/>
                          <a:cs typeface="Calibri" pitchFamily="34" charset="0"/>
                        </a:rPr>
                        <a:t>kemampuan</a:t>
                      </a:r>
                      <a:r>
                        <a:rPr lang="en-US" sz="1000" b="1" dirty="0">
                          <a:solidFill>
                            <a:schemeClr val="bg2"/>
                          </a:solidFill>
                          <a:latin typeface="Calibri" pitchFamily="34" charset="0"/>
                          <a:ea typeface="Times New Roman"/>
                          <a:cs typeface="Calibri" pitchFamily="34" charset="0"/>
                        </a:rPr>
                        <a:t> </a:t>
                      </a:r>
                      <a:r>
                        <a:rPr lang="en-US" sz="1000" b="1" dirty="0" err="1">
                          <a:solidFill>
                            <a:schemeClr val="bg2"/>
                          </a:solidFill>
                          <a:latin typeface="Calibri" pitchFamily="34" charset="0"/>
                          <a:ea typeface="Times New Roman"/>
                          <a:cs typeface="Calibri" pitchFamily="34" charset="0"/>
                        </a:rPr>
                        <a:t>penyusunan</a:t>
                      </a:r>
                      <a:r>
                        <a:rPr lang="en-US" sz="1000" b="1" dirty="0">
                          <a:solidFill>
                            <a:schemeClr val="bg2"/>
                          </a:solidFill>
                          <a:latin typeface="Calibri" pitchFamily="34" charset="0"/>
                          <a:ea typeface="Times New Roman"/>
                          <a:cs typeface="Calibri" pitchFamily="34" charset="0"/>
                        </a:rPr>
                        <a:t> </a:t>
                      </a:r>
                      <a:r>
                        <a:rPr lang="en-US" sz="1000" b="1" dirty="0" err="1">
                          <a:solidFill>
                            <a:schemeClr val="bg2"/>
                          </a:solidFill>
                          <a:latin typeface="Calibri" pitchFamily="34" charset="0"/>
                          <a:ea typeface="Times New Roman"/>
                          <a:cs typeface="Calibri" pitchFamily="34" charset="0"/>
                        </a:rPr>
                        <a:t>rencana</a:t>
                      </a:r>
                      <a:r>
                        <a:rPr lang="en-US" sz="1000" b="1" dirty="0">
                          <a:solidFill>
                            <a:schemeClr val="bg2"/>
                          </a:solidFill>
                          <a:latin typeface="Calibri" pitchFamily="34" charset="0"/>
                          <a:ea typeface="Times New Roman"/>
                          <a:cs typeface="Calibri" pitchFamily="34" charset="0"/>
                        </a:rPr>
                        <a:t> </a:t>
                      </a:r>
                      <a:r>
                        <a:rPr lang="en-US" sz="1000" b="1" dirty="0" err="1">
                          <a:solidFill>
                            <a:schemeClr val="bg2"/>
                          </a:solidFill>
                          <a:latin typeface="Calibri" pitchFamily="34" charset="0"/>
                          <a:ea typeface="Times New Roman"/>
                          <a:cs typeface="Calibri" pitchFamily="34" charset="0"/>
                        </a:rPr>
                        <a:t>dan</a:t>
                      </a:r>
                      <a:r>
                        <a:rPr lang="en-US" sz="1000" b="1" dirty="0">
                          <a:solidFill>
                            <a:schemeClr val="bg2"/>
                          </a:solidFill>
                          <a:latin typeface="Calibri" pitchFamily="34" charset="0"/>
                          <a:ea typeface="Times New Roman"/>
                          <a:cs typeface="Calibri" pitchFamily="34" charset="0"/>
                        </a:rPr>
                        <a:t> </a:t>
                      </a:r>
                      <a:r>
                        <a:rPr lang="en-US" sz="1000" b="1" dirty="0" err="1">
                          <a:solidFill>
                            <a:schemeClr val="bg2"/>
                          </a:solidFill>
                          <a:latin typeface="Calibri" pitchFamily="34" charset="0"/>
                          <a:ea typeface="Times New Roman"/>
                          <a:cs typeface="Calibri" pitchFamily="34" charset="0"/>
                        </a:rPr>
                        <a:t>sasaran</a:t>
                      </a:r>
                      <a:r>
                        <a:rPr lang="en-US" sz="1000" b="1" dirty="0">
                          <a:solidFill>
                            <a:schemeClr val="bg2"/>
                          </a:solidFill>
                          <a:latin typeface="Calibri" pitchFamily="34" charset="0"/>
                          <a:ea typeface="Times New Roman"/>
                          <a:cs typeface="Calibri" pitchFamily="34" charset="0"/>
                        </a:rPr>
                        <a:t> </a:t>
                      </a:r>
                      <a:r>
                        <a:rPr lang="en-US" sz="1000" b="1" dirty="0" err="1">
                          <a:solidFill>
                            <a:schemeClr val="bg2"/>
                          </a:solidFill>
                          <a:latin typeface="Calibri" pitchFamily="34" charset="0"/>
                          <a:ea typeface="Times New Roman"/>
                          <a:cs typeface="Calibri" pitchFamily="34" charset="0"/>
                        </a:rPr>
                        <a:t>yg</a:t>
                      </a:r>
                      <a:r>
                        <a:rPr lang="en-US" sz="1000" b="1" dirty="0">
                          <a:solidFill>
                            <a:schemeClr val="bg2"/>
                          </a:solidFill>
                          <a:latin typeface="Calibri" pitchFamily="34" charset="0"/>
                          <a:ea typeface="Times New Roman"/>
                          <a:cs typeface="Calibri" pitchFamily="34" charset="0"/>
                        </a:rPr>
                        <a:t> </a:t>
                      </a:r>
                      <a:r>
                        <a:rPr lang="en-US" sz="1000" b="1" dirty="0" err="1">
                          <a:solidFill>
                            <a:schemeClr val="bg2"/>
                          </a:solidFill>
                          <a:latin typeface="Calibri" pitchFamily="34" charset="0"/>
                          <a:ea typeface="Times New Roman"/>
                          <a:cs typeface="Calibri" pitchFamily="34" charset="0"/>
                        </a:rPr>
                        <a:t>ingin</a:t>
                      </a:r>
                      <a:r>
                        <a:rPr lang="en-US" sz="1000" b="1" dirty="0">
                          <a:solidFill>
                            <a:schemeClr val="bg2"/>
                          </a:solidFill>
                          <a:latin typeface="Calibri" pitchFamily="34" charset="0"/>
                          <a:ea typeface="Times New Roman"/>
                          <a:cs typeface="Calibri" pitchFamily="34" charset="0"/>
                        </a:rPr>
                        <a:t> </a:t>
                      </a:r>
                      <a:r>
                        <a:rPr lang="en-US" sz="1000" b="1" dirty="0" err="1">
                          <a:solidFill>
                            <a:schemeClr val="bg2"/>
                          </a:solidFill>
                          <a:latin typeface="Calibri" pitchFamily="34" charset="0"/>
                          <a:ea typeface="Times New Roman"/>
                          <a:cs typeface="Calibri" pitchFamily="34" charset="0"/>
                        </a:rPr>
                        <a:t>dicapai</a:t>
                      </a:r>
                      <a:r>
                        <a:rPr lang="en-US" sz="1000" b="1" dirty="0">
                          <a:solidFill>
                            <a:schemeClr val="bg2"/>
                          </a:solidFill>
                          <a:latin typeface="Calibri" pitchFamily="34" charset="0"/>
                          <a:ea typeface="Times New Roman"/>
                          <a:cs typeface="Calibri" pitchFamily="34" charset="0"/>
                        </a:rPr>
                        <a:t> </a:t>
                      </a:r>
                      <a:r>
                        <a:rPr lang="en-US" sz="1000" b="1" dirty="0" err="1">
                          <a:solidFill>
                            <a:schemeClr val="bg2"/>
                          </a:solidFill>
                          <a:latin typeface="Calibri" pitchFamily="34" charset="0"/>
                          <a:ea typeface="Times New Roman"/>
                          <a:cs typeface="Calibri" pitchFamily="34" charset="0"/>
                        </a:rPr>
                        <a:t>dalam</a:t>
                      </a:r>
                      <a:r>
                        <a:rPr lang="en-US" sz="1000" b="1" dirty="0">
                          <a:solidFill>
                            <a:schemeClr val="bg2"/>
                          </a:solidFill>
                          <a:latin typeface="Calibri" pitchFamily="34" charset="0"/>
                          <a:ea typeface="Times New Roman"/>
                          <a:cs typeface="Calibri" pitchFamily="34" charset="0"/>
                        </a:rPr>
                        <a:t> </a:t>
                      </a:r>
                      <a:r>
                        <a:rPr lang="en-US" sz="1000" b="1" dirty="0" err="1">
                          <a:solidFill>
                            <a:schemeClr val="bg2"/>
                          </a:solidFill>
                          <a:latin typeface="Calibri" pitchFamily="34" charset="0"/>
                          <a:ea typeface="Times New Roman"/>
                          <a:cs typeface="Calibri" pitchFamily="34" charset="0"/>
                        </a:rPr>
                        <a:t>jangka</a:t>
                      </a:r>
                      <a:r>
                        <a:rPr lang="en-US" sz="1000" b="1" dirty="0">
                          <a:solidFill>
                            <a:schemeClr val="bg2"/>
                          </a:solidFill>
                          <a:latin typeface="Calibri" pitchFamily="34" charset="0"/>
                          <a:ea typeface="Times New Roman"/>
                          <a:cs typeface="Calibri" pitchFamily="34" charset="0"/>
                        </a:rPr>
                        <a:t> </a:t>
                      </a:r>
                      <a:r>
                        <a:rPr lang="en-US" sz="1000" b="1" dirty="0" err="1">
                          <a:solidFill>
                            <a:schemeClr val="bg2"/>
                          </a:solidFill>
                          <a:latin typeface="Calibri" pitchFamily="34" charset="0"/>
                          <a:ea typeface="Times New Roman"/>
                          <a:cs typeface="Calibri" pitchFamily="34" charset="0"/>
                        </a:rPr>
                        <a:t>pendek</a:t>
                      </a:r>
                      <a:r>
                        <a:rPr lang="en-US" sz="1000" b="1" dirty="0">
                          <a:solidFill>
                            <a:schemeClr val="bg2"/>
                          </a:solidFill>
                          <a:latin typeface="Calibri" pitchFamily="34" charset="0"/>
                          <a:ea typeface="Times New Roman"/>
                          <a:cs typeface="Calibri" pitchFamily="34" charset="0"/>
                        </a:rPr>
                        <a:t>, </a:t>
                      </a:r>
                      <a:r>
                        <a:rPr lang="en-US" sz="1000" b="1" dirty="0" err="1">
                          <a:solidFill>
                            <a:schemeClr val="bg2"/>
                          </a:solidFill>
                          <a:latin typeface="Calibri" pitchFamily="34" charset="0"/>
                          <a:ea typeface="Times New Roman"/>
                          <a:cs typeface="Calibri" pitchFamily="34" charset="0"/>
                        </a:rPr>
                        <a:t>menengah</a:t>
                      </a:r>
                      <a:r>
                        <a:rPr lang="en-US" sz="1000" b="1" dirty="0">
                          <a:solidFill>
                            <a:schemeClr val="bg2"/>
                          </a:solidFill>
                          <a:latin typeface="Calibri" pitchFamily="34" charset="0"/>
                          <a:ea typeface="Times New Roman"/>
                          <a:cs typeface="Calibri" pitchFamily="34" charset="0"/>
                        </a:rPr>
                        <a:t> </a:t>
                      </a:r>
                      <a:r>
                        <a:rPr lang="en-US" sz="1000" b="1" dirty="0" err="1">
                          <a:solidFill>
                            <a:schemeClr val="bg2"/>
                          </a:solidFill>
                          <a:latin typeface="Calibri" pitchFamily="34" charset="0"/>
                          <a:ea typeface="Times New Roman"/>
                          <a:cs typeface="Calibri" pitchFamily="34" charset="0"/>
                        </a:rPr>
                        <a:t>dan</a:t>
                      </a:r>
                      <a:r>
                        <a:rPr lang="en-US" sz="1000" b="1" dirty="0">
                          <a:solidFill>
                            <a:schemeClr val="bg2"/>
                          </a:solidFill>
                          <a:latin typeface="Calibri" pitchFamily="34" charset="0"/>
                          <a:ea typeface="Times New Roman"/>
                          <a:cs typeface="Calibri" pitchFamily="34" charset="0"/>
                        </a:rPr>
                        <a:t> </a:t>
                      </a:r>
                      <a:r>
                        <a:rPr lang="en-US" sz="1000" b="1" dirty="0" err="1">
                          <a:solidFill>
                            <a:schemeClr val="bg2"/>
                          </a:solidFill>
                          <a:latin typeface="Calibri" pitchFamily="34" charset="0"/>
                          <a:ea typeface="Times New Roman"/>
                          <a:cs typeface="Calibri" pitchFamily="34" charset="0"/>
                        </a:rPr>
                        <a:t>panjang</a:t>
                      </a:r>
                      <a:r>
                        <a:rPr lang="en-US" sz="1000" b="1" dirty="0">
                          <a:solidFill>
                            <a:schemeClr val="bg2"/>
                          </a:solidFill>
                          <a:latin typeface="Calibri" pitchFamily="34" charset="0"/>
                          <a:ea typeface="Times New Roman"/>
                          <a:cs typeface="Calibri" pitchFamily="34" charset="0"/>
                        </a:rPr>
                        <a:t> </a:t>
                      </a:r>
                      <a:r>
                        <a:rPr lang="en-US" sz="1000" b="1" dirty="0" err="1">
                          <a:solidFill>
                            <a:schemeClr val="bg2"/>
                          </a:solidFill>
                          <a:latin typeface="Calibri" pitchFamily="34" charset="0"/>
                          <a:ea typeface="Times New Roman"/>
                          <a:cs typeface="Calibri" pitchFamily="34" charset="0"/>
                        </a:rPr>
                        <a:t>dr</a:t>
                      </a:r>
                      <a:r>
                        <a:rPr lang="en-US" sz="1000" b="1" dirty="0">
                          <a:solidFill>
                            <a:schemeClr val="bg2"/>
                          </a:solidFill>
                          <a:latin typeface="Calibri" pitchFamily="34" charset="0"/>
                          <a:ea typeface="Times New Roman"/>
                          <a:cs typeface="Calibri" pitchFamily="34" charset="0"/>
                        </a:rPr>
                        <a:t> </a:t>
                      </a:r>
                      <a:r>
                        <a:rPr lang="en-US" sz="1000" b="1" dirty="0" err="1">
                          <a:solidFill>
                            <a:schemeClr val="bg2"/>
                          </a:solidFill>
                          <a:latin typeface="Calibri" pitchFamily="34" charset="0"/>
                          <a:ea typeface="Times New Roman"/>
                          <a:cs typeface="Calibri" pitchFamily="34" charset="0"/>
                        </a:rPr>
                        <a:t>suatu</a:t>
                      </a:r>
                      <a:r>
                        <a:rPr lang="en-US" sz="1000" b="1" dirty="0">
                          <a:solidFill>
                            <a:schemeClr val="bg2"/>
                          </a:solidFill>
                          <a:latin typeface="Calibri" pitchFamily="34" charset="0"/>
                          <a:ea typeface="Times New Roman"/>
                          <a:cs typeface="Calibri" pitchFamily="34" charset="0"/>
                        </a:rPr>
                        <a:t> </a:t>
                      </a:r>
                      <a:r>
                        <a:rPr lang="en-US" sz="1000" b="1" dirty="0" err="1">
                          <a:solidFill>
                            <a:schemeClr val="bg2"/>
                          </a:solidFill>
                          <a:latin typeface="Calibri" pitchFamily="34" charset="0"/>
                          <a:ea typeface="Times New Roman"/>
                          <a:cs typeface="Calibri" pitchFamily="34" charset="0"/>
                        </a:rPr>
                        <a:t>perusahaan</a:t>
                      </a:r>
                      <a:r>
                        <a:rPr lang="en-US" sz="1000" b="1" dirty="0">
                          <a:solidFill>
                            <a:schemeClr val="bg2"/>
                          </a:solidFill>
                          <a:latin typeface="Calibri" pitchFamily="34" charset="0"/>
                          <a:ea typeface="Times New Roman"/>
                          <a:cs typeface="Calibri" pitchFamily="34" charset="0"/>
                        </a:rPr>
                        <a:t>.</a:t>
                      </a:r>
                    </a:p>
                    <a:p>
                      <a:pPr marL="0" marR="0" algn="just">
                        <a:spcBef>
                          <a:spcPts val="0"/>
                        </a:spcBef>
                        <a:spcAft>
                          <a:spcPts val="0"/>
                        </a:spcAft>
                        <a:tabLst>
                          <a:tab pos="514350" algn="l"/>
                          <a:tab pos="685800" algn="l"/>
                        </a:tabLst>
                      </a:pPr>
                      <a:r>
                        <a:rPr lang="en-US" sz="1000" b="1" dirty="0" err="1">
                          <a:solidFill>
                            <a:schemeClr val="bg2"/>
                          </a:solidFill>
                          <a:latin typeface="Calibri" pitchFamily="34" charset="0"/>
                          <a:ea typeface="Times New Roman"/>
                          <a:cs typeface="Calibri" pitchFamily="34" charset="0"/>
                        </a:rPr>
                        <a:t>Untuk</a:t>
                      </a:r>
                      <a:r>
                        <a:rPr lang="en-US" sz="1000" b="1" dirty="0">
                          <a:solidFill>
                            <a:schemeClr val="bg2"/>
                          </a:solidFill>
                          <a:latin typeface="Calibri" pitchFamily="34" charset="0"/>
                          <a:ea typeface="Times New Roman"/>
                          <a:cs typeface="Calibri" pitchFamily="34" charset="0"/>
                        </a:rPr>
                        <a:t> </a:t>
                      </a:r>
                      <a:r>
                        <a:rPr lang="en-US" sz="1000" b="1" dirty="0" err="1">
                          <a:solidFill>
                            <a:schemeClr val="bg2"/>
                          </a:solidFill>
                          <a:latin typeface="Calibri" pitchFamily="34" charset="0"/>
                          <a:ea typeface="Times New Roman"/>
                          <a:cs typeface="Calibri" pitchFamily="34" charset="0"/>
                        </a:rPr>
                        <a:t>Tingkatan</a:t>
                      </a:r>
                      <a:r>
                        <a:rPr lang="en-US" sz="1000" b="1" dirty="0">
                          <a:solidFill>
                            <a:schemeClr val="bg2"/>
                          </a:solidFill>
                          <a:latin typeface="Calibri" pitchFamily="34" charset="0"/>
                          <a:ea typeface="Times New Roman"/>
                          <a:cs typeface="Calibri" pitchFamily="34" charset="0"/>
                        </a:rPr>
                        <a:t> </a:t>
                      </a:r>
                      <a:r>
                        <a:rPr lang="en-US" sz="1000" b="1" dirty="0" err="1" smtClean="0">
                          <a:solidFill>
                            <a:schemeClr val="bg2"/>
                          </a:solidFill>
                          <a:latin typeface="Calibri" pitchFamily="34" charset="0"/>
                          <a:ea typeface="Times New Roman"/>
                          <a:cs typeface="Calibri" pitchFamily="34" charset="0"/>
                        </a:rPr>
                        <a:t>Pimpinan</a:t>
                      </a:r>
                      <a:r>
                        <a:rPr lang="en-US" sz="1000" b="1" dirty="0" smtClean="0">
                          <a:solidFill>
                            <a:schemeClr val="bg2"/>
                          </a:solidFill>
                          <a:latin typeface="Calibri" pitchFamily="34" charset="0"/>
                          <a:ea typeface="Times New Roman"/>
                          <a:cs typeface="Calibri" pitchFamily="34" charset="0"/>
                        </a:rPr>
                        <a:t> Perusahaan</a:t>
                      </a:r>
                      <a:r>
                        <a:rPr lang="en-US" sz="1000" b="1" dirty="0">
                          <a:solidFill>
                            <a:schemeClr val="bg2"/>
                          </a:solidFill>
                          <a:latin typeface="Calibri" pitchFamily="34" charset="0"/>
                          <a:ea typeface="Times New Roman"/>
                          <a:cs typeface="Calibri" pitchFamily="34" charset="0"/>
                        </a:rPr>
                        <a:t>.</a:t>
                      </a:r>
                    </a:p>
                  </a:txBody>
                  <a:tcPr marL="33156" marR="331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tabLst>
                          <a:tab pos="514350" algn="l"/>
                          <a:tab pos="685800" algn="l"/>
                        </a:tabLst>
                      </a:pPr>
                      <a:r>
                        <a:rPr lang="en-US" sz="900" b="1" dirty="0">
                          <a:solidFill>
                            <a:schemeClr val="bg2"/>
                          </a:solidFill>
                          <a:latin typeface="Calibri" pitchFamily="34" charset="0"/>
                          <a:ea typeface="Times New Roman"/>
                          <a:cs typeface="Calibri" pitchFamily="34" charset="0"/>
                        </a:rPr>
                        <a:t>W </a:t>
                      </a:r>
                      <a:r>
                        <a:rPr lang="en-US" sz="900" b="1" dirty="0" smtClean="0">
                          <a:solidFill>
                            <a:schemeClr val="bg2"/>
                          </a:solidFill>
                          <a:latin typeface="Calibri" pitchFamily="34" charset="0"/>
                          <a:ea typeface="Times New Roman"/>
                          <a:cs typeface="Calibri" pitchFamily="34" charset="0"/>
                        </a:rPr>
                        <a:t>4.1.1</a:t>
                      </a:r>
                      <a:endParaRPr lang="en-US" sz="900" b="1" dirty="0">
                        <a:solidFill>
                          <a:schemeClr val="bg2"/>
                        </a:solidFill>
                        <a:latin typeface="Calibri" pitchFamily="34" charset="0"/>
                        <a:ea typeface="Times New Roman"/>
                        <a:cs typeface="Calibri" pitchFamily="34" charset="0"/>
                      </a:endParaRPr>
                    </a:p>
                    <a:p>
                      <a:pPr marL="0" marR="0" algn="ctr">
                        <a:spcBef>
                          <a:spcPts val="0"/>
                        </a:spcBef>
                        <a:spcAft>
                          <a:spcPts val="0"/>
                        </a:spcAft>
                        <a:tabLst>
                          <a:tab pos="514350" algn="l"/>
                          <a:tab pos="685800" algn="l"/>
                        </a:tabLst>
                      </a:pPr>
                      <a:r>
                        <a:rPr lang="en-US" sz="900" b="1" dirty="0">
                          <a:solidFill>
                            <a:schemeClr val="bg2"/>
                          </a:solidFill>
                          <a:latin typeface="Calibri" pitchFamily="34" charset="0"/>
                          <a:ea typeface="Times New Roman"/>
                          <a:cs typeface="Calibri" pitchFamily="34" charset="0"/>
                        </a:rPr>
                        <a:t>W 4.1.5</a:t>
                      </a:r>
                    </a:p>
                    <a:p>
                      <a:pPr marL="0" marR="0" algn="ctr">
                        <a:spcBef>
                          <a:spcPts val="0"/>
                        </a:spcBef>
                        <a:spcAft>
                          <a:spcPts val="0"/>
                        </a:spcAft>
                        <a:tabLst>
                          <a:tab pos="514350" algn="l"/>
                          <a:tab pos="685800" algn="l"/>
                        </a:tabLst>
                      </a:pPr>
                      <a:r>
                        <a:rPr lang="en-US" sz="900" b="1" dirty="0">
                          <a:solidFill>
                            <a:schemeClr val="bg2"/>
                          </a:solidFill>
                          <a:latin typeface="Calibri" pitchFamily="34" charset="0"/>
                          <a:ea typeface="Times New Roman"/>
                          <a:cs typeface="Calibri" pitchFamily="34" charset="0"/>
                        </a:rPr>
                        <a:t>W 4.2.2</a:t>
                      </a:r>
                    </a:p>
                    <a:p>
                      <a:pPr marL="0" marR="0" algn="ctr">
                        <a:spcBef>
                          <a:spcPts val="0"/>
                        </a:spcBef>
                        <a:spcAft>
                          <a:spcPts val="0"/>
                        </a:spcAft>
                        <a:tabLst>
                          <a:tab pos="514350" algn="l"/>
                          <a:tab pos="685800" algn="l"/>
                        </a:tabLst>
                      </a:pPr>
                      <a:r>
                        <a:rPr lang="en-US" sz="900" b="1" dirty="0">
                          <a:solidFill>
                            <a:schemeClr val="bg2"/>
                          </a:solidFill>
                          <a:latin typeface="Calibri" pitchFamily="34" charset="0"/>
                          <a:ea typeface="Times New Roman"/>
                          <a:cs typeface="Calibri" pitchFamily="34" charset="0"/>
                        </a:rPr>
                        <a:t>W 4.2.3</a:t>
                      </a:r>
                    </a:p>
                    <a:p>
                      <a:pPr marL="0" marR="0" algn="ctr">
                        <a:spcBef>
                          <a:spcPts val="0"/>
                        </a:spcBef>
                        <a:spcAft>
                          <a:spcPts val="0"/>
                        </a:spcAft>
                        <a:tabLst>
                          <a:tab pos="514350" algn="l"/>
                          <a:tab pos="685800" algn="l"/>
                        </a:tabLst>
                      </a:pPr>
                      <a:r>
                        <a:rPr lang="en-US" sz="900" b="1" dirty="0">
                          <a:solidFill>
                            <a:schemeClr val="bg2"/>
                          </a:solidFill>
                          <a:latin typeface="Calibri" pitchFamily="34" charset="0"/>
                          <a:ea typeface="Times New Roman"/>
                          <a:cs typeface="Calibri" pitchFamily="34" charset="0"/>
                        </a:rPr>
                        <a:t>W 4.2.4</a:t>
                      </a:r>
                    </a:p>
                    <a:p>
                      <a:pPr marL="0" marR="0" algn="ctr">
                        <a:spcBef>
                          <a:spcPts val="0"/>
                        </a:spcBef>
                        <a:spcAft>
                          <a:spcPts val="0"/>
                        </a:spcAft>
                        <a:tabLst>
                          <a:tab pos="514350" algn="l"/>
                          <a:tab pos="685800" algn="l"/>
                        </a:tabLst>
                      </a:pPr>
                      <a:r>
                        <a:rPr lang="en-US" sz="900" b="1" dirty="0">
                          <a:solidFill>
                            <a:schemeClr val="bg2"/>
                          </a:solidFill>
                          <a:latin typeface="Calibri" pitchFamily="34" charset="0"/>
                          <a:ea typeface="Times New Roman"/>
                          <a:cs typeface="Calibri" pitchFamily="34" charset="0"/>
                        </a:rPr>
                        <a:t>W 4.3.5</a:t>
                      </a:r>
                    </a:p>
                    <a:p>
                      <a:pPr marL="0" marR="0" algn="ctr">
                        <a:spcBef>
                          <a:spcPts val="0"/>
                        </a:spcBef>
                        <a:spcAft>
                          <a:spcPts val="0"/>
                        </a:spcAft>
                        <a:tabLst>
                          <a:tab pos="514350" algn="l"/>
                          <a:tab pos="685800" algn="l"/>
                        </a:tabLst>
                      </a:pPr>
                      <a:r>
                        <a:rPr lang="en-US" sz="900" b="1" dirty="0">
                          <a:solidFill>
                            <a:schemeClr val="bg2"/>
                          </a:solidFill>
                          <a:latin typeface="Calibri" pitchFamily="34" charset="0"/>
                          <a:ea typeface="Times New Roman"/>
                          <a:cs typeface="Calibri" pitchFamily="34" charset="0"/>
                        </a:rPr>
                        <a:t>W 4.4.1</a:t>
                      </a:r>
                    </a:p>
                    <a:p>
                      <a:pPr marL="0" marR="0" algn="ctr">
                        <a:spcBef>
                          <a:spcPts val="0"/>
                        </a:spcBef>
                        <a:spcAft>
                          <a:spcPts val="0"/>
                        </a:spcAft>
                        <a:tabLst>
                          <a:tab pos="514350" algn="l"/>
                          <a:tab pos="685800" algn="l"/>
                        </a:tabLst>
                      </a:pPr>
                      <a:r>
                        <a:rPr lang="en-US" sz="900" b="1" dirty="0">
                          <a:solidFill>
                            <a:schemeClr val="bg2"/>
                          </a:solidFill>
                          <a:latin typeface="Calibri" pitchFamily="34" charset="0"/>
                          <a:ea typeface="Times New Roman"/>
                          <a:cs typeface="Calibri" pitchFamily="34" charset="0"/>
                        </a:rPr>
                        <a:t>W 4.4.2</a:t>
                      </a:r>
                    </a:p>
                    <a:p>
                      <a:pPr marL="0" marR="0" algn="ctr">
                        <a:spcBef>
                          <a:spcPts val="0"/>
                        </a:spcBef>
                        <a:spcAft>
                          <a:spcPts val="0"/>
                        </a:spcAft>
                        <a:tabLst>
                          <a:tab pos="514350" algn="l"/>
                          <a:tab pos="685800" algn="l"/>
                        </a:tabLst>
                      </a:pPr>
                      <a:r>
                        <a:rPr lang="en-US" sz="900" b="1" dirty="0">
                          <a:solidFill>
                            <a:schemeClr val="bg2"/>
                          </a:solidFill>
                          <a:latin typeface="Calibri" pitchFamily="34" charset="0"/>
                          <a:ea typeface="Times New Roman"/>
                          <a:cs typeface="Calibri" pitchFamily="34" charset="0"/>
                        </a:rPr>
                        <a:t>W 4.5.3</a:t>
                      </a:r>
                    </a:p>
                    <a:p>
                      <a:pPr marL="0" marR="0" algn="ctr">
                        <a:spcBef>
                          <a:spcPts val="0"/>
                        </a:spcBef>
                        <a:spcAft>
                          <a:spcPts val="0"/>
                        </a:spcAft>
                        <a:tabLst>
                          <a:tab pos="514350" algn="l"/>
                          <a:tab pos="685800" algn="l"/>
                        </a:tabLst>
                      </a:pPr>
                      <a:r>
                        <a:rPr lang="en-US" sz="900" b="1" dirty="0">
                          <a:solidFill>
                            <a:schemeClr val="bg2"/>
                          </a:solidFill>
                          <a:latin typeface="Calibri" pitchFamily="34" charset="0"/>
                          <a:ea typeface="Times New Roman"/>
                          <a:cs typeface="Calibri" pitchFamily="34" charset="0"/>
                        </a:rPr>
                        <a:t>W 4.5.6</a:t>
                      </a:r>
                    </a:p>
                    <a:p>
                      <a:pPr marL="0" marR="0" algn="ctr">
                        <a:spcBef>
                          <a:spcPts val="0"/>
                        </a:spcBef>
                        <a:spcAft>
                          <a:spcPts val="0"/>
                        </a:spcAft>
                        <a:tabLst>
                          <a:tab pos="514350" algn="l"/>
                          <a:tab pos="685800" algn="l"/>
                        </a:tabLst>
                      </a:pPr>
                      <a:r>
                        <a:rPr lang="en-US" sz="900" b="0" dirty="0" smtClean="0">
                          <a:solidFill>
                            <a:schemeClr val="bg2"/>
                          </a:solidFill>
                          <a:latin typeface="Calibri" pitchFamily="34" charset="0"/>
                          <a:ea typeface="Times New Roman"/>
                          <a:cs typeface="Calibri" pitchFamily="34" charset="0"/>
                        </a:rPr>
                        <a:t> </a:t>
                      </a:r>
                      <a:r>
                        <a:rPr lang="en-US" sz="900" b="1" dirty="0" smtClean="0">
                          <a:solidFill>
                            <a:srgbClr val="3333CC"/>
                          </a:solidFill>
                          <a:latin typeface="Calibri" pitchFamily="34" charset="0"/>
                          <a:ea typeface="Times New Roman"/>
                          <a:cs typeface="Calibri" pitchFamily="34" charset="0"/>
                        </a:rPr>
                        <a:t>P 10.1.1</a:t>
                      </a:r>
                    </a:p>
                    <a:p>
                      <a:pPr marL="0" marR="0" algn="ctr">
                        <a:spcBef>
                          <a:spcPts val="0"/>
                        </a:spcBef>
                        <a:spcAft>
                          <a:spcPts val="0"/>
                        </a:spcAft>
                        <a:tabLst>
                          <a:tab pos="514350" algn="l"/>
                          <a:tab pos="685800" algn="l"/>
                        </a:tabLst>
                      </a:pPr>
                      <a:r>
                        <a:rPr lang="en-US" sz="900" b="1" dirty="0" smtClean="0">
                          <a:solidFill>
                            <a:srgbClr val="3333CC"/>
                          </a:solidFill>
                          <a:latin typeface="Calibri" pitchFamily="34" charset="0"/>
                          <a:ea typeface="Times New Roman"/>
                          <a:cs typeface="Calibri" pitchFamily="34" charset="0"/>
                        </a:rPr>
                        <a:t> P 10.1.2</a:t>
                      </a:r>
                    </a:p>
                    <a:p>
                      <a:pPr marL="0" marR="0" algn="ctr">
                        <a:spcBef>
                          <a:spcPts val="0"/>
                        </a:spcBef>
                        <a:spcAft>
                          <a:spcPts val="0"/>
                        </a:spcAft>
                        <a:tabLst>
                          <a:tab pos="514350" algn="l"/>
                          <a:tab pos="685800" algn="l"/>
                        </a:tabLst>
                      </a:pPr>
                      <a:r>
                        <a:rPr lang="en-US" sz="900" b="1" dirty="0" smtClean="0">
                          <a:solidFill>
                            <a:srgbClr val="3333CC"/>
                          </a:solidFill>
                          <a:latin typeface="Calibri" pitchFamily="34" charset="0"/>
                          <a:ea typeface="Times New Roman"/>
                          <a:cs typeface="Calibri" pitchFamily="34" charset="0"/>
                        </a:rPr>
                        <a:t> P 10.1.4</a:t>
                      </a:r>
                    </a:p>
                    <a:p>
                      <a:pPr marL="0" marR="0" algn="ctr">
                        <a:spcBef>
                          <a:spcPts val="0"/>
                        </a:spcBef>
                        <a:spcAft>
                          <a:spcPts val="0"/>
                        </a:spcAft>
                        <a:tabLst>
                          <a:tab pos="514350" algn="l"/>
                          <a:tab pos="685800" algn="l"/>
                        </a:tabLst>
                      </a:pPr>
                      <a:r>
                        <a:rPr lang="en-US" sz="900" b="1" dirty="0" smtClean="0">
                          <a:solidFill>
                            <a:srgbClr val="3333CC"/>
                          </a:solidFill>
                          <a:latin typeface="Calibri" pitchFamily="34" charset="0"/>
                          <a:ea typeface="Times New Roman"/>
                          <a:cs typeface="Calibri" pitchFamily="34" charset="0"/>
                        </a:rPr>
                        <a:t> P</a:t>
                      </a:r>
                      <a:r>
                        <a:rPr lang="en-US" sz="900" b="1" baseline="0" dirty="0" smtClean="0">
                          <a:solidFill>
                            <a:srgbClr val="3333CC"/>
                          </a:solidFill>
                          <a:latin typeface="Calibri" pitchFamily="34" charset="0"/>
                          <a:ea typeface="Times New Roman"/>
                          <a:cs typeface="Calibri" pitchFamily="34" charset="0"/>
                        </a:rPr>
                        <a:t> 10.2.4</a:t>
                      </a:r>
                    </a:p>
                    <a:p>
                      <a:pPr marL="0" marR="0" algn="ctr">
                        <a:spcBef>
                          <a:spcPts val="0"/>
                        </a:spcBef>
                        <a:spcAft>
                          <a:spcPts val="0"/>
                        </a:spcAft>
                        <a:tabLst>
                          <a:tab pos="514350" algn="l"/>
                          <a:tab pos="685800" algn="l"/>
                        </a:tabLst>
                      </a:pPr>
                      <a:r>
                        <a:rPr lang="en-US" sz="900" b="1" baseline="0" dirty="0" smtClean="0">
                          <a:solidFill>
                            <a:srgbClr val="3333CC"/>
                          </a:solidFill>
                          <a:latin typeface="Calibri" pitchFamily="34" charset="0"/>
                          <a:ea typeface="Times New Roman"/>
                          <a:cs typeface="Calibri" pitchFamily="34" charset="0"/>
                        </a:rPr>
                        <a:t> P 10.3.1</a:t>
                      </a:r>
                    </a:p>
                    <a:p>
                      <a:pPr marL="0" marR="0" algn="ctr">
                        <a:spcBef>
                          <a:spcPts val="0"/>
                        </a:spcBef>
                        <a:spcAft>
                          <a:spcPts val="0"/>
                        </a:spcAft>
                        <a:tabLst>
                          <a:tab pos="514350" algn="l"/>
                          <a:tab pos="685800" algn="l"/>
                        </a:tabLst>
                      </a:pPr>
                      <a:r>
                        <a:rPr lang="en-US" sz="900" b="1" baseline="0" dirty="0" smtClean="0">
                          <a:solidFill>
                            <a:srgbClr val="3333CC"/>
                          </a:solidFill>
                          <a:latin typeface="Calibri" pitchFamily="34" charset="0"/>
                          <a:ea typeface="Times New Roman"/>
                          <a:cs typeface="Calibri" pitchFamily="34" charset="0"/>
                        </a:rPr>
                        <a:t> P 10.3.7</a:t>
                      </a:r>
                      <a:endParaRPr lang="en-US" sz="900" b="1" dirty="0">
                        <a:solidFill>
                          <a:srgbClr val="3333CC"/>
                        </a:solidFill>
                        <a:latin typeface="Calibri" pitchFamily="34" charset="0"/>
                        <a:ea typeface="Times New Roman"/>
                        <a:cs typeface="Calibri" pitchFamily="34" charset="0"/>
                      </a:endParaRPr>
                    </a:p>
                    <a:p>
                      <a:pPr marL="0" marR="0" algn="ctr">
                        <a:spcBef>
                          <a:spcPts val="0"/>
                        </a:spcBef>
                        <a:spcAft>
                          <a:spcPts val="0"/>
                        </a:spcAft>
                        <a:tabLst>
                          <a:tab pos="514350" algn="l"/>
                          <a:tab pos="685800" algn="l"/>
                        </a:tabLst>
                      </a:pPr>
                      <a:r>
                        <a:rPr lang="en-US" sz="900" b="1" dirty="0">
                          <a:solidFill>
                            <a:srgbClr val="3333CC"/>
                          </a:solidFill>
                          <a:latin typeface="Calibri" pitchFamily="34" charset="0"/>
                          <a:ea typeface="Times New Roman"/>
                          <a:cs typeface="Calibri" pitchFamily="34" charset="0"/>
                        </a:rPr>
                        <a:t> </a:t>
                      </a:r>
                      <a:r>
                        <a:rPr lang="en-US" sz="900" b="1" dirty="0" smtClean="0">
                          <a:solidFill>
                            <a:srgbClr val="3333CC"/>
                          </a:solidFill>
                          <a:latin typeface="Calibri" pitchFamily="34" charset="0"/>
                          <a:ea typeface="Times New Roman"/>
                          <a:cs typeface="Calibri" pitchFamily="34" charset="0"/>
                        </a:rPr>
                        <a:t>P 10.4.2</a:t>
                      </a:r>
                      <a:endParaRPr lang="en-US" sz="900" b="1" dirty="0">
                        <a:solidFill>
                          <a:srgbClr val="3333CC"/>
                        </a:solidFill>
                        <a:latin typeface="Calibri" pitchFamily="34" charset="0"/>
                        <a:ea typeface="Times New Roman"/>
                        <a:cs typeface="Calibri" pitchFamily="34" charset="0"/>
                      </a:endParaRPr>
                    </a:p>
                  </a:txBody>
                  <a:tcPr marL="33156" marR="33156" marT="0" marB="0">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tabLst>
                          <a:tab pos="514350" algn="l"/>
                          <a:tab pos="685800" algn="l"/>
                        </a:tabLst>
                      </a:pPr>
                      <a:endParaRPr lang="en-US" sz="1000" b="1" dirty="0">
                        <a:solidFill>
                          <a:schemeClr val="bg2"/>
                        </a:solidFill>
                        <a:latin typeface="Calibri" pitchFamily="34" charset="0"/>
                        <a:ea typeface="Times New Roman"/>
                        <a:cs typeface="Calibri" pitchFamily="34" charset="0"/>
                      </a:endParaRPr>
                    </a:p>
                  </a:txBody>
                  <a:tcPr marL="33156" marR="33156" marT="0" marB="0">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tabLst>
                          <a:tab pos="514350" algn="l"/>
                          <a:tab pos="685800" algn="l"/>
                        </a:tabLst>
                      </a:pPr>
                      <a:endParaRPr lang="en-US" sz="1000" b="1" dirty="0">
                        <a:solidFill>
                          <a:schemeClr val="bg2"/>
                        </a:solidFill>
                        <a:latin typeface="Calibri" pitchFamily="34" charset="0"/>
                        <a:ea typeface="Times New Roman"/>
                        <a:cs typeface="Calibri" pitchFamily="34" charset="0"/>
                      </a:endParaRPr>
                    </a:p>
                  </a:txBody>
                  <a:tcPr marL="33156" marR="331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tabLst>
                          <a:tab pos="514350" algn="l"/>
                          <a:tab pos="685800" algn="l"/>
                        </a:tabLst>
                      </a:pPr>
                      <a:endParaRPr lang="en-US" sz="1000" b="1">
                        <a:solidFill>
                          <a:schemeClr val="bg2"/>
                        </a:solidFill>
                        <a:latin typeface="Calibri" pitchFamily="34" charset="0"/>
                        <a:ea typeface="Times New Roman"/>
                        <a:cs typeface="Calibri" pitchFamily="34" charset="0"/>
                      </a:endParaRPr>
                    </a:p>
                  </a:txBody>
                  <a:tcPr marL="33156" marR="331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tabLst>
                          <a:tab pos="514350" algn="l"/>
                          <a:tab pos="685800" algn="l"/>
                        </a:tabLst>
                      </a:pPr>
                      <a:endParaRPr lang="en-US" sz="1000" b="1" dirty="0">
                        <a:solidFill>
                          <a:schemeClr val="bg2"/>
                        </a:solidFill>
                        <a:latin typeface="Calibri" pitchFamily="34" charset="0"/>
                        <a:ea typeface="Times New Roman"/>
                        <a:cs typeface="Calibri" pitchFamily="34" charset="0"/>
                      </a:endParaRPr>
                    </a:p>
                  </a:txBody>
                  <a:tcPr marL="33156" marR="33156" marT="0" marB="0">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r h="586803">
                <a:tc>
                  <a:txBody>
                    <a:bodyPr/>
                    <a:lstStyle/>
                    <a:p>
                      <a:pPr marL="0" marR="0">
                        <a:spcBef>
                          <a:spcPts val="0"/>
                        </a:spcBef>
                        <a:spcAft>
                          <a:spcPts val="0"/>
                        </a:spcAft>
                        <a:tabLst>
                          <a:tab pos="514350" algn="l"/>
                          <a:tab pos="685800" algn="l"/>
                        </a:tabLst>
                      </a:pPr>
                      <a:r>
                        <a:rPr lang="en-US" sz="1000" b="1" dirty="0">
                          <a:solidFill>
                            <a:schemeClr val="bg2"/>
                          </a:solidFill>
                          <a:latin typeface="Calibri" pitchFamily="34" charset="0"/>
                          <a:ea typeface="Times New Roman"/>
                          <a:cs typeface="Calibri" pitchFamily="34" charset="0"/>
                        </a:rPr>
                        <a:t>5.</a:t>
                      </a:r>
                    </a:p>
                  </a:txBody>
                  <a:tcPr marL="33156" marR="33156" marT="0" marB="0">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spcBef>
                          <a:spcPts val="0"/>
                        </a:spcBef>
                        <a:spcAft>
                          <a:spcPts val="0"/>
                        </a:spcAft>
                      </a:pPr>
                      <a:r>
                        <a:rPr lang="en-US" sz="1000" b="1" dirty="0" err="1" smtClean="0">
                          <a:solidFill>
                            <a:schemeClr val="bg2"/>
                          </a:solidFill>
                          <a:latin typeface="Calibri" pitchFamily="34" charset="0"/>
                          <a:ea typeface="Times New Roman"/>
                          <a:cs typeface="Calibri" pitchFamily="34" charset="0"/>
                        </a:rPr>
                        <a:t>Kursus</a:t>
                      </a:r>
                      <a:r>
                        <a:rPr lang="en-US" sz="1000" b="1" dirty="0" smtClean="0">
                          <a:solidFill>
                            <a:schemeClr val="bg2"/>
                          </a:solidFill>
                          <a:latin typeface="Calibri" pitchFamily="34" charset="0"/>
                          <a:ea typeface="Times New Roman"/>
                          <a:cs typeface="Calibri" pitchFamily="34" charset="0"/>
                        </a:rPr>
                        <a:t> </a:t>
                      </a:r>
                      <a:r>
                        <a:rPr lang="en-US" sz="1000" b="1" dirty="0" err="1">
                          <a:solidFill>
                            <a:schemeClr val="bg2"/>
                          </a:solidFill>
                          <a:latin typeface="Calibri" pitchFamily="34" charset="0"/>
                          <a:ea typeface="Times New Roman"/>
                          <a:cs typeface="Calibri" pitchFamily="34" charset="0"/>
                        </a:rPr>
                        <a:t>Bahasa</a:t>
                      </a:r>
                      <a:r>
                        <a:rPr lang="en-US" sz="1000" b="1" dirty="0">
                          <a:solidFill>
                            <a:schemeClr val="bg2"/>
                          </a:solidFill>
                          <a:latin typeface="Calibri" pitchFamily="34" charset="0"/>
                          <a:ea typeface="Times New Roman"/>
                          <a:cs typeface="Calibri" pitchFamily="34" charset="0"/>
                        </a:rPr>
                        <a:t> </a:t>
                      </a:r>
                      <a:r>
                        <a:rPr lang="en-US" sz="1000" b="1" dirty="0" err="1">
                          <a:solidFill>
                            <a:schemeClr val="bg2"/>
                          </a:solidFill>
                          <a:latin typeface="Calibri" pitchFamily="34" charset="0"/>
                          <a:ea typeface="Times New Roman"/>
                          <a:cs typeface="Calibri" pitchFamily="34" charset="0"/>
                        </a:rPr>
                        <a:t>Jerman</a:t>
                      </a:r>
                      <a:r>
                        <a:rPr lang="en-US" sz="1000" b="1" dirty="0">
                          <a:solidFill>
                            <a:schemeClr val="bg2"/>
                          </a:solidFill>
                          <a:latin typeface="Calibri" pitchFamily="34" charset="0"/>
                          <a:ea typeface="Times New Roman"/>
                          <a:cs typeface="Calibri" pitchFamily="34" charset="0"/>
                        </a:rPr>
                        <a:t>   </a:t>
                      </a:r>
                      <a:endParaRPr lang="en-US" sz="1000" dirty="0">
                        <a:solidFill>
                          <a:schemeClr val="bg2"/>
                        </a:solidFill>
                        <a:latin typeface="Calibri" pitchFamily="34" charset="0"/>
                        <a:ea typeface="Times New Roman"/>
                        <a:cs typeface="Calibri" pitchFamily="34" charset="0"/>
                      </a:endParaRPr>
                    </a:p>
                    <a:p>
                      <a:pPr marL="0" marR="0">
                        <a:spcBef>
                          <a:spcPts val="0"/>
                        </a:spcBef>
                        <a:spcAft>
                          <a:spcPts val="0"/>
                        </a:spcAft>
                      </a:pPr>
                      <a:r>
                        <a:rPr lang="en-US" sz="1000" b="1" dirty="0">
                          <a:solidFill>
                            <a:schemeClr val="bg2"/>
                          </a:solidFill>
                          <a:latin typeface="Calibri" pitchFamily="34" charset="0"/>
                          <a:ea typeface="Times New Roman"/>
                          <a:cs typeface="Calibri" pitchFamily="34" charset="0"/>
                        </a:rPr>
                        <a:t>(</a:t>
                      </a:r>
                      <a:r>
                        <a:rPr lang="en-US" sz="1000" b="1" dirty="0" err="1">
                          <a:solidFill>
                            <a:schemeClr val="bg2"/>
                          </a:solidFill>
                          <a:latin typeface="Calibri" pitchFamily="34" charset="0"/>
                          <a:ea typeface="Times New Roman"/>
                          <a:cs typeface="Calibri" pitchFamily="34" charset="0"/>
                        </a:rPr>
                        <a:t>Beasiswa</a:t>
                      </a:r>
                      <a:r>
                        <a:rPr lang="en-US" sz="1000" b="1" dirty="0" smtClean="0">
                          <a:solidFill>
                            <a:schemeClr val="bg2"/>
                          </a:solidFill>
                          <a:latin typeface="Calibri" pitchFamily="34" charset="0"/>
                          <a:ea typeface="Times New Roman"/>
                          <a:cs typeface="Calibri" pitchFamily="34" charset="0"/>
                        </a:rPr>
                        <a:t>)</a:t>
                      </a:r>
                    </a:p>
                    <a:p>
                      <a:pPr marL="0" marR="0">
                        <a:spcBef>
                          <a:spcPts val="0"/>
                        </a:spcBef>
                        <a:spcAft>
                          <a:spcPts val="0"/>
                        </a:spcAft>
                      </a:pPr>
                      <a:endParaRPr lang="en-US" sz="1000" b="1" dirty="0" smtClean="0">
                        <a:solidFill>
                          <a:schemeClr val="bg2"/>
                        </a:solidFill>
                        <a:latin typeface="Calibri" pitchFamily="34" charset="0"/>
                        <a:ea typeface="Times New Roman"/>
                        <a:cs typeface="Calibri" pitchFamily="34" charset="0"/>
                      </a:endParaRPr>
                    </a:p>
                    <a:p>
                      <a:pPr marL="0" marR="0">
                        <a:spcBef>
                          <a:spcPts val="0"/>
                        </a:spcBef>
                        <a:spcAft>
                          <a:spcPts val="0"/>
                        </a:spcAft>
                      </a:pPr>
                      <a:r>
                        <a:rPr lang="en-US" sz="1000" b="1" dirty="0" smtClean="0">
                          <a:solidFill>
                            <a:schemeClr val="bg2"/>
                          </a:solidFill>
                          <a:latin typeface="Calibri" pitchFamily="34" charset="0"/>
                          <a:ea typeface="Times New Roman"/>
                          <a:cs typeface="Calibri" pitchFamily="34" charset="0"/>
                        </a:rPr>
                        <a:t>   </a:t>
                      </a:r>
                      <a:r>
                        <a:rPr lang="en-US" sz="1000" b="1" dirty="0" smtClean="0">
                          <a:solidFill>
                            <a:srgbClr val="3333CC"/>
                          </a:solidFill>
                          <a:latin typeface="Calibri" pitchFamily="34" charset="0"/>
                          <a:ea typeface="Times New Roman"/>
                          <a:cs typeface="Calibri" pitchFamily="34" charset="0"/>
                        </a:rPr>
                        <a:t>( </a:t>
                      </a:r>
                      <a:r>
                        <a:rPr lang="en-US" sz="1000" b="1" dirty="0" err="1" smtClean="0">
                          <a:solidFill>
                            <a:srgbClr val="3333CC"/>
                          </a:solidFill>
                          <a:latin typeface="Calibri" pitchFamily="34" charset="0"/>
                          <a:ea typeface="Times New Roman"/>
                          <a:cs typeface="Calibri" pitchFamily="34" charset="0"/>
                        </a:rPr>
                        <a:t>Bukti</a:t>
                      </a:r>
                      <a:r>
                        <a:rPr lang="en-US" sz="1000" b="1" dirty="0" smtClean="0">
                          <a:solidFill>
                            <a:srgbClr val="3333CC"/>
                          </a:solidFill>
                          <a:latin typeface="Calibri" pitchFamily="34" charset="0"/>
                          <a:ea typeface="Times New Roman"/>
                          <a:cs typeface="Calibri" pitchFamily="34" charset="0"/>
                        </a:rPr>
                        <a:t> </a:t>
                      </a:r>
                      <a:r>
                        <a:rPr lang="en-US" sz="1000" b="1" dirty="0" err="1" smtClean="0">
                          <a:solidFill>
                            <a:srgbClr val="3333CC"/>
                          </a:solidFill>
                          <a:latin typeface="Calibri" pitchFamily="34" charset="0"/>
                          <a:ea typeface="Times New Roman"/>
                          <a:cs typeface="Calibri" pitchFamily="34" charset="0"/>
                        </a:rPr>
                        <a:t>Terlampir</a:t>
                      </a:r>
                      <a:r>
                        <a:rPr lang="en-US" sz="1000" b="1" dirty="0" smtClean="0">
                          <a:solidFill>
                            <a:srgbClr val="3333CC"/>
                          </a:solidFill>
                          <a:latin typeface="Calibri" pitchFamily="34" charset="0"/>
                          <a:ea typeface="Times New Roman"/>
                          <a:cs typeface="Calibri" pitchFamily="34" charset="0"/>
                        </a:rPr>
                        <a:t> ).</a:t>
                      </a:r>
                      <a:endParaRPr lang="en-US" sz="1000" dirty="0">
                        <a:solidFill>
                          <a:schemeClr val="bg2"/>
                        </a:solidFill>
                        <a:latin typeface="Calibri" pitchFamily="34" charset="0"/>
                        <a:ea typeface="Times New Roman"/>
                        <a:cs typeface="Calibri" pitchFamily="34" charset="0"/>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pPr>
                      <a:r>
                        <a:rPr lang="en-US" sz="1000" b="1" dirty="0" smtClean="0">
                          <a:solidFill>
                            <a:schemeClr val="bg2"/>
                          </a:solidFill>
                          <a:latin typeface="Calibri" pitchFamily="34" charset="0"/>
                          <a:ea typeface="Times New Roman"/>
                          <a:cs typeface="Calibri" pitchFamily="34" charset="0"/>
                        </a:rPr>
                        <a:t>1992</a:t>
                      </a:r>
                      <a:endParaRPr lang="en-US" sz="1000" dirty="0">
                        <a:solidFill>
                          <a:schemeClr val="bg2"/>
                        </a:solidFill>
                        <a:latin typeface="Calibri" pitchFamily="34" charset="0"/>
                        <a:ea typeface="Times New Roman"/>
                        <a:cs typeface="Calibri" pitchFamily="34" charset="0"/>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tabLst>
                          <a:tab pos="514350" algn="l"/>
                          <a:tab pos="685800" algn="l"/>
                        </a:tabLst>
                      </a:pPr>
                      <a:r>
                        <a:rPr lang="en-US" sz="1000" b="1" dirty="0" smtClean="0">
                          <a:solidFill>
                            <a:schemeClr val="bg2"/>
                          </a:solidFill>
                          <a:latin typeface="Calibri" pitchFamily="34" charset="0"/>
                          <a:ea typeface="Times New Roman"/>
                          <a:cs typeface="Calibri" pitchFamily="34" charset="0"/>
                        </a:rPr>
                        <a:t>4 </a:t>
                      </a:r>
                      <a:r>
                        <a:rPr lang="en-US" sz="1000" b="1" dirty="0">
                          <a:solidFill>
                            <a:schemeClr val="bg2"/>
                          </a:solidFill>
                          <a:latin typeface="Calibri" pitchFamily="34" charset="0"/>
                          <a:ea typeface="Times New Roman"/>
                          <a:cs typeface="Calibri" pitchFamily="34" charset="0"/>
                        </a:rPr>
                        <a:t>jam / </a:t>
                      </a:r>
                      <a:r>
                        <a:rPr lang="en-US" sz="1000" b="1" dirty="0" err="1">
                          <a:solidFill>
                            <a:schemeClr val="bg2"/>
                          </a:solidFill>
                          <a:latin typeface="Calibri" pitchFamily="34" charset="0"/>
                          <a:ea typeface="Times New Roman"/>
                          <a:cs typeface="Calibri" pitchFamily="34" charset="0"/>
                        </a:rPr>
                        <a:t>minggu</a:t>
                      </a:r>
                      <a:endParaRPr lang="en-US" sz="1000" dirty="0">
                        <a:solidFill>
                          <a:schemeClr val="bg2"/>
                        </a:solidFill>
                        <a:latin typeface="Calibri" pitchFamily="34" charset="0"/>
                        <a:ea typeface="Times New Roman"/>
                        <a:cs typeface="Calibri" pitchFamily="34" charset="0"/>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spcBef>
                          <a:spcPts val="0"/>
                        </a:spcBef>
                        <a:spcAft>
                          <a:spcPts val="0"/>
                        </a:spcAft>
                      </a:pPr>
                      <a:r>
                        <a:rPr lang="en-US" sz="1000" b="1" dirty="0" err="1" smtClean="0">
                          <a:solidFill>
                            <a:schemeClr val="bg2"/>
                          </a:solidFill>
                          <a:latin typeface="Calibri" pitchFamily="34" charset="0"/>
                          <a:ea typeface="Times New Roman"/>
                          <a:cs typeface="Calibri" pitchFamily="34" charset="0"/>
                        </a:rPr>
                        <a:t>Mengikuti</a:t>
                      </a:r>
                      <a:r>
                        <a:rPr lang="en-US" sz="1000" b="1" dirty="0" smtClean="0">
                          <a:solidFill>
                            <a:schemeClr val="bg2"/>
                          </a:solidFill>
                          <a:latin typeface="Calibri" pitchFamily="34" charset="0"/>
                          <a:ea typeface="Times New Roman"/>
                          <a:cs typeface="Calibri" pitchFamily="34" charset="0"/>
                        </a:rPr>
                        <a:t> </a:t>
                      </a:r>
                      <a:r>
                        <a:rPr lang="en-US" sz="1000" b="1" dirty="0" err="1">
                          <a:solidFill>
                            <a:schemeClr val="bg2"/>
                          </a:solidFill>
                          <a:latin typeface="Calibri" pitchFamily="34" charset="0"/>
                          <a:ea typeface="Times New Roman"/>
                          <a:cs typeface="Calibri" pitchFamily="34" charset="0"/>
                        </a:rPr>
                        <a:t>kursus</a:t>
                      </a:r>
                      <a:r>
                        <a:rPr lang="en-US" sz="1000" b="1" dirty="0">
                          <a:solidFill>
                            <a:schemeClr val="bg2"/>
                          </a:solidFill>
                          <a:latin typeface="Calibri" pitchFamily="34" charset="0"/>
                          <a:ea typeface="Times New Roman"/>
                          <a:cs typeface="Calibri" pitchFamily="34" charset="0"/>
                        </a:rPr>
                        <a:t> </a:t>
                      </a:r>
                      <a:r>
                        <a:rPr lang="en-US" sz="1000" b="1" dirty="0" err="1">
                          <a:solidFill>
                            <a:schemeClr val="bg2"/>
                          </a:solidFill>
                          <a:latin typeface="Calibri" pitchFamily="34" charset="0"/>
                          <a:ea typeface="Times New Roman"/>
                          <a:cs typeface="Calibri" pitchFamily="34" charset="0"/>
                        </a:rPr>
                        <a:t>bahasa</a:t>
                      </a:r>
                      <a:r>
                        <a:rPr lang="en-US" sz="1000" b="1" dirty="0">
                          <a:solidFill>
                            <a:schemeClr val="bg2"/>
                          </a:solidFill>
                          <a:latin typeface="Calibri" pitchFamily="34" charset="0"/>
                          <a:ea typeface="Times New Roman"/>
                          <a:cs typeface="Calibri" pitchFamily="34" charset="0"/>
                        </a:rPr>
                        <a:t> </a:t>
                      </a:r>
                      <a:r>
                        <a:rPr lang="en-US" sz="1000" b="1" dirty="0" err="1">
                          <a:solidFill>
                            <a:schemeClr val="bg2"/>
                          </a:solidFill>
                          <a:latin typeface="Calibri" pitchFamily="34" charset="0"/>
                          <a:ea typeface="Times New Roman"/>
                          <a:cs typeface="Calibri" pitchFamily="34" charset="0"/>
                        </a:rPr>
                        <a:t>Jerman</a:t>
                      </a:r>
                      <a:r>
                        <a:rPr lang="en-US" sz="1000" b="1" dirty="0">
                          <a:solidFill>
                            <a:schemeClr val="bg2"/>
                          </a:solidFill>
                          <a:latin typeface="Calibri" pitchFamily="34" charset="0"/>
                          <a:ea typeface="Times New Roman"/>
                          <a:cs typeface="Calibri" pitchFamily="34" charset="0"/>
                        </a:rPr>
                        <a:t> </a:t>
                      </a:r>
                      <a:r>
                        <a:rPr lang="en-US" sz="1000" b="1" dirty="0" err="1">
                          <a:solidFill>
                            <a:schemeClr val="bg2"/>
                          </a:solidFill>
                          <a:latin typeface="Calibri" pitchFamily="34" charset="0"/>
                          <a:ea typeface="Times New Roman"/>
                          <a:cs typeface="Calibri" pitchFamily="34" charset="0"/>
                        </a:rPr>
                        <a:t>di</a:t>
                      </a:r>
                      <a:r>
                        <a:rPr lang="en-US" sz="1000" b="1" dirty="0">
                          <a:solidFill>
                            <a:schemeClr val="bg2"/>
                          </a:solidFill>
                          <a:latin typeface="Calibri" pitchFamily="34" charset="0"/>
                          <a:ea typeface="Times New Roman"/>
                          <a:cs typeface="Calibri" pitchFamily="34" charset="0"/>
                        </a:rPr>
                        <a:t> Goethe </a:t>
                      </a:r>
                      <a:r>
                        <a:rPr lang="en-US" sz="1000" b="1" dirty="0" smtClean="0">
                          <a:solidFill>
                            <a:schemeClr val="bg2"/>
                          </a:solidFill>
                          <a:latin typeface="Calibri" pitchFamily="34" charset="0"/>
                          <a:ea typeface="Times New Roman"/>
                          <a:cs typeface="Calibri" pitchFamily="34" charset="0"/>
                        </a:rPr>
                        <a:t>Institute, </a:t>
                      </a:r>
                      <a:r>
                        <a:rPr lang="en-US" sz="1000" b="1" dirty="0" err="1" smtClean="0">
                          <a:solidFill>
                            <a:schemeClr val="bg2"/>
                          </a:solidFill>
                          <a:latin typeface="Calibri" pitchFamily="34" charset="0"/>
                          <a:ea typeface="Times New Roman"/>
                          <a:cs typeface="Calibri" pitchFamily="34" charset="0"/>
                        </a:rPr>
                        <a:t>untuk</a:t>
                      </a:r>
                      <a:r>
                        <a:rPr lang="en-US" sz="1000" b="1" dirty="0" smtClean="0">
                          <a:solidFill>
                            <a:schemeClr val="bg2"/>
                          </a:solidFill>
                          <a:latin typeface="Calibri" pitchFamily="34" charset="0"/>
                          <a:ea typeface="Times New Roman"/>
                          <a:cs typeface="Calibri" pitchFamily="34" charset="0"/>
                        </a:rPr>
                        <a:t> </a:t>
                      </a:r>
                      <a:r>
                        <a:rPr lang="en-US" sz="1000" b="1" dirty="0" err="1" smtClean="0">
                          <a:solidFill>
                            <a:schemeClr val="bg2"/>
                          </a:solidFill>
                          <a:latin typeface="Calibri" pitchFamily="34" charset="0"/>
                          <a:ea typeface="Times New Roman"/>
                          <a:cs typeface="Calibri" pitchFamily="34" charset="0"/>
                        </a:rPr>
                        <a:t>tugas</a:t>
                      </a:r>
                      <a:r>
                        <a:rPr lang="en-US" sz="1000" b="1" dirty="0" smtClean="0">
                          <a:solidFill>
                            <a:schemeClr val="bg2"/>
                          </a:solidFill>
                          <a:latin typeface="Calibri" pitchFamily="34" charset="0"/>
                          <a:ea typeface="Times New Roman"/>
                          <a:cs typeface="Calibri" pitchFamily="34" charset="0"/>
                        </a:rPr>
                        <a:t> </a:t>
                      </a:r>
                      <a:r>
                        <a:rPr lang="en-US" sz="1000" b="1" dirty="0" err="1" smtClean="0">
                          <a:solidFill>
                            <a:schemeClr val="bg2"/>
                          </a:solidFill>
                          <a:latin typeface="Calibri" pitchFamily="34" charset="0"/>
                          <a:ea typeface="Times New Roman"/>
                          <a:cs typeface="Calibri" pitchFamily="34" charset="0"/>
                        </a:rPr>
                        <a:t>belajar</a:t>
                      </a:r>
                      <a:r>
                        <a:rPr lang="en-US" sz="1000" b="1" dirty="0" smtClean="0">
                          <a:solidFill>
                            <a:schemeClr val="bg2"/>
                          </a:solidFill>
                          <a:latin typeface="Calibri" pitchFamily="34" charset="0"/>
                          <a:ea typeface="Times New Roman"/>
                          <a:cs typeface="Calibri" pitchFamily="34" charset="0"/>
                        </a:rPr>
                        <a:t> </a:t>
                      </a:r>
                      <a:r>
                        <a:rPr lang="en-US" sz="1000" b="1" dirty="0" err="1" smtClean="0">
                          <a:solidFill>
                            <a:schemeClr val="bg2"/>
                          </a:solidFill>
                          <a:latin typeface="Calibri" pitchFamily="34" charset="0"/>
                          <a:ea typeface="Times New Roman"/>
                          <a:cs typeface="Calibri" pitchFamily="34" charset="0"/>
                        </a:rPr>
                        <a:t>ke</a:t>
                      </a:r>
                      <a:r>
                        <a:rPr lang="en-US" sz="1000" b="1" dirty="0" smtClean="0">
                          <a:solidFill>
                            <a:schemeClr val="bg2"/>
                          </a:solidFill>
                          <a:latin typeface="Calibri" pitchFamily="34" charset="0"/>
                          <a:ea typeface="Times New Roman"/>
                          <a:cs typeface="Calibri" pitchFamily="34" charset="0"/>
                        </a:rPr>
                        <a:t> </a:t>
                      </a:r>
                      <a:r>
                        <a:rPr lang="en-US" sz="1000" b="1" dirty="0" err="1" smtClean="0">
                          <a:solidFill>
                            <a:schemeClr val="bg2"/>
                          </a:solidFill>
                          <a:latin typeface="Calibri" pitchFamily="34" charset="0"/>
                          <a:ea typeface="Times New Roman"/>
                          <a:cs typeface="Calibri" pitchFamily="34" charset="0"/>
                        </a:rPr>
                        <a:t>Jerman</a:t>
                      </a:r>
                      <a:r>
                        <a:rPr lang="en-US" sz="1000" b="1" dirty="0" smtClean="0">
                          <a:solidFill>
                            <a:schemeClr val="bg2"/>
                          </a:solidFill>
                          <a:latin typeface="Calibri" pitchFamily="34" charset="0"/>
                          <a:ea typeface="Times New Roman"/>
                          <a:cs typeface="Calibri" pitchFamily="34" charset="0"/>
                        </a:rPr>
                        <a:t>.  </a:t>
                      </a:r>
                      <a:endParaRPr lang="en-US" sz="1000" dirty="0">
                        <a:solidFill>
                          <a:schemeClr val="bg2"/>
                        </a:solidFill>
                        <a:latin typeface="Calibri" pitchFamily="34" charset="0"/>
                        <a:ea typeface="Times New Roman"/>
                        <a:cs typeface="Calibri" pitchFamily="34" charset="0"/>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tabLst>
                          <a:tab pos="514350" algn="l"/>
                          <a:tab pos="685800" algn="l"/>
                        </a:tabLst>
                      </a:pPr>
                      <a:r>
                        <a:rPr lang="en-US" sz="900" b="1" dirty="0" smtClean="0">
                          <a:solidFill>
                            <a:schemeClr val="bg2"/>
                          </a:solidFill>
                          <a:latin typeface="Calibri" pitchFamily="34" charset="0"/>
                          <a:ea typeface="Times New Roman"/>
                          <a:cs typeface="Calibri" pitchFamily="34" charset="0"/>
                        </a:rPr>
                        <a:t>W 4.4.1.</a:t>
                      </a:r>
                      <a:endParaRPr lang="en-US" sz="900" dirty="0">
                        <a:solidFill>
                          <a:schemeClr val="bg2"/>
                        </a:solidFill>
                        <a:latin typeface="Calibri" pitchFamily="34" charset="0"/>
                        <a:ea typeface="Times New Roman"/>
                        <a:cs typeface="Calibri" pitchFamily="34" charset="0"/>
                      </a:endParaRPr>
                    </a:p>
                    <a:p>
                      <a:pPr marL="0" marR="0" algn="ctr">
                        <a:spcBef>
                          <a:spcPts val="0"/>
                        </a:spcBef>
                        <a:spcAft>
                          <a:spcPts val="0"/>
                        </a:spcAft>
                        <a:tabLst>
                          <a:tab pos="514350" algn="l"/>
                          <a:tab pos="685800" algn="l"/>
                        </a:tabLst>
                      </a:pPr>
                      <a:r>
                        <a:rPr lang="en-US" sz="900" b="1" dirty="0" smtClean="0">
                          <a:solidFill>
                            <a:schemeClr val="bg2"/>
                          </a:solidFill>
                          <a:latin typeface="Calibri" pitchFamily="34" charset="0"/>
                          <a:ea typeface="Times New Roman"/>
                          <a:cs typeface="Calibri" pitchFamily="34" charset="0"/>
                        </a:rPr>
                        <a:t>W 4.4.3. </a:t>
                      </a:r>
                      <a:endParaRPr lang="en-US" sz="900" dirty="0">
                        <a:solidFill>
                          <a:schemeClr val="bg2"/>
                        </a:solidFill>
                        <a:latin typeface="Calibri" pitchFamily="34" charset="0"/>
                        <a:ea typeface="Times New Roman"/>
                        <a:cs typeface="Calibri" pitchFamily="34" charset="0"/>
                      </a:endParaRPr>
                    </a:p>
                    <a:p>
                      <a:pPr marL="0" marR="0" algn="ctr">
                        <a:spcBef>
                          <a:spcPts val="0"/>
                        </a:spcBef>
                        <a:spcAft>
                          <a:spcPts val="0"/>
                        </a:spcAft>
                        <a:tabLst>
                          <a:tab pos="514350" algn="l"/>
                          <a:tab pos="685800" algn="l"/>
                        </a:tabLst>
                      </a:pPr>
                      <a:r>
                        <a:rPr lang="en-US" sz="900" b="1" dirty="0" smtClean="0">
                          <a:solidFill>
                            <a:schemeClr val="bg2"/>
                          </a:solidFill>
                          <a:latin typeface="Calibri" pitchFamily="34" charset="0"/>
                          <a:ea typeface="Times New Roman"/>
                          <a:cs typeface="Calibri" pitchFamily="34" charset="0"/>
                        </a:rPr>
                        <a:t>W 4.4.4. </a:t>
                      </a:r>
                      <a:endParaRPr lang="en-US" sz="900" dirty="0">
                        <a:solidFill>
                          <a:schemeClr val="bg2"/>
                        </a:solidFill>
                        <a:latin typeface="Calibri" pitchFamily="34" charset="0"/>
                        <a:ea typeface="Times New Roman"/>
                        <a:cs typeface="Calibri" pitchFamily="34" charset="0"/>
                      </a:endParaRPr>
                    </a:p>
                    <a:p>
                      <a:pPr marL="0" marR="0" algn="ctr">
                        <a:spcBef>
                          <a:spcPts val="0"/>
                        </a:spcBef>
                        <a:spcAft>
                          <a:spcPts val="0"/>
                        </a:spcAft>
                        <a:tabLst>
                          <a:tab pos="514350" algn="l"/>
                          <a:tab pos="685800" algn="l"/>
                        </a:tabLst>
                      </a:pPr>
                      <a:r>
                        <a:rPr lang="en-US" sz="900" b="1" dirty="0" smtClean="0">
                          <a:solidFill>
                            <a:schemeClr val="bg2"/>
                          </a:solidFill>
                          <a:latin typeface="Calibri" pitchFamily="34" charset="0"/>
                          <a:ea typeface="Times New Roman"/>
                          <a:cs typeface="Calibri" pitchFamily="34" charset="0"/>
                        </a:rPr>
                        <a:t>W 4.4.5.   </a:t>
                      </a:r>
                      <a:endParaRPr lang="en-US" sz="900" dirty="0">
                        <a:solidFill>
                          <a:schemeClr val="bg2"/>
                        </a:solidFill>
                        <a:latin typeface="Calibri" pitchFamily="34" charset="0"/>
                        <a:ea typeface="Times New Roman"/>
                        <a:cs typeface="Calibri" pitchFamily="34" charset="0"/>
                      </a:endParaRPr>
                    </a:p>
                  </a:txBody>
                  <a:tcPr marL="67945" marR="67945" marT="0" marB="0">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tabLst>
                          <a:tab pos="514350" algn="l"/>
                          <a:tab pos="685800" algn="l"/>
                        </a:tabLst>
                      </a:pPr>
                      <a:endParaRPr lang="en-US" sz="1000" b="1" dirty="0">
                        <a:solidFill>
                          <a:schemeClr val="bg2"/>
                        </a:solidFill>
                        <a:latin typeface="Calibri" pitchFamily="34" charset="0"/>
                        <a:ea typeface="Times New Roman"/>
                        <a:cs typeface="Calibri" pitchFamily="34" charset="0"/>
                      </a:endParaRPr>
                    </a:p>
                  </a:txBody>
                  <a:tcPr marL="33156" marR="33156" marT="0" marB="0">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tabLst>
                          <a:tab pos="514350" algn="l"/>
                          <a:tab pos="685800" algn="l"/>
                        </a:tabLst>
                      </a:pPr>
                      <a:endParaRPr lang="en-US" sz="1000" b="1" dirty="0">
                        <a:solidFill>
                          <a:schemeClr val="bg2"/>
                        </a:solidFill>
                        <a:latin typeface="Calibri" pitchFamily="34" charset="0"/>
                        <a:ea typeface="Times New Roman"/>
                        <a:cs typeface="Calibri" pitchFamily="34" charset="0"/>
                      </a:endParaRPr>
                    </a:p>
                  </a:txBody>
                  <a:tcPr marL="33156" marR="331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tabLst>
                          <a:tab pos="514350" algn="l"/>
                          <a:tab pos="685800" algn="l"/>
                        </a:tabLst>
                      </a:pPr>
                      <a:endParaRPr lang="en-US" sz="1000" b="1" dirty="0">
                        <a:solidFill>
                          <a:schemeClr val="bg2"/>
                        </a:solidFill>
                        <a:latin typeface="Calibri" pitchFamily="34" charset="0"/>
                        <a:ea typeface="Times New Roman"/>
                        <a:cs typeface="Calibri" pitchFamily="34" charset="0"/>
                      </a:endParaRPr>
                    </a:p>
                  </a:txBody>
                  <a:tcPr marL="33156" marR="331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tabLst>
                          <a:tab pos="514350" algn="l"/>
                          <a:tab pos="685800" algn="l"/>
                        </a:tabLst>
                      </a:pPr>
                      <a:endParaRPr lang="en-US" sz="1000" b="1" dirty="0">
                        <a:solidFill>
                          <a:schemeClr val="bg2"/>
                        </a:solidFill>
                        <a:latin typeface="Calibri" pitchFamily="34" charset="0"/>
                        <a:ea typeface="Times New Roman"/>
                        <a:cs typeface="Calibri" pitchFamily="34" charset="0"/>
                      </a:endParaRPr>
                    </a:p>
                  </a:txBody>
                  <a:tcPr marL="33156" marR="33156" marT="0" marB="0">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bl>
          </a:graphicData>
        </a:graphic>
      </p:graphicFrame>
      <p:sp>
        <p:nvSpPr>
          <p:cNvPr id="29776" name="Rectangle 1"/>
          <p:cNvSpPr>
            <a:spLocks noChangeArrowheads="1"/>
          </p:cNvSpPr>
          <p:nvPr/>
        </p:nvSpPr>
        <p:spPr bwMode="auto">
          <a:xfrm>
            <a:off x="595313" y="-169306"/>
            <a:ext cx="9906000" cy="738664"/>
          </a:xfrm>
          <a:prstGeom prst="rect">
            <a:avLst/>
          </a:prstGeom>
          <a:noFill/>
          <a:ln w="57150" algn="ctr">
            <a:noFill/>
            <a:miter lim="800000"/>
            <a:headEnd/>
            <a:tailEnd/>
          </a:ln>
        </p:spPr>
        <p:txBody>
          <a:bodyPr lIns="0" tIns="0" rIns="0" bIns="0" anchor="ctr">
            <a:spAutoFit/>
          </a:bodyPr>
          <a:lstStyle/>
          <a:p>
            <a:pPr>
              <a:tabLst>
                <a:tab pos="514350" algn="l"/>
                <a:tab pos="685800" algn="l"/>
              </a:tabLst>
              <a:defRPr/>
            </a:pPr>
            <a:endParaRPr lang="sv-SE" sz="1600" dirty="0">
              <a:solidFill>
                <a:srgbClr val="FFFF00"/>
              </a:solidFill>
              <a:effectLst>
                <a:outerShdw blurRad="38100" dist="38100" dir="2700000" algn="tl">
                  <a:srgbClr val="000000">
                    <a:alpha val="43137"/>
                  </a:srgbClr>
                </a:outerShdw>
              </a:effectLst>
              <a:latin typeface="Calibri" pitchFamily="34" charset="0"/>
              <a:cs typeface="Calibri" pitchFamily="34" charset="0"/>
            </a:endParaRPr>
          </a:p>
          <a:p>
            <a:pPr>
              <a:tabLst>
                <a:tab pos="514350" algn="l"/>
                <a:tab pos="685800" algn="l"/>
              </a:tabLst>
              <a:defRPr/>
            </a:pPr>
            <a:r>
              <a:rPr lang="sv-SE" sz="1600" dirty="0">
                <a:solidFill>
                  <a:srgbClr val="FFFF00"/>
                </a:solidFill>
                <a:effectLst>
                  <a:outerShdw blurRad="38100" dist="38100" dir="2700000" algn="tl">
                    <a:srgbClr val="000000">
                      <a:alpha val="43137"/>
                    </a:srgbClr>
                  </a:outerShdw>
                </a:effectLst>
                <a:latin typeface="Calibri" pitchFamily="34" charset="0"/>
                <a:cs typeface="Calibri" pitchFamily="34" charset="0"/>
              </a:rPr>
              <a:t>1.6  Pendidikan/Pelatihan Manajemen &amp; Bidang Lainnya (yang Relevan) yang Diikuti (</a:t>
            </a:r>
            <a:r>
              <a:rPr lang="sv-SE" sz="1600" baseline="30000" dirty="0">
                <a:solidFill>
                  <a:srgbClr val="FFFF00"/>
                </a:solidFill>
                <a:effectLst>
                  <a:outerShdw blurRad="38100" dist="38100" dir="2700000" algn="tl">
                    <a:srgbClr val="000000">
                      <a:alpha val="43137"/>
                    </a:srgbClr>
                  </a:outerShdw>
                </a:effectLst>
                <a:latin typeface="Calibri" pitchFamily="34" charset="0"/>
                <a:cs typeface="Calibri" pitchFamily="34" charset="0"/>
              </a:rPr>
              <a:t>#</a:t>
            </a:r>
            <a:r>
              <a:rPr lang="sv-SE" sz="1600" dirty="0">
                <a:solidFill>
                  <a:srgbClr val="FFFF00"/>
                </a:solidFill>
                <a:effectLst>
                  <a:outerShdw blurRad="38100" dist="38100" dir="2700000" algn="tl">
                    <a:srgbClr val="000000">
                      <a:alpha val="43137"/>
                    </a:srgbClr>
                  </a:outerShdw>
                </a:effectLst>
                <a:latin typeface="Calibri" pitchFamily="34" charset="0"/>
                <a:cs typeface="Calibri" pitchFamily="34" charset="0"/>
              </a:rPr>
              <a:t>)           W4, P 10</a:t>
            </a:r>
          </a:p>
          <a:p>
            <a:pPr>
              <a:tabLst>
                <a:tab pos="514350" algn="l"/>
                <a:tab pos="685800" algn="l"/>
              </a:tabLst>
              <a:defRPr/>
            </a:pPr>
            <a:r>
              <a:rPr lang="sv-SE" sz="1600" dirty="0">
                <a:solidFill>
                  <a:srgbClr val="FFFF00"/>
                </a:solidFill>
                <a:effectLst>
                  <a:outerShdw blurRad="38100" dist="38100" dir="2700000" algn="tl">
                    <a:srgbClr val="000000">
                      <a:alpha val="43137"/>
                    </a:srgbClr>
                  </a:outerShdw>
                </a:effectLst>
                <a:latin typeface="Calibri" pitchFamily="34" charset="0"/>
                <a:cs typeface="Calibri" pitchFamily="34" charset="0"/>
              </a:rPr>
              <a:t> </a:t>
            </a:r>
            <a:endParaRPr lang="en-US" sz="1600" dirty="0">
              <a:solidFill>
                <a:srgbClr val="FFFF00"/>
              </a:solidFill>
              <a:effectLst>
                <a:outerShdw blurRad="38100" dist="38100" dir="2700000" algn="tl">
                  <a:srgbClr val="000000">
                    <a:alpha val="43137"/>
                  </a:srgbClr>
                </a:outerShdw>
              </a:effectLst>
              <a:latin typeface="Calibri" pitchFamily="34" charset="0"/>
              <a:cs typeface="Calibri" pitchFamily="34" charset="0"/>
            </a:endParaRPr>
          </a:p>
        </p:txBody>
      </p:sp>
      <p:sp>
        <p:nvSpPr>
          <p:cNvPr id="36945" name="Oval 5"/>
          <p:cNvSpPr>
            <a:spLocks noChangeArrowheads="1"/>
          </p:cNvSpPr>
          <p:nvPr/>
        </p:nvSpPr>
        <p:spPr bwMode="auto">
          <a:xfrm>
            <a:off x="8239125" y="0"/>
            <a:ext cx="1071563" cy="357188"/>
          </a:xfrm>
          <a:prstGeom prst="ellipse">
            <a:avLst/>
          </a:prstGeom>
          <a:noFill/>
          <a:ln w="38100" algn="ctr">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pPr algn="ctr" eaLnBrk="1" hangingPunct="1">
              <a:lnSpc>
                <a:spcPct val="50000"/>
              </a:lnSpc>
              <a:spcBef>
                <a:spcPct val="45000"/>
              </a:spcBef>
            </a:pPr>
            <a:endParaRPr lang="id-ID">
              <a:solidFill>
                <a:srgbClr val="FFFF00"/>
              </a:solidFill>
              <a:effectLst>
                <a:outerShdw blurRad="38100" dist="38100" dir="2700000" algn="tl">
                  <a:srgbClr val="000000">
                    <a:alpha val="43137"/>
                  </a:srgbClr>
                </a:outerShdw>
              </a:effectLst>
              <a:latin typeface="Calibri" pitchFamily="34" charset="0"/>
              <a:cs typeface="Calibri" pitchFamily="34" charset="0"/>
            </a:endParaRPr>
          </a:p>
        </p:txBody>
      </p:sp>
    </p:spTree>
  </p:cSld>
  <p:clrMapOvr>
    <a:masterClrMapping/>
  </p:clrMapOvr>
  <p:transition>
    <p:cover dir="rd"/>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bwMode="auto">
          <a:xfrm>
            <a:off x="0" y="0"/>
            <a:ext cx="9906000" cy="928687"/>
          </a:xfrm>
          <a:prstGeom prst="rect">
            <a:avLst/>
          </a:prstGeom>
          <a:solidFill>
            <a:schemeClr val="accent5">
              <a:lumMod val="75000"/>
            </a:schemeClr>
          </a:solidFill>
          <a:ln w="5715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50000"/>
              </a:lnSpc>
              <a:spcBef>
                <a:spcPct val="45000"/>
              </a:spcBef>
              <a:spcAft>
                <a:spcPct val="0"/>
              </a:spcAft>
              <a:buClrTx/>
              <a:buSzTx/>
              <a:buFontTx/>
              <a:buNone/>
              <a:tabLst/>
            </a:pPr>
            <a:endParaRPr kumimoji="0" lang="en-US" sz="4400" b="1" i="0" u="none" strike="noStrike" cap="none" normalizeH="0" baseline="0" dirty="0" smtClean="0">
              <a:ln>
                <a:noFill/>
              </a:ln>
              <a:solidFill>
                <a:srgbClr val="FFFFCC"/>
              </a:solidFill>
              <a:effectLst/>
              <a:latin typeface="Calibri" pitchFamily="34" charset="0"/>
              <a:cs typeface="Calibri" pitchFamily="34" charset="0"/>
            </a:endParaRPr>
          </a:p>
        </p:txBody>
      </p:sp>
      <p:sp>
        <p:nvSpPr>
          <p:cNvPr id="4" name="Footer Placeholder 3"/>
          <p:cNvSpPr>
            <a:spLocks noGrp="1"/>
          </p:cNvSpPr>
          <p:nvPr>
            <p:ph type="ftr" sz="quarter" idx="10"/>
          </p:nvPr>
        </p:nvSpPr>
        <p:spPr/>
        <p:txBody>
          <a:bodyPr/>
          <a:lstStyle/>
          <a:p>
            <a:pPr>
              <a:defRPr/>
            </a:pPr>
            <a:r>
              <a:rPr lang="en-US" sz="1000" dirty="0" err="1" smtClean="0"/>
              <a:t>Contoh</a:t>
            </a:r>
            <a:r>
              <a:rPr lang="en-US" sz="1000" dirty="0" smtClean="0"/>
              <a:t> FAIP </a:t>
            </a:r>
            <a:r>
              <a:rPr lang="en-US" sz="1000" dirty="0" err="1" smtClean="0"/>
              <a:t>terisi</a:t>
            </a:r>
            <a:endParaRPr lang="en-US" sz="1000" dirty="0"/>
          </a:p>
        </p:txBody>
      </p:sp>
      <p:sp>
        <p:nvSpPr>
          <p:cNvPr id="37891"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r>
              <a:rPr lang="en-US" sz="1000" b="0" smtClean="0">
                <a:solidFill>
                  <a:schemeClr val="tx1"/>
                </a:solidFill>
                <a:latin typeface="Tahoma" pitchFamily="34" charset="0"/>
              </a:rPr>
              <a:t>Slide </a:t>
            </a:r>
            <a:fld id="{7BB1CAD2-57AB-461D-922B-4C416A52DF2B}" type="slidenum">
              <a:rPr lang="en-US" sz="1000" b="0" smtClean="0">
                <a:solidFill>
                  <a:schemeClr val="tx1"/>
                </a:solidFill>
                <a:latin typeface="Tahoma" pitchFamily="34" charset="0"/>
              </a:rPr>
              <a:pPr/>
              <a:t>35</a:t>
            </a:fld>
            <a:endParaRPr lang="en-US" sz="1000" b="0" smtClean="0">
              <a:solidFill>
                <a:schemeClr val="tx1"/>
              </a:solidFill>
              <a:latin typeface="Tahoma" pitchFamily="34" charset="0"/>
            </a:endParaRPr>
          </a:p>
        </p:txBody>
      </p:sp>
      <p:sp>
        <p:nvSpPr>
          <p:cNvPr id="37892" name="Rectangle 5"/>
          <p:cNvSpPr>
            <a:spLocks noChangeArrowheads="1"/>
          </p:cNvSpPr>
          <p:nvPr/>
        </p:nvSpPr>
        <p:spPr bwMode="auto">
          <a:xfrm>
            <a:off x="488950" y="404813"/>
            <a:ext cx="6767513"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tabLst>
                <a:tab pos="450850" algn="l"/>
              </a:tabLst>
            </a:pPr>
            <a:r>
              <a:rPr lang="en-US" sz="1400" dirty="0">
                <a:solidFill>
                  <a:srgbClr val="FFFF00"/>
                </a:solidFill>
                <a:effectLst>
                  <a:outerShdw blurRad="38100" dist="38100" dir="2700000" algn="tl">
                    <a:srgbClr val="000000">
                      <a:alpha val="43137"/>
                    </a:srgbClr>
                  </a:outerShdw>
                </a:effectLst>
              </a:rPr>
              <a:t>III.1   	</a:t>
            </a:r>
            <a:r>
              <a:rPr lang="en-US" sz="1400" dirty="0" err="1">
                <a:solidFill>
                  <a:srgbClr val="FFFF00"/>
                </a:solidFill>
                <a:effectLst>
                  <a:outerShdw blurRad="38100" dist="38100" dir="2700000" algn="tl">
                    <a:srgbClr val="000000">
                      <a:alpha val="43137"/>
                    </a:srgbClr>
                  </a:outerShdw>
                </a:effectLst>
              </a:rPr>
              <a:t>Pengalaman</a:t>
            </a:r>
            <a:r>
              <a:rPr lang="en-US" sz="1400" dirty="0">
                <a:solidFill>
                  <a:srgbClr val="FFFF00"/>
                </a:solidFill>
                <a:effectLst>
                  <a:outerShdw blurRad="38100" dist="38100" dir="2700000" algn="tl">
                    <a:srgbClr val="000000">
                      <a:alpha val="43137"/>
                    </a:srgbClr>
                  </a:outerShdw>
                </a:effectLst>
              </a:rPr>
              <a:t> </a:t>
            </a:r>
            <a:r>
              <a:rPr lang="en-US" sz="1400" dirty="0" err="1">
                <a:solidFill>
                  <a:srgbClr val="FFFF00"/>
                </a:solidFill>
                <a:effectLst>
                  <a:outerShdw blurRad="38100" dist="38100" dir="2700000" algn="tl">
                    <a:srgbClr val="000000">
                      <a:alpha val="43137"/>
                    </a:srgbClr>
                  </a:outerShdw>
                </a:effectLst>
              </a:rPr>
              <a:t>Dalam</a:t>
            </a:r>
            <a:r>
              <a:rPr lang="en-US" sz="1400" dirty="0">
                <a:solidFill>
                  <a:srgbClr val="FFFF00"/>
                </a:solidFill>
                <a:effectLst>
                  <a:outerShdw blurRad="38100" dist="38100" dir="2700000" algn="tl">
                    <a:srgbClr val="000000">
                      <a:alpha val="43137"/>
                    </a:srgbClr>
                  </a:outerShdw>
                </a:effectLst>
              </a:rPr>
              <a:t>  </a:t>
            </a:r>
            <a:r>
              <a:rPr lang="en-US" sz="1400" dirty="0" err="1">
                <a:solidFill>
                  <a:srgbClr val="FFFF00"/>
                </a:solidFill>
                <a:effectLst>
                  <a:outerShdw blurRad="38100" dist="38100" dir="2700000" algn="tl">
                    <a:srgbClr val="000000">
                      <a:alpha val="43137"/>
                    </a:srgbClr>
                  </a:outerShdw>
                </a:effectLst>
              </a:rPr>
              <a:t>Perencanaan</a:t>
            </a:r>
            <a:r>
              <a:rPr lang="en-US" sz="1400" dirty="0">
                <a:solidFill>
                  <a:srgbClr val="FFFF00"/>
                </a:solidFill>
                <a:effectLst>
                  <a:outerShdw blurRad="38100" dist="38100" dir="2700000" algn="tl">
                    <a:srgbClr val="000000">
                      <a:alpha val="43137"/>
                    </a:srgbClr>
                  </a:outerShdw>
                </a:effectLst>
              </a:rPr>
              <a:t> &amp; </a:t>
            </a:r>
            <a:r>
              <a:rPr lang="en-US" sz="1400" dirty="0" err="1">
                <a:solidFill>
                  <a:srgbClr val="FFFF00"/>
                </a:solidFill>
                <a:effectLst>
                  <a:outerShdw blurRad="38100" dist="38100" dir="2700000" algn="tl">
                    <a:srgbClr val="000000">
                      <a:alpha val="43137"/>
                    </a:srgbClr>
                  </a:outerShdw>
                </a:effectLst>
              </a:rPr>
              <a:t>Perancangan</a:t>
            </a:r>
            <a:r>
              <a:rPr lang="en-US" sz="1400" dirty="0">
                <a:solidFill>
                  <a:srgbClr val="FFFF00"/>
                </a:solidFill>
                <a:effectLst>
                  <a:outerShdw blurRad="38100" dist="38100" dir="2700000" algn="tl">
                    <a:srgbClr val="000000">
                      <a:alpha val="43137"/>
                    </a:srgbClr>
                  </a:outerShdw>
                </a:effectLst>
              </a:rPr>
              <a:t> </a:t>
            </a:r>
            <a:r>
              <a:rPr lang="en-US" sz="1400" i="1" dirty="0" err="1">
                <a:solidFill>
                  <a:srgbClr val="FFFF00"/>
                </a:solidFill>
                <a:effectLst>
                  <a:outerShdw blurRad="38100" dist="38100" dir="2700000" algn="tl">
                    <a:srgbClr val="000000">
                      <a:alpha val="43137"/>
                    </a:srgbClr>
                  </a:outerShdw>
                </a:effectLst>
              </a:rPr>
              <a:t>dan</a:t>
            </a:r>
            <a:r>
              <a:rPr lang="en-US" sz="1400" i="1" dirty="0">
                <a:solidFill>
                  <a:srgbClr val="FFFF00"/>
                </a:solidFill>
                <a:effectLst>
                  <a:outerShdw blurRad="38100" dist="38100" dir="2700000" algn="tl">
                    <a:srgbClr val="000000">
                      <a:alpha val="43137"/>
                    </a:srgbClr>
                  </a:outerShdw>
                </a:effectLst>
              </a:rPr>
              <a:t>/</a:t>
            </a:r>
            <a:r>
              <a:rPr lang="en-US" sz="1400" i="1" dirty="0" err="1">
                <a:solidFill>
                  <a:srgbClr val="FFFF00"/>
                </a:solidFill>
                <a:effectLst>
                  <a:outerShdw blurRad="38100" dist="38100" dir="2700000" algn="tl">
                    <a:srgbClr val="000000">
                      <a:alpha val="43137"/>
                    </a:srgbClr>
                  </a:outerShdw>
                </a:effectLst>
              </a:rPr>
              <a:t>atau</a:t>
            </a:r>
            <a:endParaRPr lang="en-US" sz="1400" i="1" dirty="0">
              <a:solidFill>
                <a:srgbClr val="FFFF00"/>
              </a:solidFill>
              <a:effectLst>
                <a:outerShdw blurRad="38100" dist="38100" dir="2700000" algn="tl">
                  <a:srgbClr val="000000">
                    <a:alpha val="43137"/>
                  </a:srgbClr>
                </a:outerShdw>
              </a:effectLst>
            </a:endParaRPr>
          </a:p>
          <a:p>
            <a:pPr>
              <a:tabLst>
                <a:tab pos="450850" algn="l"/>
              </a:tabLst>
            </a:pPr>
            <a:r>
              <a:rPr lang="en-US" sz="1400" dirty="0" err="1">
                <a:solidFill>
                  <a:srgbClr val="FFFF00"/>
                </a:solidFill>
                <a:effectLst>
                  <a:outerShdw blurRad="38100" dist="38100" dir="2700000" algn="tl">
                    <a:srgbClr val="000000">
                      <a:alpha val="43137"/>
                    </a:srgbClr>
                  </a:outerShdw>
                </a:effectLst>
              </a:rPr>
              <a:t>Pengalaman</a:t>
            </a:r>
            <a:r>
              <a:rPr lang="en-US" sz="1400" dirty="0">
                <a:solidFill>
                  <a:srgbClr val="FFFF00"/>
                </a:solidFill>
                <a:effectLst>
                  <a:outerShdw blurRad="38100" dist="38100" dir="2700000" algn="tl">
                    <a:srgbClr val="000000">
                      <a:alpha val="43137"/>
                    </a:srgbClr>
                  </a:outerShdw>
                </a:effectLst>
              </a:rPr>
              <a:t> </a:t>
            </a:r>
            <a:r>
              <a:rPr lang="en-US" sz="1400" dirty="0" err="1">
                <a:solidFill>
                  <a:srgbClr val="FFFF00"/>
                </a:solidFill>
                <a:effectLst>
                  <a:outerShdw blurRad="38100" dist="38100" dir="2700000" algn="tl">
                    <a:srgbClr val="000000">
                      <a:alpha val="43137"/>
                    </a:srgbClr>
                  </a:outerShdw>
                </a:effectLst>
              </a:rPr>
              <a:t>Dalam</a:t>
            </a:r>
            <a:r>
              <a:rPr lang="en-US" sz="1400" dirty="0">
                <a:solidFill>
                  <a:srgbClr val="FFFF00"/>
                </a:solidFill>
                <a:effectLst>
                  <a:outerShdw blurRad="38100" dist="38100" dir="2700000" algn="tl">
                    <a:srgbClr val="000000">
                      <a:alpha val="43137"/>
                    </a:srgbClr>
                  </a:outerShdw>
                </a:effectLst>
              </a:rPr>
              <a:t> </a:t>
            </a:r>
            <a:r>
              <a:rPr lang="en-US" sz="1400" dirty="0" err="1">
                <a:solidFill>
                  <a:srgbClr val="FFFF00"/>
                </a:solidFill>
                <a:effectLst>
                  <a:outerShdw blurRad="38100" dist="38100" dir="2700000" algn="tl">
                    <a:srgbClr val="000000">
                      <a:alpha val="43137"/>
                    </a:srgbClr>
                  </a:outerShdw>
                </a:effectLst>
              </a:rPr>
              <a:t>Pengelolaan</a:t>
            </a:r>
            <a:r>
              <a:rPr lang="en-US" sz="1400" dirty="0">
                <a:solidFill>
                  <a:srgbClr val="FFFF00"/>
                </a:solidFill>
                <a:effectLst>
                  <a:outerShdw blurRad="38100" dist="38100" dir="2700000" algn="tl">
                    <a:srgbClr val="000000">
                      <a:alpha val="43137"/>
                    </a:srgbClr>
                  </a:outerShdw>
                </a:effectLst>
              </a:rPr>
              <a:t> </a:t>
            </a:r>
            <a:r>
              <a:rPr lang="en-US" sz="1400" dirty="0" err="1">
                <a:solidFill>
                  <a:srgbClr val="FFFF00"/>
                </a:solidFill>
                <a:effectLst>
                  <a:outerShdw blurRad="38100" dist="38100" dir="2700000" algn="tl">
                    <a:srgbClr val="000000">
                      <a:alpha val="43137"/>
                    </a:srgbClr>
                  </a:outerShdw>
                </a:effectLst>
              </a:rPr>
              <a:t>Tugas-Tugas</a:t>
            </a:r>
            <a:r>
              <a:rPr lang="en-US" sz="1400" dirty="0">
                <a:solidFill>
                  <a:srgbClr val="FFFF00"/>
                </a:solidFill>
                <a:effectLst>
                  <a:outerShdw blurRad="38100" dist="38100" dir="2700000" algn="tl">
                    <a:srgbClr val="000000">
                      <a:alpha val="43137"/>
                    </a:srgbClr>
                  </a:outerShdw>
                </a:effectLst>
              </a:rPr>
              <a:t> </a:t>
            </a:r>
            <a:r>
              <a:rPr lang="en-US" sz="1400" dirty="0" err="1">
                <a:solidFill>
                  <a:srgbClr val="FFFF00"/>
                </a:solidFill>
                <a:effectLst>
                  <a:outerShdw blurRad="38100" dist="38100" dir="2700000" algn="tl">
                    <a:srgbClr val="000000">
                      <a:alpha val="43137"/>
                    </a:srgbClr>
                  </a:outerShdw>
                </a:effectLst>
              </a:rPr>
              <a:t>Keinsinyuran</a:t>
            </a:r>
            <a:r>
              <a:rPr lang="en-US" sz="1400" dirty="0">
                <a:solidFill>
                  <a:srgbClr val="FFFF00"/>
                </a:solidFill>
                <a:effectLst>
                  <a:outerShdw blurRad="38100" dist="38100" dir="2700000" algn="tl">
                    <a:srgbClr val="000000">
                      <a:alpha val="43137"/>
                    </a:srgbClr>
                  </a:outerShdw>
                </a:effectLst>
              </a:rPr>
              <a:t>. (</a:t>
            </a:r>
            <a:r>
              <a:rPr lang="en-US" sz="1400" baseline="30000" dirty="0">
                <a:solidFill>
                  <a:srgbClr val="FFFF00"/>
                </a:solidFill>
                <a:effectLst>
                  <a:outerShdw blurRad="38100" dist="38100" dir="2700000" algn="tl">
                    <a:srgbClr val="000000">
                      <a:alpha val="43137"/>
                    </a:srgbClr>
                  </a:outerShdw>
                </a:effectLst>
              </a:rPr>
              <a:t>2</a:t>
            </a:r>
            <a:r>
              <a:rPr lang="en-US" sz="1400" dirty="0">
                <a:solidFill>
                  <a:srgbClr val="FFFF00"/>
                </a:solidFill>
                <a:effectLst>
                  <a:outerShdw blurRad="38100" dist="38100" dir="2700000" algn="tl">
                    <a:srgbClr val="000000">
                      <a:alpha val="43137"/>
                    </a:srgbClr>
                  </a:outerShdw>
                </a:effectLst>
              </a:rPr>
              <a:t>)</a:t>
            </a:r>
            <a:endParaRPr lang="en-US" sz="1400" dirty="0">
              <a:solidFill>
                <a:srgbClr val="FFFF00"/>
              </a:solidFill>
              <a:effectLst>
                <a:outerShdw blurRad="38100" dist="38100" dir="2700000" algn="tl">
                  <a:srgbClr val="000000">
                    <a:alpha val="43137"/>
                  </a:srgbClr>
                </a:outerShdw>
              </a:effectLst>
              <a:cs typeface="Times New Roman" pitchFamily="18" charset="0"/>
            </a:endParaRPr>
          </a:p>
        </p:txBody>
      </p:sp>
      <p:sp>
        <p:nvSpPr>
          <p:cNvPr id="37893" name="Rectangle 7"/>
          <p:cNvSpPr>
            <a:spLocks noChangeArrowheads="1"/>
          </p:cNvSpPr>
          <p:nvPr/>
        </p:nvSpPr>
        <p:spPr bwMode="auto">
          <a:xfrm>
            <a:off x="7616825" y="587375"/>
            <a:ext cx="1857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a:r>
              <a:rPr lang="en-US" sz="1400"/>
              <a:t> W 2,  W 3,  </a:t>
            </a:r>
            <a:r>
              <a:rPr lang="en-US" sz="1400">
                <a:solidFill>
                  <a:schemeClr val="tx2"/>
                </a:solidFill>
              </a:rPr>
              <a:t>W4</a:t>
            </a:r>
            <a:r>
              <a:rPr lang="en-US" sz="1400"/>
              <a:t>, P 7</a:t>
            </a:r>
            <a:endParaRPr lang="en-US" sz="1400">
              <a:cs typeface="Times New Roman" pitchFamily="18" charset="0"/>
            </a:endParaRPr>
          </a:p>
        </p:txBody>
      </p:sp>
      <p:sp>
        <p:nvSpPr>
          <p:cNvPr id="37894" name="Rectangle 6"/>
          <p:cNvSpPr>
            <a:spLocks noChangeArrowheads="1"/>
          </p:cNvSpPr>
          <p:nvPr/>
        </p:nvSpPr>
        <p:spPr bwMode="auto">
          <a:xfrm>
            <a:off x="488950" y="188834"/>
            <a:ext cx="89281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731607" tIns="0" rIns="0" bIns="0" anchor="ctr">
            <a:spAutoFit/>
          </a:bodyPr>
          <a:lstStyle/>
          <a:p>
            <a:r>
              <a:rPr lang="en-US" sz="1600" dirty="0">
                <a:solidFill>
                  <a:srgbClr val="FFFF00"/>
                </a:solidFill>
              </a:rPr>
              <a:t>III. KUALIFIKASI PROFESIONAL</a:t>
            </a:r>
          </a:p>
        </p:txBody>
      </p:sp>
      <p:graphicFrame>
        <p:nvGraphicFramePr>
          <p:cNvPr id="11" name="Table 10"/>
          <p:cNvGraphicFramePr>
            <a:graphicFrameLocks noGrp="1"/>
          </p:cNvGraphicFramePr>
          <p:nvPr>
            <p:extLst>
              <p:ext uri="{D42A27DB-BD31-4B8C-83A1-F6EECF244321}">
                <p14:modId xmlns:p14="http://schemas.microsoft.com/office/powerpoint/2010/main" val="3296076584"/>
              </p:ext>
            </p:extLst>
          </p:nvPr>
        </p:nvGraphicFramePr>
        <p:xfrm>
          <a:off x="560388" y="1124744"/>
          <a:ext cx="8913812" cy="5151438"/>
        </p:xfrm>
        <a:graphic>
          <a:graphicData uri="http://schemas.openxmlformats.org/drawingml/2006/table">
            <a:tbl>
              <a:tblPr>
                <a:tableStyleId>{5C22544A-7EE6-4342-B048-85BDC9FD1C3A}</a:tableStyleId>
              </a:tblPr>
              <a:tblGrid>
                <a:gridCol w="344712"/>
                <a:gridCol w="518287"/>
                <a:gridCol w="2676703"/>
                <a:gridCol w="1122449"/>
                <a:gridCol w="2316155"/>
                <a:gridCol w="632177"/>
                <a:gridCol w="317306"/>
                <a:gridCol w="317306"/>
                <a:gridCol w="317306"/>
                <a:gridCol w="351411"/>
              </a:tblGrid>
              <a:tr h="365783">
                <a:tc rowSpan="2">
                  <a:txBody>
                    <a:bodyPr/>
                    <a:lstStyle/>
                    <a:p>
                      <a:pPr marL="0" marR="0" indent="-68580" algn="ctr">
                        <a:spcBef>
                          <a:spcPts val="0"/>
                        </a:spcBef>
                        <a:spcAft>
                          <a:spcPts val="0"/>
                        </a:spcAft>
                        <a:tabLst>
                          <a:tab pos="514350" algn="l"/>
                          <a:tab pos="685800" algn="l"/>
                        </a:tabLst>
                      </a:pPr>
                      <a:r>
                        <a:rPr lang="en-US" sz="1200" dirty="0">
                          <a:solidFill>
                            <a:srgbClr val="000000"/>
                          </a:solidFill>
                          <a:effectLst/>
                          <a:latin typeface="Calibri" pitchFamily="34" charset="0"/>
                          <a:cs typeface="Calibri" pitchFamily="34" charset="0"/>
                        </a:rPr>
                        <a:t>NO</a:t>
                      </a:r>
                      <a:endParaRPr lang="en-US" sz="1200" dirty="0">
                        <a:solidFill>
                          <a:srgbClr val="000000"/>
                        </a:solidFill>
                        <a:effectLst/>
                        <a:latin typeface="Calibri" pitchFamily="34" charset="0"/>
                        <a:ea typeface="Times New Roman"/>
                        <a:cs typeface="Calibri" pitchFamily="34" charset="0"/>
                      </a:endParaRPr>
                    </a:p>
                    <a:p>
                      <a:pPr marL="0" marR="0">
                        <a:spcBef>
                          <a:spcPts val="0"/>
                        </a:spcBef>
                        <a:spcAft>
                          <a:spcPts val="0"/>
                        </a:spcAft>
                        <a:tabLst>
                          <a:tab pos="514350" algn="l"/>
                          <a:tab pos="685800" algn="l"/>
                        </a:tabLst>
                      </a:pPr>
                      <a:r>
                        <a:rPr lang="en-US" sz="1200" dirty="0">
                          <a:solidFill>
                            <a:srgbClr val="000000"/>
                          </a:solidFill>
                          <a:effectLst/>
                          <a:latin typeface="Calibri" pitchFamily="34" charset="0"/>
                          <a:cs typeface="Calibri" pitchFamily="34" charset="0"/>
                        </a:rPr>
                        <a:t>( </a:t>
                      </a:r>
                      <a:r>
                        <a:rPr lang="en-US" sz="1200" baseline="30000" dirty="0">
                          <a:solidFill>
                            <a:srgbClr val="000000"/>
                          </a:solidFill>
                          <a:effectLst/>
                          <a:latin typeface="Calibri" pitchFamily="34" charset="0"/>
                          <a:cs typeface="Calibri" pitchFamily="34" charset="0"/>
                        </a:rPr>
                        <a:t>1 </a:t>
                      </a:r>
                      <a:r>
                        <a:rPr lang="en-US" sz="1200" dirty="0">
                          <a:solidFill>
                            <a:srgbClr val="000000"/>
                          </a:solidFill>
                          <a:effectLst/>
                          <a:latin typeface="Calibri" pitchFamily="34" charset="0"/>
                          <a:cs typeface="Calibri" pitchFamily="34" charset="0"/>
                        </a:rPr>
                        <a:t>)</a:t>
                      </a:r>
                      <a:endParaRPr lang="en-US" sz="1200" dirty="0">
                        <a:solidFill>
                          <a:srgbClr val="000000"/>
                        </a:solidFill>
                        <a:effectLst/>
                        <a:latin typeface="Calibri" pitchFamily="34" charset="0"/>
                        <a:ea typeface="Times New Roman"/>
                        <a:cs typeface="Calibri" pitchFamily="34" charset="0"/>
                      </a:endParaRPr>
                    </a:p>
                  </a:txBody>
                  <a:tcPr marL="29545" marR="29545" marT="0" marB="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rgbClr val="FFFF99"/>
                    </a:solidFill>
                  </a:tcPr>
                </a:tc>
                <a:tc rowSpan="2">
                  <a:txBody>
                    <a:bodyPr/>
                    <a:lstStyle/>
                    <a:p>
                      <a:pPr marL="0" marR="0" algn="ctr">
                        <a:spcBef>
                          <a:spcPts val="0"/>
                        </a:spcBef>
                        <a:spcAft>
                          <a:spcPts val="0"/>
                        </a:spcAft>
                        <a:tabLst>
                          <a:tab pos="514350" algn="l"/>
                          <a:tab pos="685800" algn="l"/>
                        </a:tabLst>
                      </a:pPr>
                      <a:r>
                        <a:rPr lang="en-US" sz="1200" b="1" dirty="0">
                          <a:solidFill>
                            <a:srgbClr val="000000"/>
                          </a:solidFill>
                          <a:effectLst/>
                          <a:latin typeface="Calibri" pitchFamily="34" charset="0"/>
                          <a:cs typeface="Calibri" pitchFamily="34" charset="0"/>
                        </a:rPr>
                        <a:t>PERIO</a:t>
                      </a:r>
                      <a:endParaRPr lang="en-US" sz="1200" b="1" dirty="0">
                        <a:solidFill>
                          <a:srgbClr val="000000"/>
                        </a:solidFill>
                        <a:effectLst/>
                        <a:latin typeface="Calibri" pitchFamily="34" charset="0"/>
                        <a:ea typeface="Times New Roman"/>
                        <a:cs typeface="Calibri" pitchFamily="34" charset="0"/>
                      </a:endParaRPr>
                    </a:p>
                    <a:p>
                      <a:pPr marL="0" marR="0" algn="ctr">
                        <a:spcBef>
                          <a:spcPts val="0"/>
                        </a:spcBef>
                        <a:spcAft>
                          <a:spcPts val="0"/>
                        </a:spcAft>
                        <a:tabLst>
                          <a:tab pos="514350" algn="l"/>
                          <a:tab pos="685800" algn="l"/>
                        </a:tabLst>
                      </a:pPr>
                      <a:r>
                        <a:rPr lang="en-US" sz="1200" b="1" dirty="0">
                          <a:solidFill>
                            <a:srgbClr val="000000"/>
                          </a:solidFill>
                          <a:effectLst/>
                          <a:latin typeface="Calibri" pitchFamily="34" charset="0"/>
                          <a:cs typeface="Calibri" pitchFamily="34" charset="0"/>
                        </a:rPr>
                        <a:t>DA</a:t>
                      </a:r>
                      <a:endParaRPr lang="en-US" sz="1200" b="1" dirty="0">
                        <a:solidFill>
                          <a:srgbClr val="000000"/>
                        </a:solidFill>
                        <a:effectLst/>
                        <a:latin typeface="Calibri" pitchFamily="34" charset="0"/>
                        <a:ea typeface="Times New Roman"/>
                        <a:cs typeface="Calibri" pitchFamily="34" charset="0"/>
                      </a:endParaRPr>
                    </a:p>
                  </a:txBody>
                  <a:tcPr marL="29545" marR="29545" marT="0" marB="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rgbClr val="FFFF99"/>
                    </a:solidFill>
                  </a:tcPr>
                </a:tc>
                <a:tc rowSpan="2">
                  <a:txBody>
                    <a:bodyPr/>
                    <a:lstStyle/>
                    <a:p>
                      <a:pPr marL="0" marR="0" algn="ctr">
                        <a:spcBef>
                          <a:spcPts val="0"/>
                        </a:spcBef>
                        <a:spcAft>
                          <a:spcPts val="0"/>
                        </a:spcAft>
                        <a:tabLst>
                          <a:tab pos="514350" algn="l"/>
                          <a:tab pos="685800" algn="l"/>
                        </a:tabLst>
                      </a:pPr>
                      <a:r>
                        <a:rPr lang="en-US" sz="1200" b="1" dirty="0">
                          <a:solidFill>
                            <a:srgbClr val="000000"/>
                          </a:solidFill>
                          <a:effectLst/>
                          <a:latin typeface="Calibri" pitchFamily="34" charset="0"/>
                          <a:cs typeface="Calibri" pitchFamily="34" charset="0"/>
                        </a:rPr>
                        <a:t>INSTANSI / PERUSAHAAN, LOKASI</a:t>
                      </a:r>
                      <a:endParaRPr lang="en-US" sz="1200" b="1" dirty="0">
                        <a:solidFill>
                          <a:srgbClr val="000000"/>
                        </a:solidFill>
                        <a:effectLst/>
                        <a:latin typeface="Calibri" pitchFamily="34" charset="0"/>
                        <a:ea typeface="Times New Roman"/>
                        <a:cs typeface="Calibri" pitchFamily="34" charset="0"/>
                      </a:endParaRPr>
                    </a:p>
                    <a:p>
                      <a:pPr marL="0" marR="0" algn="ctr">
                        <a:spcBef>
                          <a:spcPts val="0"/>
                        </a:spcBef>
                        <a:spcAft>
                          <a:spcPts val="0"/>
                        </a:spcAft>
                        <a:tabLst>
                          <a:tab pos="514350" algn="l"/>
                          <a:tab pos="685800" algn="l"/>
                        </a:tabLst>
                      </a:pPr>
                      <a:r>
                        <a:rPr lang="en-US" sz="1200" b="1" dirty="0">
                          <a:solidFill>
                            <a:srgbClr val="000000"/>
                          </a:solidFill>
                          <a:effectLst/>
                          <a:latin typeface="Calibri" pitchFamily="34" charset="0"/>
                          <a:cs typeface="Calibri" pitchFamily="34" charset="0"/>
                        </a:rPr>
                        <a:t>TEMPAT TUGAS, NAMA PROYEK</a:t>
                      </a:r>
                      <a:endParaRPr lang="en-US" sz="1200" b="1" dirty="0">
                        <a:solidFill>
                          <a:srgbClr val="000000"/>
                        </a:solidFill>
                        <a:effectLst/>
                        <a:latin typeface="Calibri" pitchFamily="34" charset="0"/>
                        <a:ea typeface="Times New Roman"/>
                        <a:cs typeface="Calibri" pitchFamily="34" charset="0"/>
                      </a:endParaRPr>
                    </a:p>
                  </a:txBody>
                  <a:tcPr marL="29545" marR="29545" marT="0" marB="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rgbClr val="FFFF99"/>
                    </a:solidFill>
                  </a:tcPr>
                </a:tc>
                <a:tc rowSpan="2">
                  <a:txBody>
                    <a:bodyPr/>
                    <a:lstStyle/>
                    <a:p>
                      <a:pPr marL="0" marR="0" algn="ctr">
                        <a:spcBef>
                          <a:spcPts val="0"/>
                        </a:spcBef>
                        <a:spcAft>
                          <a:spcPts val="0"/>
                        </a:spcAft>
                        <a:tabLst>
                          <a:tab pos="514350" algn="l"/>
                          <a:tab pos="685800" algn="l"/>
                        </a:tabLst>
                      </a:pPr>
                      <a:r>
                        <a:rPr lang="en-US" sz="1200" b="1" dirty="0">
                          <a:solidFill>
                            <a:srgbClr val="000000"/>
                          </a:solidFill>
                          <a:effectLst/>
                          <a:latin typeface="Calibri" pitchFamily="34" charset="0"/>
                          <a:cs typeface="Calibri" pitchFamily="34" charset="0"/>
                        </a:rPr>
                        <a:t>POSISI TUGAS,</a:t>
                      </a:r>
                      <a:endParaRPr lang="en-US" sz="1200" b="1" dirty="0">
                        <a:solidFill>
                          <a:srgbClr val="000000"/>
                        </a:solidFill>
                        <a:effectLst/>
                        <a:latin typeface="Calibri" pitchFamily="34" charset="0"/>
                        <a:ea typeface="Times New Roman"/>
                        <a:cs typeface="Calibri" pitchFamily="34" charset="0"/>
                      </a:endParaRPr>
                    </a:p>
                    <a:p>
                      <a:pPr marL="0" marR="0" algn="ctr">
                        <a:spcBef>
                          <a:spcPts val="0"/>
                        </a:spcBef>
                        <a:spcAft>
                          <a:spcPts val="0"/>
                        </a:spcAft>
                        <a:tabLst>
                          <a:tab pos="514350" algn="l"/>
                          <a:tab pos="685800" algn="l"/>
                        </a:tabLst>
                      </a:pPr>
                      <a:r>
                        <a:rPr lang="en-US" sz="1200" b="1" dirty="0">
                          <a:solidFill>
                            <a:srgbClr val="000000"/>
                          </a:solidFill>
                          <a:effectLst/>
                          <a:latin typeface="Calibri" pitchFamily="34" charset="0"/>
                          <a:cs typeface="Calibri" pitchFamily="34" charset="0"/>
                        </a:rPr>
                        <a:t>JABATAN ( </a:t>
                      </a:r>
                      <a:r>
                        <a:rPr lang="en-US" sz="1200" b="1" baseline="30000" dirty="0">
                          <a:solidFill>
                            <a:srgbClr val="000000"/>
                          </a:solidFill>
                          <a:effectLst/>
                          <a:latin typeface="Calibri" pitchFamily="34" charset="0"/>
                          <a:cs typeface="Calibri" pitchFamily="34" charset="0"/>
                        </a:rPr>
                        <a:t>3 </a:t>
                      </a:r>
                      <a:r>
                        <a:rPr lang="en-US" sz="1200" b="1" dirty="0">
                          <a:solidFill>
                            <a:srgbClr val="000000"/>
                          </a:solidFill>
                          <a:effectLst/>
                          <a:latin typeface="Calibri" pitchFamily="34" charset="0"/>
                          <a:cs typeface="Calibri" pitchFamily="34" charset="0"/>
                        </a:rPr>
                        <a:t>)</a:t>
                      </a:r>
                      <a:endParaRPr lang="en-US" sz="1200" b="1" dirty="0">
                        <a:solidFill>
                          <a:srgbClr val="000000"/>
                        </a:solidFill>
                        <a:effectLst/>
                        <a:latin typeface="Calibri" pitchFamily="34" charset="0"/>
                        <a:ea typeface="Times New Roman"/>
                        <a:cs typeface="Calibri" pitchFamily="34" charset="0"/>
                      </a:endParaRPr>
                    </a:p>
                  </a:txBody>
                  <a:tcPr marL="29545" marR="29545" marT="0" marB="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rgbClr val="FFFF99"/>
                    </a:solidFill>
                  </a:tcPr>
                </a:tc>
                <a:tc rowSpan="2">
                  <a:txBody>
                    <a:bodyPr/>
                    <a:lstStyle/>
                    <a:p>
                      <a:pPr marL="0" marR="0">
                        <a:spcBef>
                          <a:spcPts val="0"/>
                        </a:spcBef>
                        <a:spcAft>
                          <a:spcPts val="0"/>
                        </a:spcAft>
                        <a:tabLst>
                          <a:tab pos="514350" algn="l"/>
                          <a:tab pos="685800" algn="l"/>
                        </a:tabLst>
                      </a:pPr>
                      <a:r>
                        <a:rPr lang="en-US" sz="1200" b="1" dirty="0">
                          <a:solidFill>
                            <a:srgbClr val="000000"/>
                          </a:solidFill>
                          <a:effectLst/>
                          <a:latin typeface="Calibri" pitchFamily="34" charset="0"/>
                          <a:cs typeface="Calibri" pitchFamily="34" charset="0"/>
                        </a:rPr>
                        <a:t>URAIAN SINGKAT TUGAS DAN </a:t>
                      </a:r>
                      <a:r>
                        <a:rPr lang="en-US" sz="1200" b="1" dirty="0" smtClean="0">
                          <a:solidFill>
                            <a:srgbClr val="000000"/>
                          </a:solidFill>
                          <a:effectLst/>
                          <a:latin typeface="Calibri" pitchFamily="34" charset="0"/>
                          <a:cs typeface="Calibri" pitchFamily="34" charset="0"/>
                        </a:rPr>
                        <a:t>TANGGUNG </a:t>
                      </a:r>
                      <a:r>
                        <a:rPr lang="en-US" sz="1200" b="1" dirty="0">
                          <a:solidFill>
                            <a:srgbClr val="000000"/>
                          </a:solidFill>
                          <a:effectLst/>
                          <a:latin typeface="Calibri" pitchFamily="34" charset="0"/>
                          <a:cs typeface="Calibri" pitchFamily="34" charset="0"/>
                        </a:rPr>
                        <a:t>JAWAB PROFESIONAL   ( </a:t>
                      </a:r>
                      <a:r>
                        <a:rPr lang="en-US" sz="1200" b="1" baseline="30000" dirty="0">
                          <a:solidFill>
                            <a:srgbClr val="000000"/>
                          </a:solidFill>
                          <a:effectLst/>
                          <a:latin typeface="Calibri" pitchFamily="34" charset="0"/>
                          <a:cs typeface="Calibri" pitchFamily="34" charset="0"/>
                        </a:rPr>
                        <a:t>4</a:t>
                      </a:r>
                      <a:r>
                        <a:rPr lang="en-US" sz="1200" b="1" dirty="0">
                          <a:solidFill>
                            <a:srgbClr val="000000"/>
                          </a:solidFill>
                          <a:effectLst/>
                          <a:latin typeface="Calibri" pitchFamily="34" charset="0"/>
                          <a:cs typeface="Calibri" pitchFamily="34" charset="0"/>
                        </a:rPr>
                        <a:t>)</a:t>
                      </a:r>
                      <a:endParaRPr lang="en-US" sz="1200" b="1" dirty="0">
                        <a:solidFill>
                          <a:srgbClr val="000000"/>
                        </a:solidFill>
                        <a:effectLst/>
                        <a:latin typeface="Calibri" pitchFamily="34" charset="0"/>
                        <a:ea typeface="Times New Roman"/>
                        <a:cs typeface="Calibri" pitchFamily="34" charset="0"/>
                      </a:endParaRPr>
                    </a:p>
                  </a:txBody>
                  <a:tcPr marL="29545" marR="29545" marT="0" marB="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rgbClr val="FFFF99"/>
                    </a:solidFill>
                  </a:tcPr>
                </a:tc>
                <a:tc>
                  <a:txBody>
                    <a:bodyPr/>
                    <a:lstStyle/>
                    <a:p>
                      <a:pPr marL="0" marR="0" algn="ctr">
                        <a:spcBef>
                          <a:spcPts val="0"/>
                        </a:spcBef>
                        <a:spcAft>
                          <a:spcPts val="0"/>
                        </a:spcAft>
                        <a:tabLst>
                          <a:tab pos="514350" algn="l"/>
                          <a:tab pos="685800" algn="l"/>
                        </a:tabLst>
                      </a:pPr>
                      <a:r>
                        <a:rPr lang="en-US" sz="1200" dirty="0">
                          <a:solidFill>
                            <a:srgbClr val="000000"/>
                          </a:solidFill>
                          <a:effectLst/>
                          <a:latin typeface="Calibri" pitchFamily="34" charset="0"/>
                          <a:cs typeface="Calibri" pitchFamily="34" charset="0"/>
                        </a:rPr>
                        <a:t>KOMPE-</a:t>
                      </a:r>
                      <a:endParaRPr lang="en-US" sz="1200" dirty="0">
                        <a:solidFill>
                          <a:srgbClr val="000000"/>
                        </a:solidFill>
                        <a:effectLst/>
                        <a:latin typeface="Calibri" pitchFamily="34" charset="0"/>
                        <a:ea typeface="Times New Roman"/>
                        <a:cs typeface="Calibri" pitchFamily="34" charset="0"/>
                      </a:endParaRPr>
                    </a:p>
                  </a:txBody>
                  <a:tcPr marL="29545" marR="29545" marT="0" marB="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noFill/>
                      <a:prstDash val="solid"/>
                      <a:round/>
                      <a:headEnd type="none" w="med" len="med"/>
                      <a:tailEnd type="none" w="med" len="med"/>
                    </a:lnB>
                    <a:solidFill>
                      <a:srgbClr val="FFFFFF"/>
                    </a:solidFill>
                  </a:tcPr>
                </a:tc>
                <a:tc gridSpan="4">
                  <a:txBody>
                    <a:bodyPr/>
                    <a:lstStyle/>
                    <a:p>
                      <a:pPr marL="0" marR="0" algn="ctr">
                        <a:spcBef>
                          <a:spcPts val="0"/>
                        </a:spcBef>
                        <a:spcAft>
                          <a:spcPts val="0"/>
                        </a:spcAft>
                        <a:tabLst>
                          <a:tab pos="514350" algn="l"/>
                          <a:tab pos="685800" algn="l"/>
                        </a:tabLst>
                      </a:pPr>
                      <a:r>
                        <a:rPr lang="en-US" sz="1200">
                          <a:solidFill>
                            <a:srgbClr val="000000"/>
                          </a:solidFill>
                          <a:effectLst/>
                          <a:latin typeface="Calibri" pitchFamily="34" charset="0"/>
                          <a:cs typeface="Calibri" pitchFamily="34" charset="0"/>
                        </a:rPr>
                        <a:t>Diisi oleh MP</a:t>
                      </a:r>
                      <a:endParaRPr lang="en-US" sz="1200">
                        <a:solidFill>
                          <a:srgbClr val="000000"/>
                        </a:solidFill>
                        <a:effectLst/>
                        <a:latin typeface="Calibri" pitchFamily="34" charset="0"/>
                        <a:ea typeface="Times New Roman"/>
                        <a:cs typeface="Calibri" pitchFamily="34" charset="0"/>
                      </a:endParaRPr>
                    </a:p>
                  </a:txBody>
                  <a:tcPr marL="29545" marR="29545" marT="0" marB="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rgbClr val="FFFF99"/>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365783">
                <a:tc vMerge="1">
                  <a:txBody>
                    <a:bodyPr/>
                    <a:lstStyle/>
                    <a:p>
                      <a:pPr marL="0" marR="0">
                        <a:spcBef>
                          <a:spcPts val="0"/>
                        </a:spcBef>
                        <a:spcAft>
                          <a:spcPts val="0"/>
                        </a:spcAft>
                        <a:tabLst>
                          <a:tab pos="514350" algn="l"/>
                          <a:tab pos="685800" algn="l"/>
                        </a:tabLst>
                      </a:pPr>
                      <a:endParaRPr lang="en-US" sz="1200" dirty="0">
                        <a:solidFill>
                          <a:srgbClr val="000000"/>
                        </a:solidFill>
                        <a:effectLst/>
                        <a:latin typeface="Calibri" pitchFamily="34" charset="0"/>
                        <a:ea typeface="Times New Roman"/>
                        <a:cs typeface="Calibri" pitchFamily="34" charset="0"/>
                      </a:endParaRPr>
                    </a:p>
                  </a:txBody>
                  <a:tcPr marL="29545" marR="29545" marT="0" marB="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solidFill>
                      <a:srgbClr val="FFFF99"/>
                    </a:solidFill>
                  </a:tcPr>
                </a:tc>
                <a:tc vMerge="1">
                  <a:txBody>
                    <a:bodyPr/>
                    <a:lstStyle/>
                    <a:p>
                      <a:pPr marL="0" marR="0" algn="ctr">
                        <a:spcBef>
                          <a:spcPts val="0"/>
                        </a:spcBef>
                        <a:spcAft>
                          <a:spcPts val="0"/>
                        </a:spcAft>
                        <a:tabLst>
                          <a:tab pos="514350" algn="l"/>
                          <a:tab pos="685800" algn="l"/>
                        </a:tabLst>
                      </a:pPr>
                      <a:endParaRPr lang="en-US" sz="1200" b="1" dirty="0">
                        <a:solidFill>
                          <a:srgbClr val="000000"/>
                        </a:solidFill>
                        <a:effectLst/>
                        <a:latin typeface="Calibri" pitchFamily="34" charset="0"/>
                        <a:ea typeface="Times New Roman"/>
                        <a:cs typeface="Calibri" pitchFamily="34" charset="0"/>
                      </a:endParaRPr>
                    </a:p>
                  </a:txBody>
                  <a:tcPr marL="29545" marR="29545" marT="0" marB="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solidFill>
                      <a:srgbClr val="FFFF99"/>
                    </a:solidFill>
                  </a:tcPr>
                </a:tc>
                <a:tc vMerge="1">
                  <a:txBody>
                    <a:bodyPr/>
                    <a:lstStyle/>
                    <a:p>
                      <a:pPr marL="0" marR="0">
                        <a:spcBef>
                          <a:spcPts val="0"/>
                        </a:spcBef>
                        <a:spcAft>
                          <a:spcPts val="0"/>
                        </a:spcAft>
                        <a:tabLst>
                          <a:tab pos="514350" algn="l"/>
                          <a:tab pos="685800" algn="l"/>
                        </a:tabLst>
                      </a:pPr>
                      <a:endParaRPr lang="en-US" sz="1200" b="1" dirty="0">
                        <a:solidFill>
                          <a:srgbClr val="000000"/>
                        </a:solidFill>
                        <a:effectLst/>
                        <a:latin typeface="Calibri" pitchFamily="34" charset="0"/>
                        <a:ea typeface="Times New Roman"/>
                        <a:cs typeface="Calibri" pitchFamily="34" charset="0"/>
                      </a:endParaRPr>
                    </a:p>
                  </a:txBody>
                  <a:tcPr marL="29545" marR="29545" marT="0" marB="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solidFill>
                      <a:srgbClr val="FFFF99"/>
                    </a:solidFill>
                  </a:tcPr>
                </a:tc>
                <a:tc vMerge="1">
                  <a:txBody>
                    <a:bodyPr/>
                    <a:lstStyle/>
                    <a:p>
                      <a:pPr marL="0" marR="0">
                        <a:spcBef>
                          <a:spcPts val="0"/>
                        </a:spcBef>
                        <a:spcAft>
                          <a:spcPts val="0"/>
                        </a:spcAft>
                        <a:tabLst>
                          <a:tab pos="514350" algn="l"/>
                          <a:tab pos="685800" algn="l"/>
                        </a:tabLst>
                      </a:pPr>
                      <a:endParaRPr lang="en-US" sz="1200" b="1" dirty="0">
                        <a:solidFill>
                          <a:srgbClr val="000000"/>
                        </a:solidFill>
                        <a:effectLst/>
                        <a:latin typeface="Calibri" pitchFamily="34" charset="0"/>
                        <a:ea typeface="Times New Roman"/>
                        <a:cs typeface="Calibri" pitchFamily="34" charset="0"/>
                      </a:endParaRPr>
                    </a:p>
                  </a:txBody>
                  <a:tcPr marL="29545" marR="29545" marT="0" marB="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solidFill>
                      <a:srgbClr val="FFFF99"/>
                    </a:solidFill>
                  </a:tcPr>
                </a:tc>
                <a:tc vMerge="1">
                  <a:txBody>
                    <a:bodyPr/>
                    <a:lstStyle/>
                    <a:p>
                      <a:pPr marL="0" marR="0">
                        <a:spcBef>
                          <a:spcPts val="0"/>
                        </a:spcBef>
                        <a:spcAft>
                          <a:spcPts val="0"/>
                        </a:spcAft>
                        <a:tabLst>
                          <a:tab pos="514350" algn="l"/>
                          <a:tab pos="685800" algn="l"/>
                        </a:tabLst>
                      </a:pPr>
                      <a:endParaRPr lang="en-US" sz="1200" b="1" dirty="0">
                        <a:solidFill>
                          <a:srgbClr val="000000"/>
                        </a:solidFill>
                        <a:effectLst/>
                        <a:latin typeface="Calibri" pitchFamily="34" charset="0"/>
                        <a:ea typeface="Times New Roman"/>
                        <a:cs typeface="Calibri" pitchFamily="34" charset="0"/>
                      </a:endParaRPr>
                    </a:p>
                  </a:txBody>
                  <a:tcPr marL="29545" marR="29545" marT="0" marB="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solidFill>
                      <a:srgbClr val="FFFF99"/>
                    </a:solidFill>
                  </a:tcPr>
                </a:tc>
                <a:tc>
                  <a:txBody>
                    <a:bodyPr/>
                    <a:lstStyle/>
                    <a:p>
                      <a:pPr marL="0" marR="0" algn="ctr">
                        <a:spcBef>
                          <a:spcPts val="0"/>
                        </a:spcBef>
                        <a:spcAft>
                          <a:spcPts val="0"/>
                        </a:spcAft>
                        <a:tabLst>
                          <a:tab pos="514350" algn="l"/>
                          <a:tab pos="685800" algn="l"/>
                        </a:tabLst>
                      </a:pPr>
                      <a:r>
                        <a:rPr lang="en-US" sz="1200" dirty="0">
                          <a:solidFill>
                            <a:srgbClr val="000000"/>
                          </a:solidFill>
                          <a:effectLst/>
                          <a:latin typeface="Calibri" pitchFamily="34" charset="0"/>
                          <a:cs typeface="Calibri" pitchFamily="34" charset="0"/>
                        </a:rPr>
                        <a:t>TENSI *)</a:t>
                      </a:r>
                      <a:endParaRPr lang="en-US" sz="1200" dirty="0">
                        <a:solidFill>
                          <a:srgbClr val="000000"/>
                        </a:solidFill>
                        <a:effectLst/>
                        <a:latin typeface="Calibri" pitchFamily="34" charset="0"/>
                        <a:ea typeface="Times New Roman"/>
                        <a:cs typeface="Calibri" pitchFamily="34" charset="0"/>
                      </a:endParaRPr>
                    </a:p>
                  </a:txBody>
                  <a:tcPr marL="29545" marR="29545" marT="0" marB="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solidFill>
                      <a:srgbClr val="FFFFFF"/>
                    </a:solidFill>
                  </a:tcPr>
                </a:tc>
                <a:tc>
                  <a:txBody>
                    <a:bodyPr/>
                    <a:lstStyle/>
                    <a:p>
                      <a:pPr marL="0" marR="0" algn="ctr">
                        <a:spcBef>
                          <a:spcPts val="0"/>
                        </a:spcBef>
                        <a:spcAft>
                          <a:spcPts val="0"/>
                        </a:spcAft>
                        <a:tabLst>
                          <a:tab pos="514350" algn="l"/>
                          <a:tab pos="685800" algn="l"/>
                        </a:tabLst>
                      </a:pPr>
                      <a:r>
                        <a:rPr lang="en-US" sz="1200" dirty="0">
                          <a:solidFill>
                            <a:srgbClr val="000000"/>
                          </a:solidFill>
                          <a:effectLst/>
                          <a:latin typeface="Calibri" pitchFamily="34" charset="0"/>
                          <a:cs typeface="Calibri" pitchFamily="34" charset="0"/>
                        </a:rPr>
                        <a:t>P</a:t>
                      </a:r>
                      <a:endParaRPr lang="en-US" sz="1200" dirty="0">
                        <a:solidFill>
                          <a:srgbClr val="000000"/>
                        </a:solidFill>
                        <a:effectLst/>
                        <a:latin typeface="Calibri" pitchFamily="34" charset="0"/>
                        <a:ea typeface="Times New Roman"/>
                        <a:cs typeface="Calibri" pitchFamily="34" charset="0"/>
                      </a:endParaRPr>
                    </a:p>
                  </a:txBody>
                  <a:tcPr marL="29545" marR="29545" marT="0" marB="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rgbClr val="FFFF99"/>
                    </a:solidFill>
                  </a:tcPr>
                </a:tc>
                <a:tc>
                  <a:txBody>
                    <a:bodyPr/>
                    <a:lstStyle/>
                    <a:p>
                      <a:pPr marL="0" marR="0" algn="ctr">
                        <a:spcBef>
                          <a:spcPts val="0"/>
                        </a:spcBef>
                        <a:spcAft>
                          <a:spcPts val="0"/>
                        </a:spcAft>
                        <a:tabLst>
                          <a:tab pos="514350" algn="l"/>
                          <a:tab pos="685800" algn="l"/>
                        </a:tabLst>
                      </a:pPr>
                      <a:r>
                        <a:rPr lang="en-US" sz="1200" dirty="0">
                          <a:solidFill>
                            <a:srgbClr val="000000"/>
                          </a:solidFill>
                          <a:effectLst/>
                          <a:latin typeface="Calibri" pitchFamily="34" charset="0"/>
                          <a:cs typeface="Calibri" pitchFamily="34" charset="0"/>
                        </a:rPr>
                        <a:t>Q</a:t>
                      </a:r>
                      <a:endParaRPr lang="en-US" sz="1200" dirty="0">
                        <a:solidFill>
                          <a:srgbClr val="000000"/>
                        </a:solidFill>
                        <a:effectLst/>
                        <a:latin typeface="Calibri" pitchFamily="34" charset="0"/>
                        <a:ea typeface="Times New Roman"/>
                        <a:cs typeface="Calibri" pitchFamily="34" charset="0"/>
                      </a:endParaRPr>
                    </a:p>
                  </a:txBody>
                  <a:tcPr marL="29545" marR="29545" marT="0" marB="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rgbClr val="FFFF99"/>
                    </a:solidFill>
                  </a:tcPr>
                </a:tc>
                <a:tc>
                  <a:txBody>
                    <a:bodyPr/>
                    <a:lstStyle/>
                    <a:p>
                      <a:pPr marL="0" marR="0" algn="ctr">
                        <a:spcBef>
                          <a:spcPts val="0"/>
                        </a:spcBef>
                        <a:spcAft>
                          <a:spcPts val="0"/>
                        </a:spcAft>
                        <a:tabLst>
                          <a:tab pos="514350" algn="l"/>
                          <a:tab pos="685800" algn="l"/>
                        </a:tabLst>
                      </a:pPr>
                      <a:r>
                        <a:rPr lang="en-US" sz="1200">
                          <a:solidFill>
                            <a:srgbClr val="000000"/>
                          </a:solidFill>
                          <a:effectLst/>
                          <a:latin typeface="Calibri" pitchFamily="34" charset="0"/>
                          <a:cs typeface="Calibri" pitchFamily="34" charset="0"/>
                        </a:rPr>
                        <a:t>R</a:t>
                      </a:r>
                      <a:endParaRPr lang="en-US" sz="1200">
                        <a:solidFill>
                          <a:srgbClr val="000000"/>
                        </a:solidFill>
                        <a:effectLst/>
                        <a:latin typeface="Calibri" pitchFamily="34" charset="0"/>
                        <a:ea typeface="Times New Roman"/>
                        <a:cs typeface="Calibri" pitchFamily="34" charset="0"/>
                      </a:endParaRPr>
                    </a:p>
                  </a:txBody>
                  <a:tcPr marL="29545" marR="29545" marT="0" marB="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rgbClr val="FFFF99"/>
                    </a:solidFill>
                  </a:tcPr>
                </a:tc>
                <a:tc>
                  <a:txBody>
                    <a:bodyPr/>
                    <a:lstStyle/>
                    <a:p>
                      <a:pPr marL="0" marR="0" algn="ctr">
                        <a:spcBef>
                          <a:spcPts val="0"/>
                        </a:spcBef>
                        <a:spcAft>
                          <a:spcPts val="0"/>
                        </a:spcAft>
                        <a:tabLst>
                          <a:tab pos="514350" algn="l"/>
                          <a:tab pos="685800" algn="l"/>
                        </a:tabLst>
                      </a:pPr>
                      <a:r>
                        <a:rPr lang="en-US" sz="1200">
                          <a:solidFill>
                            <a:srgbClr val="000000"/>
                          </a:solidFill>
                          <a:effectLst/>
                          <a:latin typeface="Calibri" pitchFamily="34" charset="0"/>
                          <a:cs typeface="Calibri" pitchFamily="34" charset="0"/>
                        </a:rPr>
                        <a:t>T</a:t>
                      </a:r>
                      <a:endParaRPr lang="en-US" sz="1200">
                        <a:solidFill>
                          <a:srgbClr val="000000"/>
                        </a:solidFill>
                        <a:effectLst/>
                        <a:latin typeface="Calibri" pitchFamily="34" charset="0"/>
                        <a:ea typeface="Times New Roman"/>
                        <a:cs typeface="Calibri" pitchFamily="34" charset="0"/>
                      </a:endParaRPr>
                    </a:p>
                  </a:txBody>
                  <a:tcPr marL="29545" marR="29545" marT="0" marB="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rgbClr val="FFFF99"/>
                    </a:solidFill>
                  </a:tcPr>
                </a:tc>
              </a:tr>
              <a:tr h="4419872">
                <a:tc>
                  <a:txBody>
                    <a:bodyPr/>
                    <a:lstStyle/>
                    <a:p>
                      <a:pPr marL="0" marR="0">
                        <a:lnSpc>
                          <a:spcPts val="1800"/>
                        </a:lnSpc>
                        <a:spcBef>
                          <a:spcPts val="0"/>
                        </a:spcBef>
                        <a:spcAft>
                          <a:spcPts val="0"/>
                        </a:spcAft>
                        <a:tabLst>
                          <a:tab pos="514350" algn="l"/>
                          <a:tab pos="685800" algn="l"/>
                        </a:tabLst>
                      </a:pPr>
                      <a:r>
                        <a:rPr lang="id-ID" sz="1200" dirty="0">
                          <a:solidFill>
                            <a:srgbClr val="000000"/>
                          </a:solidFill>
                          <a:effectLst/>
                          <a:latin typeface="Calibri" pitchFamily="34" charset="0"/>
                          <a:cs typeface="Calibri" pitchFamily="34" charset="0"/>
                        </a:rPr>
                        <a:t>1</a:t>
                      </a:r>
                      <a:endParaRPr lang="en-US" sz="1200" dirty="0">
                        <a:solidFill>
                          <a:srgbClr val="000000"/>
                        </a:solidFill>
                        <a:effectLst/>
                        <a:latin typeface="Calibri" pitchFamily="34" charset="0"/>
                        <a:ea typeface="Times New Roman"/>
                        <a:cs typeface="Calibri" pitchFamily="34" charset="0"/>
                      </a:endParaRPr>
                    </a:p>
                  </a:txBody>
                  <a:tcPr marL="29545" marR="29545" marT="0" marB="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rgbClr val="FFFF99"/>
                    </a:solidFill>
                  </a:tcPr>
                </a:tc>
                <a:tc>
                  <a:txBody>
                    <a:bodyPr/>
                    <a:lstStyle/>
                    <a:p>
                      <a:pPr marL="0" marR="0">
                        <a:lnSpc>
                          <a:spcPts val="1800"/>
                        </a:lnSpc>
                        <a:spcBef>
                          <a:spcPts val="0"/>
                        </a:spcBef>
                        <a:spcAft>
                          <a:spcPts val="0"/>
                        </a:spcAft>
                        <a:tabLst>
                          <a:tab pos="514350" algn="l"/>
                          <a:tab pos="685800" algn="l"/>
                        </a:tabLst>
                      </a:pPr>
                      <a:r>
                        <a:rPr lang="en-US" sz="1200" dirty="0">
                          <a:solidFill>
                            <a:srgbClr val="000000"/>
                          </a:solidFill>
                          <a:effectLst/>
                          <a:latin typeface="Calibri" pitchFamily="34" charset="0"/>
                          <a:cs typeface="Calibri" pitchFamily="34" charset="0"/>
                        </a:rPr>
                        <a:t>1988</a:t>
                      </a:r>
                      <a:r>
                        <a:rPr lang="id-ID" sz="1200" dirty="0">
                          <a:solidFill>
                            <a:srgbClr val="000000"/>
                          </a:solidFill>
                          <a:effectLst/>
                          <a:latin typeface="Calibri" pitchFamily="34" charset="0"/>
                          <a:cs typeface="Calibri" pitchFamily="34" charset="0"/>
                        </a:rPr>
                        <a:t>-</a:t>
                      </a:r>
                      <a:r>
                        <a:rPr lang="en-US" sz="1200" dirty="0">
                          <a:solidFill>
                            <a:srgbClr val="000000"/>
                          </a:solidFill>
                          <a:effectLst/>
                          <a:latin typeface="Calibri" pitchFamily="34" charset="0"/>
                          <a:cs typeface="Calibri" pitchFamily="34" charset="0"/>
                        </a:rPr>
                        <a:t>1989</a:t>
                      </a:r>
                      <a:endParaRPr lang="en-US" sz="1200" dirty="0">
                        <a:solidFill>
                          <a:srgbClr val="000000"/>
                        </a:solidFill>
                        <a:effectLst/>
                        <a:latin typeface="Calibri" pitchFamily="34" charset="0"/>
                        <a:ea typeface="Times New Roman"/>
                        <a:cs typeface="Calibri" pitchFamily="34" charset="0"/>
                      </a:endParaRPr>
                    </a:p>
                  </a:txBody>
                  <a:tcPr marL="29545" marR="29545" marT="0" marB="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rgbClr val="FFFF99"/>
                    </a:solidFill>
                  </a:tcPr>
                </a:tc>
                <a:tc>
                  <a:txBody>
                    <a:bodyPr/>
                    <a:lstStyle/>
                    <a:p>
                      <a:pPr marL="22225" marR="0" algn="just">
                        <a:lnSpc>
                          <a:spcPts val="1800"/>
                        </a:lnSpc>
                        <a:spcBef>
                          <a:spcPts val="0"/>
                        </a:spcBef>
                        <a:spcAft>
                          <a:spcPts val="0"/>
                        </a:spcAft>
                        <a:tabLst>
                          <a:tab pos="270510" algn="l"/>
                          <a:tab pos="2160270" algn="l"/>
                          <a:tab pos="652145" algn="l"/>
                          <a:tab pos="685800" algn="l"/>
                        </a:tabLst>
                      </a:pPr>
                      <a:r>
                        <a:rPr lang="en-US" sz="1200" dirty="0">
                          <a:solidFill>
                            <a:srgbClr val="000000"/>
                          </a:solidFill>
                          <a:effectLst/>
                          <a:latin typeface="Calibri" pitchFamily="34" charset="0"/>
                          <a:cs typeface="Calibri" pitchFamily="34" charset="0"/>
                        </a:rPr>
                        <a:t>Perusahaan</a:t>
                      </a:r>
                      <a:r>
                        <a:rPr lang="en-GB" sz="1200" dirty="0">
                          <a:solidFill>
                            <a:srgbClr val="000000"/>
                          </a:solidFill>
                          <a:effectLst/>
                          <a:latin typeface="Calibri" pitchFamily="34" charset="0"/>
                          <a:cs typeface="Calibri" pitchFamily="34" charset="0"/>
                        </a:rPr>
                        <a:t> </a:t>
                      </a:r>
                      <a:r>
                        <a:rPr lang="en-US" sz="1200" dirty="0">
                          <a:solidFill>
                            <a:srgbClr val="000000"/>
                          </a:solidFill>
                          <a:effectLst/>
                          <a:latin typeface="Calibri" pitchFamily="34" charset="0"/>
                          <a:cs typeface="Calibri" pitchFamily="34" charset="0"/>
                        </a:rPr>
                        <a:t>: PT. Star Energy Ltd</a:t>
                      </a:r>
                    </a:p>
                    <a:p>
                      <a:pPr marL="0" marR="0" algn="just">
                        <a:lnSpc>
                          <a:spcPts val="1400"/>
                        </a:lnSpc>
                        <a:spcBef>
                          <a:spcPts val="0"/>
                        </a:spcBef>
                        <a:spcAft>
                          <a:spcPts val="1415"/>
                        </a:spcAft>
                        <a:tabLst>
                          <a:tab pos="270510" algn="l"/>
                          <a:tab pos="2160270" algn="l"/>
                        </a:tabLst>
                      </a:pPr>
                      <a:r>
                        <a:rPr lang="en-US" sz="1200" dirty="0" err="1">
                          <a:solidFill>
                            <a:srgbClr val="000000"/>
                          </a:solidFill>
                          <a:effectLst/>
                          <a:latin typeface="Calibri" pitchFamily="34" charset="0"/>
                          <a:cs typeface="Calibri" pitchFamily="34" charset="0"/>
                        </a:rPr>
                        <a:t>Pemberi</a:t>
                      </a:r>
                      <a:r>
                        <a:rPr lang="en-US" sz="1200" dirty="0">
                          <a:solidFill>
                            <a:srgbClr val="000000"/>
                          </a:solidFill>
                          <a:effectLst/>
                          <a:latin typeface="Calibri" pitchFamily="34" charset="0"/>
                          <a:cs typeface="Calibri" pitchFamily="34" charset="0"/>
                        </a:rPr>
                        <a:t> </a:t>
                      </a:r>
                      <a:r>
                        <a:rPr lang="en-US" sz="1200" dirty="0" err="1">
                          <a:solidFill>
                            <a:srgbClr val="000000"/>
                          </a:solidFill>
                          <a:effectLst/>
                          <a:latin typeface="Calibri" pitchFamily="34" charset="0"/>
                          <a:cs typeface="Calibri" pitchFamily="34" charset="0"/>
                        </a:rPr>
                        <a:t>Tugas</a:t>
                      </a:r>
                      <a:r>
                        <a:rPr lang="en-GB" sz="1200" dirty="0">
                          <a:solidFill>
                            <a:srgbClr val="000000"/>
                          </a:solidFill>
                          <a:effectLst/>
                          <a:latin typeface="Calibri" pitchFamily="34" charset="0"/>
                          <a:cs typeface="Calibri" pitchFamily="34" charset="0"/>
                        </a:rPr>
                        <a:t> </a:t>
                      </a:r>
                      <a:r>
                        <a:rPr lang="en-US" sz="1200" dirty="0">
                          <a:solidFill>
                            <a:srgbClr val="000000"/>
                          </a:solidFill>
                          <a:effectLst/>
                          <a:latin typeface="Calibri" pitchFamily="34" charset="0"/>
                          <a:cs typeface="Calibri" pitchFamily="34" charset="0"/>
                        </a:rPr>
                        <a:t>: PT. Star Energy Ltd</a:t>
                      </a:r>
                    </a:p>
                    <a:p>
                      <a:pPr marL="517525" marR="0" indent="-517525" algn="just">
                        <a:lnSpc>
                          <a:spcPts val="1400"/>
                        </a:lnSpc>
                        <a:spcBef>
                          <a:spcPts val="0"/>
                        </a:spcBef>
                        <a:spcAft>
                          <a:spcPts val="1415"/>
                        </a:spcAft>
                        <a:tabLst>
                          <a:tab pos="270510" algn="l"/>
                          <a:tab pos="2160270" algn="l"/>
                        </a:tabLst>
                      </a:pPr>
                      <a:r>
                        <a:rPr lang="en-US" sz="1200" dirty="0" err="1">
                          <a:solidFill>
                            <a:srgbClr val="000000"/>
                          </a:solidFill>
                          <a:effectLst/>
                          <a:latin typeface="Calibri" pitchFamily="34" charset="0"/>
                          <a:cs typeface="Calibri" pitchFamily="34" charset="0"/>
                        </a:rPr>
                        <a:t>Proyek</a:t>
                      </a:r>
                      <a:r>
                        <a:rPr lang="en-GB" sz="1200" dirty="0">
                          <a:solidFill>
                            <a:srgbClr val="000000"/>
                          </a:solidFill>
                          <a:effectLst/>
                          <a:latin typeface="Calibri" pitchFamily="34" charset="0"/>
                          <a:cs typeface="Calibri" pitchFamily="34" charset="0"/>
                        </a:rPr>
                        <a:t> </a:t>
                      </a:r>
                      <a:r>
                        <a:rPr lang="en-US" sz="1200" dirty="0">
                          <a:solidFill>
                            <a:srgbClr val="000000"/>
                          </a:solidFill>
                          <a:effectLst/>
                          <a:latin typeface="Calibri" pitchFamily="34" charset="0"/>
                          <a:cs typeface="Calibri" pitchFamily="34" charset="0"/>
                        </a:rPr>
                        <a:t>: </a:t>
                      </a:r>
                      <a:r>
                        <a:rPr lang="en-US" sz="1200" dirty="0" err="1">
                          <a:solidFill>
                            <a:srgbClr val="000000"/>
                          </a:solidFill>
                          <a:effectLst/>
                          <a:latin typeface="Calibri" pitchFamily="34" charset="0"/>
                          <a:cs typeface="Calibri" pitchFamily="34" charset="0"/>
                        </a:rPr>
                        <a:t>Persiapan</a:t>
                      </a:r>
                      <a:r>
                        <a:rPr lang="en-US" sz="1200" dirty="0">
                          <a:solidFill>
                            <a:srgbClr val="000000"/>
                          </a:solidFill>
                          <a:effectLst/>
                          <a:latin typeface="Calibri" pitchFamily="34" charset="0"/>
                          <a:cs typeface="Calibri" pitchFamily="34" charset="0"/>
                        </a:rPr>
                        <a:t> </a:t>
                      </a:r>
                      <a:r>
                        <a:rPr lang="en-US" sz="1200" dirty="0" err="1">
                          <a:solidFill>
                            <a:srgbClr val="000000"/>
                          </a:solidFill>
                          <a:effectLst/>
                          <a:latin typeface="Calibri" pitchFamily="34" charset="0"/>
                          <a:cs typeface="Calibri" pitchFamily="34" charset="0"/>
                        </a:rPr>
                        <a:t>sumur</a:t>
                      </a:r>
                      <a:r>
                        <a:rPr lang="en-US" sz="1200" dirty="0">
                          <a:solidFill>
                            <a:srgbClr val="000000"/>
                          </a:solidFill>
                          <a:effectLst/>
                          <a:latin typeface="Calibri" pitchFamily="34" charset="0"/>
                          <a:cs typeface="Calibri" pitchFamily="34" charset="0"/>
                        </a:rPr>
                        <a:t> </a:t>
                      </a:r>
                      <a:r>
                        <a:rPr lang="en-US" sz="1200" dirty="0" err="1">
                          <a:solidFill>
                            <a:srgbClr val="000000"/>
                          </a:solidFill>
                          <a:effectLst/>
                          <a:latin typeface="Calibri" pitchFamily="34" charset="0"/>
                          <a:cs typeface="Calibri" pitchFamily="34" charset="0"/>
                        </a:rPr>
                        <a:t>pengeboran</a:t>
                      </a:r>
                      <a:r>
                        <a:rPr lang="en-US" sz="1200" dirty="0">
                          <a:solidFill>
                            <a:srgbClr val="000000"/>
                          </a:solidFill>
                          <a:effectLst/>
                          <a:latin typeface="Calibri" pitchFamily="34" charset="0"/>
                          <a:cs typeface="Calibri" pitchFamily="34" charset="0"/>
                        </a:rPr>
                        <a:t> </a:t>
                      </a:r>
                      <a:r>
                        <a:rPr lang="en-US" sz="1200" dirty="0" err="1">
                          <a:solidFill>
                            <a:srgbClr val="000000"/>
                          </a:solidFill>
                          <a:effectLst/>
                          <a:latin typeface="Calibri" pitchFamily="34" charset="0"/>
                          <a:cs typeface="Calibri" pitchFamily="34" charset="0"/>
                        </a:rPr>
                        <a:t>dan</a:t>
                      </a:r>
                      <a:r>
                        <a:rPr lang="en-US" sz="1200" dirty="0">
                          <a:solidFill>
                            <a:srgbClr val="000000"/>
                          </a:solidFill>
                          <a:effectLst/>
                          <a:latin typeface="Calibri" pitchFamily="34" charset="0"/>
                          <a:cs typeface="Calibri" pitchFamily="34" charset="0"/>
                        </a:rPr>
                        <a:t> </a:t>
                      </a:r>
                      <a:r>
                        <a:rPr lang="en-US" sz="1200" dirty="0" err="1">
                          <a:solidFill>
                            <a:srgbClr val="000000"/>
                          </a:solidFill>
                          <a:effectLst/>
                          <a:latin typeface="Calibri" pitchFamily="34" charset="0"/>
                          <a:cs typeface="Calibri" pitchFamily="34" charset="0"/>
                        </a:rPr>
                        <a:t>akses</a:t>
                      </a:r>
                      <a:r>
                        <a:rPr lang="en-US" sz="1200" dirty="0">
                          <a:solidFill>
                            <a:srgbClr val="000000"/>
                          </a:solidFill>
                          <a:effectLst/>
                          <a:latin typeface="Calibri" pitchFamily="34" charset="0"/>
                          <a:cs typeface="Calibri" pitchFamily="34" charset="0"/>
                        </a:rPr>
                        <a:t> </a:t>
                      </a:r>
                      <a:r>
                        <a:rPr lang="en-US" sz="1200" dirty="0" err="1">
                          <a:solidFill>
                            <a:srgbClr val="000000"/>
                          </a:solidFill>
                          <a:effectLst/>
                          <a:latin typeface="Calibri" pitchFamily="34" charset="0"/>
                          <a:cs typeface="Calibri" pitchFamily="34" charset="0"/>
                        </a:rPr>
                        <a:t>jalan</a:t>
                      </a:r>
                      <a:r>
                        <a:rPr lang="en-US" sz="1200" dirty="0">
                          <a:solidFill>
                            <a:srgbClr val="000000"/>
                          </a:solidFill>
                          <a:effectLst/>
                          <a:latin typeface="Calibri" pitchFamily="34" charset="0"/>
                          <a:cs typeface="Calibri" pitchFamily="34" charset="0"/>
                        </a:rPr>
                        <a:t> </a:t>
                      </a:r>
                      <a:r>
                        <a:rPr lang="en-US" sz="1200" dirty="0" err="1">
                          <a:solidFill>
                            <a:srgbClr val="000000"/>
                          </a:solidFill>
                          <a:effectLst/>
                          <a:latin typeface="Calibri" pitchFamily="34" charset="0"/>
                          <a:cs typeface="Calibri" pitchFamily="34" charset="0"/>
                        </a:rPr>
                        <a:t>untuk</a:t>
                      </a:r>
                      <a:r>
                        <a:rPr lang="en-US" sz="1200" dirty="0">
                          <a:solidFill>
                            <a:srgbClr val="000000"/>
                          </a:solidFill>
                          <a:effectLst/>
                          <a:latin typeface="Calibri" pitchFamily="34" charset="0"/>
                          <a:cs typeface="Calibri" pitchFamily="34" charset="0"/>
                        </a:rPr>
                        <a:t> 3 </a:t>
                      </a:r>
                      <a:r>
                        <a:rPr lang="en-US" sz="1200" dirty="0" err="1">
                          <a:solidFill>
                            <a:srgbClr val="000000"/>
                          </a:solidFill>
                          <a:effectLst/>
                          <a:latin typeface="Calibri" pitchFamily="34" charset="0"/>
                          <a:cs typeface="Calibri" pitchFamily="34" charset="0"/>
                        </a:rPr>
                        <a:t>buah</a:t>
                      </a:r>
                      <a:r>
                        <a:rPr lang="en-US" sz="1200" dirty="0">
                          <a:solidFill>
                            <a:srgbClr val="000000"/>
                          </a:solidFill>
                          <a:effectLst/>
                          <a:latin typeface="Calibri" pitchFamily="34" charset="0"/>
                          <a:cs typeface="Calibri" pitchFamily="34" charset="0"/>
                        </a:rPr>
                        <a:t> </a:t>
                      </a:r>
                      <a:r>
                        <a:rPr lang="en-US" sz="1200" dirty="0" err="1">
                          <a:solidFill>
                            <a:srgbClr val="000000"/>
                          </a:solidFill>
                          <a:effectLst/>
                          <a:latin typeface="Calibri" pitchFamily="34" charset="0"/>
                          <a:cs typeface="Calibri" pitchFamily="34" charset="0"/>
                        </a:rPr>
                        <a:t>lokasi</a:t>
                      </a:r>
                      <a:r>
                        <a:rPr lang="en-US" sz="1200" dirty="0">
                          <a:solidFill>
                            <a:srgbClr val="000000"/>
                          </a:solidFill>
                          <a:effectLst/>
                          <a:latin typeface="Calibri" pitchFamily="34" charset="0"/>
                          <a:cs typeface="Calibri" pitchFamily="34" charset="0"/>
                        </a:rPr>
                        <a:t> drilling di </a:t>
                      </a:r>
                      <a:r>
                        <a:rPr lang="en-US" sz="1200" dirty="0" err="1">
                          <a:solidFill>
                            <a:srgbClr val="000000"/>
                          </a:solidFill>
                          <a:effectLst/>
                          <a:latin typeface="Calibri" pitchFamily="34" charset="0"/>
                          <a:cs typeface="Calibri" pitchFamily="34" charset="0"/>
                        </a:rPr>
                        <a:t>Wayang</a:t>
                      </a:r>
                      <a:r>
                        <a:rPr lang="en-US" sz="1200" dirty="0">
                          <a:solidFill>
                            <a:srgbClr val="000000"/>
                          </a:solidFill>
                          <a:effectLst/>
                          <a:latin typeface="Calibri" pitchFamily="34" charset="0"/>
                          <a:cs typeface="Calibri" pitchFamily="34" charset="0"/>
                        </a:rPr>
                        <a:t> </a:t>
                      </a:r>
                      <a:r>
                        <a:rPr lang="en-US" sz="1200" dirty="0" err="1">
                          <a:solidFill>
                            <a:srgbClr val="000000"/>
                          </a:solidFill>
                          <a:effectLst/>
                          <a:latin typeface="Calibri" pitchFamily="34" charset="0"/>
                          <a:cs typeface="Calibri" pitchFamily="34" charset="0"/>
                        </a:rPr>
                        <a:t>Windu</a:t>
                      </a:r>
                      <a:r>
                        <a:rPr lang="en-US" sz="1200" dirty="0">
                          <a:solidFill>
                            <a:srgbClr val="000000"/>
                          </a:solidFill>
                          <a:effectLst/>
                          <a:latin typeface="Calibri" pitchFamily="34" charset="0"/>
                          <a:cs typeface="Calibri" pitchFamily="34" charset="0"/>
                        </a:rPr>
                        <a:t>   </a:t>
                      </a:r>
                    </a:p>
                    <a:p>
                      <a:pPr marL="517525" marR="0" indent="-517525" algn="just">
                        <a:lnSpc>
                          <a:spcPts val="1400"/>
                        </a:lnSpc>
                        <a:spcBef>
                          <a:spcPts val="0"/>
                        </a:spcBef>
                        <a:spcAft>
                          <a:spcPts val="1415"/>
                        </a:spcAft>
                        <a:tabLst>
                          <a:tab pos="270510" algn="l"/>
                          <a:tab pos="2160270" algn="l"/>
                        </a:tabLst>
                      </a:pPr>
                      <a:r>
                        <a:rPr lang="en-US" sz="1200" dirty="0" err="1">
                          <a:solidFill>
                            <a:srgbClr val="000000"/>
                          </a:solidFill>
                          <a:effectLst/>
                          <a:latin typeface="Calibri" pitchFamily="34" charset="0"/>
                          <a:cs typeface="Calibri" pitchFamily="34" charset="0"/>
                        </a:rPr>
                        <a:t>Nilai</a:t>
                      </a:r>
                      <a:r>
                        <a:rPr lang="en-GB" sz="1200" dirty="0">
                          <a:solidFill>
                            <a:srgbClr val="000000"/>
                          </a:solidFill>
                          <a:effectLst/>
                          <a:latin typeface="Calibri" pitchFamily="34" charset="0"/>
                          <a:cs typeface="Calibri" pitchFamily="34" charset="0"/>
                        </a:rPr>
                        <a:t> </a:t>
                      </a:r>
                      <a:r>
                        <a:rPr lang="en-US" sz="1200" dirty="0">
                          <a:solidFill>
                            <a:srgbClr val="000000"/>
                          </a:solidFill>
                          <a:effectLst/>
                          <a:latin typeface="Calibri" pitchFamily="34" charset="0"/>
                          <a:cs typeface="Calibri" pitchFamily="34" charset="0"/>
                        </a:rPr>
                        <a:t>Total :  20 </a:t>
                      </a:r>
                      <a:r>
                        <a:rPr lang="en-US" sz="1200" dirty="0" err="1">
                          <a:solidFill>
                            <a:srgbClr val="000000"/>
                          </a:solidFill>
                          <a:effectLst/>
                          <a:latin typeface="Calibri" pitchFamily="34" charset="0"/>
                          <a:cs typeface="Calibri" pitchFamily="34" charset="0"/>
                        </a:rPr>
                        <a:t>Milyar</a:t>
                      </a:r>
                      <a:endParaRPr lang="en-US" sz="1200" b="1" dirty="0">
                        <a:solidFill>
                          <a:srgbClr val="000000"/>
                        </a:solidFill>
                        <a:effectLst/>
                        <a:latin typeface="Calibri" pitchFamily="34" charset="0"/>
                        <a:ea typeface="Times New Roman"/>
                        <a:cs typeface="Calibri" pitchFamily="34" charset="0"/>
                      </a:endParaRPr>
                    </a:p>
                  </a:txBody>
                  <a:tcPr marL="29545" marR="29545" marT="0" marB="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rgbClr val="FFFF99"/>
                    </a:solidFill>
                  </a:tcPr>
                </a:tc>
                <a:tc>
                  <a:txBody>
                    <a:bodyPr/>
                    <a:lstStyle/>
                    <a:p>
                      <a:pPr marL="0" marR="0">
                        <a:lnSpc>
                          <a:spcPts val="1800"/>
                        </a:lnSpc>
                        <a:spcBef>
                          <a:spcPts val="0"/>
                        </a:spcBef>
                        <a:spcAft>
                          <a:spcPts val="0"/>
                        </a:spcAft>
                        <a:tabLst>
                          <a:tab pos="514350" algn="l"/>
                          <a:tab pos="685800" algn="l"/>
                        </a:tabLst>
                      </a:pPr>
                      <a:r>
                        <a:rPr lang="en-US" sz="1200" dirty="0">
                          <a:solidFill>
                            <a:srgbClr val="000000"/>
                          </a:solidFill>
                          <a:effectLst/>
                          <a:latin typeface="Calibri" pitchFamily="34" charset="0"/>
                          <a:cs typeface="Calibri" pitchFamily="34" charset="0"/>
                        </a:rPr>
                        <a:t>Project Engineer </a:t>
                      </a:r>
                      <a:endParaRPr lang="en-US" sz="1200" dirty="0">
                        <a:solidFill>
                          <a:srgbClr val="000000"/>
                        </a:solidFill>
                        <a:effectLst/>
                        <a:latin typeface="Calibri" pitchFamily="34" charset="0"/>
                        <a:ea typeface="Times New Roman"/>
                        <a:cs typeface="Calibri" pitchFamily="34" charset="0"/>
                      </a:endParaRPr>
                    </a:p>
                  </a:txBody>
                  <a:tcPr marL="29545" marR="29545" marT="0" marB="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rgbClr val="FFFF99"/>
                    </a:solidFill>
                  </a:tcPr>
                </a:tc>
                <a:tc>
                  <a:txBody>
                    <a:bodyPr/>
                    <a:lstStyle/>
                    <a:p>
                      <a:pPr marL="342900" marR="0" lvl="0" indent="-342900">
                        <a:spcBef>
                          <a:spcPts val="0"/>
                        </a:spcBef>
                        <a:spcAft>
                          <a:spcPts val="0"/>
                        </a:spcAft>
                        <a:buFont typeface="Wingdings"/>
                        <a:buChar char=""/>
                        <a:tabLst>
                          <a:tab pos="0" algn="l"/>
                          <a:tab pos="215900" algn="l"/>
                          <a:tab pos="685800" algn="l"/>
                        </a:tabLst>
                      </a:pPr>
                      <a:r>
                        <a:rPr lang="en-US" sz="1100" dirty="0" err="1">
                          <a:solidFill>
                            <a:srgbClr val="000000"/>
                          </a:solidFill>
                          <a:effectLst/>
                          <a:latin typeface="Calibri" pitchFamily="34" charset="0"/>
                          <a:cs typeface="Calibri" pitchFamily="34" charset="0"/>
                        </a:rPr>
                        <a:t>Melakukan</a:t>
                      </a:r>
                      <a:r>
                        <a:rPr lang="en-US" sz="1100" dirty="0">
                          <a:solidFill>
                            <a:srgbClr val="000000"/>
                          </a:solidFill>
                          <a:effectLst/>
                          <a:latin typeface="Calibri" pitchFamily="34" charset="0"/>
                          <a:cs typeface="Calibri" pitchFamily="34" charset="0"/>
                        </a:rPr>
                        <a:t> design </a:t>
                      </a:r>
                      <a:r>
                        <a:rPr lang="en-US" sz="1100" dirty="0" err="1">
                          <a:solidFill>
                            <a:srgbClr val="000000"/>
                          </a:solidFill>
                          <a:effectLst/>
                          <a:latin typeface="Calibri" pitchFamily="34" charset="0"/>
                          <a:cs typeface="Calibri" pitchFamily="34" charset="0"/>
                        </a:rPr>
                        <a:t>modifikasi</a:t>
                      </a:r>
                      <a:r>
                        <a:rPr lang="en-US" sz="1100" dirty="0">
                          <a:solidFill>
                            <a:srgbClr val="000000"/>
                          </a:solidFill>
                          <a:effectLst/>
                          <a:latin typeface="Calibri" pitchFamily="34" charset="0"/>
                          <a:cs typeface="Calibri" pitchFamily="34" charset="0"/>
                        </a:rPr>
                        <a:t> </a:t>
                      </a:r>
                      <a:r>
                        <a:rPr lang="en-US" sz="1100" dirty="0" err="1">
                          <a:solidFill>
                            <a:srgbClr val="000000"/>
                          </a:solidFill>
                          <a:effectLst/>
                          <a:latin typeface="Calibri" pitchFamily="34" charset="0"/>
                          <a:cs typeface="Calibri" pitchFamily="34" charset="0"/>
                        </a:rPr>
                        <a:t>lokasi</a:t>
                      </a:r>
                      <a:r>
                        <a:rPr lang="en-US" sz="1100" dirty="0">
                          <a:solidFill>
                            <a:srgbClr val="000000"/>
                          </a:solidFill>
                          <a:effectLst/>
                          <a:latin typeface="Calibri" pitchFamily="34" charset="0"/>
                          <a:cs typeface="Calibri" pitchFamily="34" charset="0"/>
                        </a:rPr>
                        <a:t> </a:t>
                      </a:r>
                      <a:r>
                        <a:rPr lang="en-US" sz="1100" dirty="0" err="1">
                          <a:solidFill>
                            <a:srgbClr val="000000"/>
                          </a:solidFill>
                          <a:effectLst/>
                          <a:latin typeface="Calibri" pitchFamily="34" charset="0"/>
                          <a:cs typeface="Calibri" pitchFamily="34" charset="0"/>
                        </a:rPr>
                        <a:t>sumur</a:t>
                      </a:r>
                      <a:r>
                        <a:rPr lang="en-US" sz="1100" dirty="0">
                          <a:solidFill>
                            <a:srgbClr val="000000"/>
                          </a:solidFill>
                          <a:effectLst/>
                          <a:latin typeface="Calibri" pitchFamily="34" charset="0"/>
                          <a:cs typeface="Calibri" pitchFamily="34" charset="0"/>
                        </a:rPr>
                        <a:t> </a:t>
                      </a:r>
                      <a:r>
                        <a:rPr lang="en-US" sz="1100" dirty="0" err="1">
                          <a:solidFill>
                            <a:srgbClr val="000000"/>
                          </a:solidFill>
                          <a:effectLst/>
                          <a:latin typeface="Calibri" pitchFamily="34" charset="0"/>
                          <a:cs typeface="Calibri" pitchFamily="34" charset="0"/>
                        </a:rPr>
                        <a:t>berdasarkan</a:t>
                      </a:r>
                      <a:r>
                        <a:rPr lang="en-US" sz="1100" dirty="0">
                          <a:solidFill>
                            <a:srgbClr val="000000"/>
                          </a:solidFill>
                          <a:effectLst/>
                          <a:latin typeface="Calibri" pitchFamily="34" charset="0"/>
                          <a:cs typeface="Calibri" pitchFamily="34" charset="0"/>
                        </a:rPr>
                        <a:t> rig layout </a:t>
                      </a:r>
                    </a:p>
                    <a:p>
                      <a:pPr marL="342900" marR="0" lvl="0" indent="-342900">
                        <a:spcBef>
                          <a:spcPts val="0"/>
                        </a:spcBef>
                        <a:spcAft>
                          <a:spcPts val="0"/>
                        </a:spcAft>
                        <a:buFont typeface="Wingdings"/>
                        <a:buChar char=""/>
                        <a:tabLst>
                          <a:tab pos="0" algn="l"/>
                          <a:tab pos="215900" algn="l"/>
                          <a:tab pos="685800" algn="l"/>
                        </a:tabLst>
                      </a:pPr>
                      <a:r>
                        <a:rPr lang="id-ID" sz="1100" dirty="0">
                          <a:solidFill>
                            <a:srgbClr val="000000"/>
                          </a:solidFill>
                          <a:effectLst/>
                          <a:latin typeface="Calibri" pitchFamily="34" charset="0"/>
                          <a:cs typeface="Calibri" pitchFamily="34" charset="0"/>
                        </a:rPr>
                        <a:t>Menyiapkan spesifikasi teknis dan paket-paket pekerjaan </a:t>
                      </a:r>
                      <a:endParaRPr lang="en-US" sz="1100" dirty="0">
                        <a:solidFill>
                          <a:srgbClr val="000000"/>
                        </a:solidFill>
                        <a:effectLst/>
                        <a:latin typeface="Calibri" pitchFamily="34" charset="0"/>
                        <a:cs typeface="Calibri" pitchFamily="34" charset="0"/>
                      </a:endParaRPr>
                    </a:p>
                    <a:p>
                      <a:pPr marL="342900" marR="0" lvl="0" indent="-342900">
                        <a:spcBef>
                          <a:spcPts val="0"/>
                        </a:spcBef>
                        <a:spcAft>
                          <a:spcPts val="0"/>
                        </a:spcAft>
                        <a:buFont typeface="Wingdings"/>
                        <a:buChar char=""/>
                        <a:tabLst>
                          <a:tab pos="0" algn="l"/>
                          <a:tab pos="215900" algn="l"/>
                          <a:tab pos="685800" algn="l"/>
                        </a:tabLst>
                      </a:pPr>
                      <a:r>
                        <a:rPr lang="id-ID" sz="1100" dirty="0">
                          <a:solidFill>
                            <a:srgbClr val="000000"/>
                          </a:solidFill>
                          <a:effectLst/>
                          <a:latin typeface="Calibri" pitchFamily="34" charset="0"/>
                          <a:cs typeface="Calibri" pitchFamily="34" charset="0"/>
                        </a:rPr>
                        <a:t>Memecahkan permasalahan-permasalahan teknis berkaitan fasilitas sumur dan akses jalan  yang terjadi selama proses drilling </a:t>
                      </a:r>
                      <a:endParaRPr lang="en-US" sz="1100" dirty="0">
                        <a:solidFill>
                          <a:srgbClr val="000000"/>
                        </a:solidFill>
                        <a:effectLst/>
                        <a:latin typeface="Calibri" pitchFamily="34" charset="0"/>
                        <a:cs typeface="Calibri" pitchFamily="34" charset="0"/>
                      </a:endParaRPr>
                    </a:p>
                    <a:p>
                      <a:pPr marL="342900" marR="0" lvl="0" indent="-342900">
                        <a:spcBef>
                          <a:spcPts val="0"/>
                        </a:spcBef>
                        <a:spcAft>
                          <a:spcPts val="0"/>
                        </a:spcAft>
                        <a:buFont typeface="Wingdings"/>
                        <a:buChar char=""/>
                        <a:tabLst>
                          <a:tab pos="0" algn="l"/>
                          <a:tab pos="215900" algn="l"/>
                          <a:tab pos="685800" algn="l"/>
                        </a:tabLst>
                      </a:pPr>
                      <a:r>
                        <a:rPr lang="id-ID" sz="1100" dirty="0">
                          <a:solidFill>
                            <a:srgbClr val="000000"/>
                          </a:solidFill>
                          <a:effectLst/>
                          <a:latin typeface="Calibri" pitchFamily="34" charset="0"/>
                          <a:cs typeface="Calibri" pitchFamily="34" charset="0"/>
                        </a:rPr>
                        <a:t>Menyiapkan jadwal pekerjaan dan </a:t>
                      </a:r>
                      <a:r>
                        <a:rPr lang="en-GB" sz="1100" dirty="0" err="1">
                          <a:solidFill>
                            <a:srgbClr val="000000"/>
                          </a:solidFill>
                          <a:effectLst/>
                          <a:latin typeface="Calibri" pitchFamily="34" charset="0"/>
                          <a:cs typeface="Calibri" pitchFamily="34" charset="0"/>
                        </a:rPr>
                        <a:t>tugas</a:t>
                      </a:r>
                      <a:r>
                        <a:rPr lang="en-GB" sz="1100" dirty="0">
                          <a:solidFill>
                            <a:srgbClr val="000000"/>
                          </a:solidFill>
                          <a:effectLst/>
                          <a:latin typeface="Calibri" pitchFamily="34" charset="0"/>
                          <a:cs typeface="Calibri" pitchFamily="34" charset="0"/>
                        </a:rPr>
                        <a:t> </a:t>
                      </a:r>
                      <a:r>
                        <a:rPr lang="en-GB" sz="1100" dirty="0" err="1">
                          <a:solidFill>
                            <a:srgbClr val="000000"/>
                          </a:solidFill>
                          <a:effectLst/>
                          <a:latin typeface="Calibri" pitchFamily="34" charset="0"/>
                          <a:cs typeface="Calibri" pitchFamily="34" charset="0"/>
                        </a:rPr>
                        <a:t>pemantauan</a:t>
                      </a:r>
                      <a:r>
                        <a:rPr lang="en-GB" sz="1100" dirty="0">
                          <a:solidFill>
                            <a:srgbClr val="000000"/>
                          </a:solidFill>
                          <a:effectLst/>
                          <a:latin typeface="Calibri" pitchFamily="34" charset="0"/>
                          <a:cs typeface="Calibri" pitchFamily="34" charset="0"/>
                        </a:rPr>
                        <a:t>  </a:t>
                      </a:r>
                      <a:r>
                        <a:rPr lang="en-GB" sz="1100" dirty="0" err="1">
                          <a:solidFill>
                            <a:srgbClr val="000000"/>
                          </a:solidFill>
                          <a:effectLst/>
                          <a:latin typeface="Calibri" pitchFamily="34" charset="0"/>
                          <a:cs typeface="Calibri" pitchFamily="34" charset="0"/>
                        </a:rPr>
                        <a:t>pembuatan</a:t>
                      </a:r>
                      <a:r>
                        <a:rPr lang="en-GB" sz="1100" dirty="0">
                          <a:solidFill>
                            <a:srgbClr val="000000"/>
                          </a:solidFill>
                          <a:effectLst/>
                          <a:latin typeface="Calibri" pitchFamily="34" charset="0"/>
                          <a:cs typeface="Calibri" pitchFamily="34" charset="0"/>
                        </a:rPr>
                        <a:t>  </a:t>
                      </a:r>
                      <a:r>
                        <a:rPr lang="id-ID" sz="1100" dirty="0">
                          <a:solidFill>
                            <a:srgbClr val="000000"/>
                          </a:solidFill>
                          <a:effectLst/>
                          <a:latin typeface="Calibri" pitchFamily="34" charset="0"/>
                          <a:cs typeface="Calibri" pitchFamily="34" charset="0"/>
                        </a:rPr>
                        <a:t>fasilitas sumur dan akses jalan</a:t>
                      </a:r>
                      <a:endParaRPr lang="en-US" sz="1100" dirty="0">
                        <a:solidFill>
                          <a:srgbClr val="000000"/>
                        </a:solidFill>
                        <a:effectLst/>
                        <a:latin typeface="Calibri" pitchFamily="34" charset="0"/>
                        <a:cs typeface="Calibri" pitchFamily="34" charset="0"/>
                      </a:endParaRPr>
                    </a:p>
                    <a:p>
                      <a:pPr marL="342900" marR="0" lvl="0" indent="-342900">
                        <a:spcBef>
                          <a:spcPts val="0"/>
                        </a:spcBef>
                        <a:spcAft>
                          <a:spcPts val="0"/>
                        </a:spcAft>
                        <a:buFont typeface="Wingdings"/>
                        <a:buChar char=""/>
                        <a:tabLst>
                          <a:tab pos="0" algn="l"/>
                          <a:tab pos="215900" algn="l"/>
                          <a:tab pos="685800" algn="l"/>
                        </a:tabLst>
                      </a:pPr>
                      <a:r>
                        <a:rPr lang="en-GB" sz="1100" dirty="0" err="1">
                          <a:solidFill>
                            <a:srgbClr val="000000"/>
                          </a:solidFill>
                          <a:effectLst/>
                          <a:latin typeface="Calibri" pitchFamily="34" charset="0"/>
                          <a:cs typeface="Calibri" pitchFamily="34" charset="0"/>
                        </a:rPr>
                        <a:t>Melakukan</a:t>
                      </a:r>
                      <a:r>
                        <a:rPr lang="en-GB" sz="1100" dirty="0">
                          <a:solidFill>
                            <a:srgbClr val="000000"/>
                          </a:solidFill>
                          <a:effectLst/>
                          <a:latin typeface="Calibri" pitchFamily="34" charset="0"/>
                          <a:cs typeface="Calibri" pitchFamily="34" charset="0"/>
                        </a:rPr>
                        <a:t> </a:t>
                      </a:r>
                      <a:r>
                        <a:rPr lang="en-GB" sz="1100" dirty="0" err="1">
                          <a:solidFill>
                            <a:srgbClr val="000000"/>
                          </a:solidFill>
                          <a:effectLst/>
                          <a:latin typeface="Calibri" pitchFamily="34" charset="0"/>
                          <a:cs typeface="Calibri" pitchFamily="34" charset="0"/>
                        </a:rPr>
                        <a:t>penilaian</a:t>
                      </a:r>
                      <a:r>
                        <a:rPr lang="en-GB" sz="1100" dirty="0">
                          <a:solidFill>
                            <a:srgbClr val="000000"/>
                          </a:solidFill>
                          <a:effectLst/>
                          <a:latin typeface="Calibri" pitchFamily="34" charset="0"/>
                          <a:cs typeface="Calibri" pitchFamily="34" charset="0"/>
                        </a:rPr>
                        <a:t> </a:t>
                      </a:r>
                      <a:r>
                        <a:rPr lang="en-GB" sz="1100" dirty="0" err="1">
                          <a:solidFill>
                            <a:srgbClr val="000000"/>
                          </a:solidFill>
                          <a:effectLst/>
                          <a:latin typeface="Calibri" pitchFamily="34" charset="0"/>
                          <a:cs typeface="Calibri" pitchFamily="34" charset="0"/>
                        </a:rPr>
                        <a:t>kinerja</a:t>
                      </a:r>
                      <a:r>
                        <a:rPr lang="en-GB" sz="1100" dirty="0">
                          <a:solidFill>
                            <a:srgbClr val="000000"/>
                          </a:solidFill>
                          <a:effectLst/>
                          <a:latin typeface="Calibri" pitchFamily="34" charset="0"/>
                          <a:cs typeface="Calibri" pitchFamily="34" charset="0"/>
                        </a:rPr>
                        <a:t> </a:t>
                      </a:r>
                      <a:r>
                        <a:rPr lang="en-GB" sz="1100" dirty="0" err="1">
                          <a:solidFill>
                            <a:srgbClr val="000000"/>
                          </a:solidFill>
                          <a:effectLst/>
                          <a:latin typeface="Calibri" pitchFamily="34" charset="0"/>
                          <a:cs typeface="Calibri" pitchFamily="34" charset="0"/>
                        </a:rPr>
                        <a:t>bawahan</a:t>
                      </a:r>
                      <a:r>
                        <a:rPr lang="en-GB" sz="1100" dirty="0">
                          <a:solidFill>
                            <a:srgbClr val="000000"/>
                          </a:solidFill>
                          <a:effectLst/>
                          <a:latin typeface="Calibri" pitchFamily="34" charset="0"/>
                          <a:cs typeface="Calibri" pitchFamily="34" charset="0"/>
                        </a:rPr>
                        <a:t> </a:t>
                      </a:r>
                      <a:endParaRPr lang="en-US" sz="1100" dirty="0">
                        <a:solidFill>
                          <a:srgbClr val="000000"/>
                        </a:solidFill>
                        <a:effectLst/>
                        <a:latin typeface="Calibri" pitchFamily="34" charset="0"/>
                        <a:cs typeface="Calibri" pitchFamily="34" charset="0"/>
                      </a:endParaRPr>
                    </a:p>
                    <a:p>
                      <a:pPr marL="342900" marR="0" lvl="0" indent="-342900">
                        <a:spcBef>
                          <a:spcPts val="0"/>
                        </a:spcBef>
                        <a:spcAft>
                          <a:spcPts val="0"/>
                        </a:spcAft>
                        <a:buFont typeface="Wingdings"/>
                        <a:buChar char=""/>
                        <a:tabLst>
                          <a:tab pos="0" algn="l"/>
                          <a:tab pos="215900" algn="l"/>
                          <a:tab pos="685800" algn="l"/>
                        </a:tabLst>
                      </a:pPr>
                      <a:r>
                        <a:rPr lang="en-GB" sz="1100" dirty="0" err="1">
                          <a:solidFill>
                            <a:srgbClr val="000000"/>
                          </a:solidFill>
                          <a:effectLst/>
                          <a:latin typeface="Calibri" pitchFamily="34" charset="0"/>
                          <a:cs typeface="Calibri" pitchFamily="34" charset="0"/>
                        </a:rPr>
                        <a:t>Mengorganisasikan</a:t>
                      </a:r>
                      <a:r>
                        <a:rPr lang="en-GB" sz="1100" dirty="0">
                          <a:solidFill>
                            <a:srgbClr val="000000"/>
                          </a:solidFill>
                          <a:effectLst/>
                          <a:latin typeface="Calibri" pitchFamily="34" charset="0"/>
                          <a:cs typeface="Calibri" pitchFamily="34" charset="0"/>
                        </a:rPr>
                        <a:t> </a:t>
                      </a:r>
                      <a:r>
                        <a:rPr lang="en-GB" sz="1100" dirty="0" err="1">
                          <a:solidFill>
                            <a:srgbClr val="000000"/>
                          </a:solidFill>
                          <a:effectLst/>
                          <a:latin typeface="Calibri" pitchFamily="34" charset="0"/>
                          <a:cs typeface="Calibri" pitchFamily="34" charset="0"/>
                        </a:rPr>
                        <a:t>kelompok-kelompok</a:t>
                      </a:r>
                      <a:r>
                        <a:rPr lang="en-GB" sz="1100" dirty="0">
                          <a:solidFill>
                            <a:srgbClr val="000000"/>
                          </a:solidFill>
                          <a:effectLst/>
                          <a:latin typeface="Calibri" pitchFamily="34" charset="0"/>
                          <a:cs typeface="Calibri" pitchFamily="34" charset="0"/>
                        </a:rPr>
                        <a:t> </a:t>
                      </a:r>
                      <a:r>
                        <a:rPr lang="en-GB" sz="1100" dirty="0" err="1">
                          <a:solidFill>
                            <a:srgbClr val="000000"/>
                          </a:solidFill>
                          <a:effectLst/>
                          <a:latin typeface="Calibri" pitchFamily="34" charset="0"/>
                          <a:cs typeface="Calibri" pitchFamily="34" charset="0"/>
                        </a:rPr>
                        <a:t>kerja</a:t>
                      </a:r>
                      <a:r>
                        <a:rPr lang="en-GB" sz="1100" dirty="0">
                          <a:solidFill>
                            <a:srgbClr val="000000"/>
                          </a:solidFill>
                          <a:effectLst/>
                          <a:latin typeface="Calibri" pitchFamily="34" charset="0"/>
                          <a:cs typeface="Calibri" pitchFamily="34" charset="0"/>
                        </a:rPr>
                        <a:t>  </a:t>
                      </a:r>
                      <a:endParaRPr lang="en-US" sz="1100" dirty="0">
                        <a:solidFill>
                          <a:srgbClr val="000000"/>
                        </a:solidFill>
                        <a:effectLst/>
                        <a:latin typeface="Calibri" pitchFamily="34" charset="0"/>
                        <a:cs typeface="Calibri" pitchFamily="34" charset="0"/>
                      </a:endParaRPr>
                    </a:p>
                    <a:p>
                      <a:pPr marL="342900" marR="0" lvl="0" indent="-342900">
                        <a:spcBef>
                          <a:spcPts val="0"/>
                        </a:spcBef>
                        <a:spcAft>
                          <a:spcPts val="0"/>
                        </a:spcAft>
                        <a:buFont typeface="Wingdings"/>
                        <a:buChar char=""/>
                        <a:tabLst>
                          <a:tab pos="0" algn="l"/>
                          <a:tab pos="215900" algn="l"/>
                          <a:tab pos="685800" algn="l"/>
                        </a:tabLst>
                      </a:pPr>
                      <a:r>
                        <a:rPr lang="en-GB" sz="1100" dirty="0" err="1">
                          <a:solidFill>
                            <a:srgbClr val="000000"/>
                          </a:solidFill>
                          <a:effectLst/>
                          <a:latin typeface="Calibri" pitchFamily="34" charset="0"/>
                          <a:cs typeface="Calibri" pitchFamily="34" charset="0"/>
                        </a:rPr>
                        <a:t>Mengkaji-nilai</a:t>
                      </a:r>
                      <a:r>
                        <a:rPr lang="en-GB" sz="1100" dirty="0">
                          <a:solidFill>
                            <a:srgbClr val="000000"/>
                          </a:solidFill>
                          <a:effectLst/>
                          <a:latin typeface="Calibri" pitchFamily="34" charset="0"/>
                          <a:cs typeface="Calibri" pitchFamily="34" charset="0"/>
                        </a:rPr>
                        <a:t> </a:t>
                      </a:r>
                      <a:r>
                        <a:rPr lang="en-GB" sz="1100" dirty="0" err="1">
                          <a:solidFill>
                            <a:srgbClr val="000000"/>
                          </a:solidFill>
                          <a:effectLst/>
                          <a:latin typeface="Calibri" pitchFamily="34" charset="0"/>
                          <a:cs typeface="Calibri" pitchFamily="34" charset="0"/>
                        </a:rPr>
                        <a:t>penawaran</a:t>
                      </a:r>
                      <a:r>
                        <a:rPr lang="en-US" sz="1100" dirty="0">
                          <a:solidFill>
                            <a:srgbClr val="000000"/>
                          </a:solidFill>
                          <a:effectLst/>
                          <a:latin typeface="Calibri" pitchFamily="34" charset="0"/>
                          <a:cs typeface="Calibri" pitchFamily="34" charset="0"/>
                        </a:rPr>
                        <a:t> </a:t>
                      </a:r>
                      <a:r>
                        <a:rPr lang="en-US" sz="1100" dirty="0" err="1">
                          <a:solidFill>
                            <a:srgbClr val="000000"/>
                          </a:solidFill>
                          <a:effectLst/>
                          <a:latin typeface="Calibri" pitchFamily="34" charset="0"/>
                          <a:cs typeface="Calibri" pitchFamily="34" charset="0"/>
                        </a:rPr>
                        <a:t>kontraktor</a:t>
                      </a:r>
                      <a:endParaRPr lang="en-US" sz="1100" dirty="0">
                        <a:solidFill>
                          <a:srgbClr val="000000"/>
                        </a:solidFill>
                        <a:effectLst/>
                        <a:latin typeface="Calibri" pitchFamily="34" charset="0"/>
                        <a:cs typeface="Calibri" pitchFamily="34" charset="0"/>
                      </a:endParaRPr>
                    </a:p>
                    <a:p>
                      <a:pPr marL="342900" marR="0" lvl="0" indent="-342900">
                        <a:spcBef>
                          <a:spcPts val="0"/>
                        </a:spcBef>
                        <a:spcAft>
                          <a:spcPts val="0"/>
                        </a:spcAft>
                        <a:buFont typeface="Wingdings"/>
                        <a:buChar char=""/>
                        <a:tabLst>
                          <a:tab pos="0" algn="l"/>
                          <a:tab pos="215900" algn="l"/>
                          <a:tab pos="685800" algn="l"/>
                        </a:tabLst>
                      </a:pPr>
                      <a:r>
                        <a:rPr lang="en-GB" sz="1100" dirty="0" err="1">
                          <a:solidFill>
                            <a:srgbClr val="000000"/>
                          </a:solidFill>
                          <a:effectLst/>
                          <a:latin typeface="Calibri" pitchFamily="34" charset="0"/>
                          <a:cs typeface="Calibri" pitchFamily="34" charset="0"/>
                        </a:rPr>
                        <a:t>Memantau</a:t>
                      </a:r>
                      <a:r>
                        <a:rPr lang="en-GB" sz="1100" dirty="0">
                          <a:solidFill>
                            <a:srgbClr val="000000"/>
                          </a:solidFill>
                          <a:effectLst/>
                          <a:latin typeface="Calibri" pitchFamily="34" charset="0"/>
                          <a:cs typeface="Calibri" pitchFamily="34" charset="0"/>
                        </a:rPr>
                        <a:t> </a:t>
                      </a:r>
                      <a:r>
                        <a:rPr lang="en-GB" sz="1100" dirty="0" err="1">
                          <a:solidFill>
                            <a:srgbClr val="000000"/>
                          </a:solidFill>
                          <a:effectLst/>
                          <a:latin typeface="Calibri" pitchFamily="34" charset="0"/>
                          <a:cs typeface="Calibri" pitchFamily="34" charset="0"/>
                        </a:rPr>
                        <a:t>kemajuan</a:t>
                      </a:r>
                      <a:r>
                        <a:rPr lang="en-GB" sz="1100" dirty="0">
                          <a:solidFill>
                            <a:srgbClr val="000000"/>
                          </a:solidFill>
                          <a:effectLst/>
                          <a:latin typeface="Calibri" pitchFamily="34" charset="0"/>
                          <a:cs typeface="Calibri" pitchFamily="34" charset="0"/>
                        </a:rPr>
                        <a:t> </a:t>
                      </a:r>
                      <a:r>
                        <a:rPr lang="en-GB" sz="1100" dirty="0" err="1">
                          <a:solidFill>
                            <a:srgbClr val="000000"/>
                          </a:solidFill>
                          <a:effectLst/>
                          <a:latin typeface="Calibri" pitchFamily="34" charset="0"/>
                          <a:cs typeface="Calibri" pitchFamily="34" charset="0"/>
                        </a:rPr>
                        <a:t>pekerjaan</a:t>
                      </a:r>
                      <a:r>
                        <a:rPr lang="en-GB" sz="1100" dirty="0">
                          <a:solidFill>
                            <a:srgbClr val="000000"/>
                          </a:solidFill>
                          <a:effectLst/>
                          <a:latin typeface="Calibri" pitchFamily="34" charset="0"/>
                          <a:cs typeface="Calibri" pitchFamily="34" charset="0"/>
                        </a:rPr>
                        <a:t> </a:t>
                      </a:r>
                      <a:r>
                        <a:rPr lang="en-GB" sz="1100" dirty="0" err="1">
                          <a:solidFill>
                            <a:srgbClr val="000000"/>
                          </a:solidFill>
                          <a:effectLst/>
                          <a:latin typeface="Calibri" pitchFamily="34" charset="0"/>
                          <a:cs typeface="Calibri" pitchFamily="34" charset="0"/>
                        </a:rPr>
                        <a:t>kontraktor</a:t>
                      </a:r>
                      <a:endParaRPr lang="en-US" sz="1100" dirty="0">
                        <a:solidFill>
                          <a:srgbClr val="000000"/>
                        </a:solidFill>
                        <a:effectLst/>
                        <a:latin typeface="Calibri" pitchFamily="34" charset="0"/>
                        <a:cs typeface="Calibri" pitchFamily="34" charset="0"/>
                      </a:endParaRPr>
                    </a:p>
                    <a:p>
                      <a:pPr marL="342900" marR="0" lvl="0" indent="-342900">
                        <a:spcBef>
                          <a:spcPts val="0"/>
                        </a:spcBef>
                        <a:spcAft>
                          <a:spcPts val="0"/>
                        </a:spcAft>
                        <a:buFont typeface="Wingdings"/>
                        <a:buChar char=""/>
                        <a:tabLst>
                          <a:tab pos="0" algn="l"/>
                          <a:tab pos="215900" algn="l"/>
                          <a:tab pos="685800" algn="l"/>
                        </a:tabLst>
                      </a:pPr>
                      <a:r>
                        <a:rPr lang="en-GB" sz="1100" dirty="0" err="1">
                          <a:solidFill>
                            <a:srgbClr val="000000"/>
                          </a:solidFill>
                          <a:effectLst/>
                          <a:latin typeface="Calibri" pitchFamily="34" charset="0"/>
                          <a:cs typeface="Calibri" pitchFamily="34" charset="0"/>
                        </a:rPr>
                        <a:t>Menyiapkan</a:t>
                      </a:r>
                      <a:r>
                        <a:rPr lang="en-GB" sz="1100" dirty="0">
                          <a:solidFill>
                            <a:srgbClr val="000000"/>
                          </a:solidFill>
                          <a:effectLst/>
                          <a:latin typeface="Calibri" pitchFamily="34" charset="0"/>
                          <a:cs typeface="Calibri" pitchFamily="34" charset="0"/>
                        </a:rPr>
                        <a:t> </a:t>
                      </a:r>
                      <a:r>
                        <a:rPr lang="en-GB" sz="1100" dirty="0" err="1">
                          <a:solidFill>
                            <a:srgbClr val="000000"/>
                          </a:solidFill>
                          <a:effectLst/>
                          <a:latin typeface="Calibri" pitchFamily="34" charset="0"/>
                          <a:cs typeface="Calibri" pitchFamily="34" charset="0"/>
                        </a:rPr>
                        <a:t>dan</a:t>
                      </a:r>
                      <a:r>
                        <a:rPr lang="en-GB" sz="1100" dirty="0">
                          <a:solidFill>
                            <a:srgbClr val="000000"/>
                          </a:solidFill>
                          <a:effectLst/>
                          <a:latin typeface="Calibri" pitchFamily="34" charset="0"/>
                          <a:cs typeface="Calibri" pitchFamily="34" charset="0"/>
                        </a:rPr>
                        <a:t> </a:t>
                      </a:r>
                      <a:r>
                        <a:rPr lang="en-GB" sz="1100" dirty="0" err="1">
                          <a:solidFill>
                            <a:srgbClr val="000000"/>
                          </a:solidFill>
                          <a:effectLst/>
                          <a:latin typeface="Calibri" pitchFamily="34" charset="0"/>
                          <a:cs typeface="Calibri" pitchFamily="34" charset="0"/>
                        </a:rPr>
                        <a:t>Memberikan</a:t>
                      </a:r>
                      <a:r>
                        <a:rPr lang="en-GB" sz="1100" dirty="0">
                          <a:solidFill>
                            <a:srgbClr val="000000"/>
                          </a:solidFill>
                          <a:effectLst/>
                          <a:latin typeface="Calibri" pitchFamily="34" charset="0"/>
                          <a:cs typeface="Calibri" pitchFamily="34" charset="0"/>
                        </a:rPr>
                        <a:t> </a:t>
                      </a:r>
                      <a:r>
                        <a:rPr lang="en-GB" sz="1100" dirty="0" err="1">
                          <a:solidFill>
                            <a:srgbClr val="000000"/>
                          </a:solidFill>
                          <a:effectLst/>
                          <a:latin typeface="Calibri" pitchFamily="34" charset="0"/>
                          <a:cs typeface="Calibri" pitchFamily="34" charset="0"/>
                        </a:rPr>
                        <a:t>laporan</a:t>
                      </a:r>
                      <a:r>
                        <a:rPr lang="en-GB" sz="1100" dirty="0">
                          <a:solidFill>
                            <a:srgbClr val="000000"/>
                          </a:solidFill>
                          <a:effectLst/>
                          <a:latin typeface="Calibri" pitchFamily="34" charset="0"/>
                          <a:cs typeface="Calibri" pitchFamily="34" charset="0"/>
                        </a:rPr>
                        <a:t> </a:t>
                      </a:r>
                      <a:r>
                        <a:rPr lang="en-GB" sz="1100" dirty="0" err="1">
                          <a:solidFill>
                            <a:srgbClr val="000000"/>
                          </a:solidFill>
                          <a:effectLst/>
                          <a:latin typeface="Calibri" pitchFamily="34" charset="0"/>
                          <a:cs typeface="Calibri" pitchFamily="34" charset="0"/>
                        </a:rPr>
                        <a:t>kemajuan</a:t>
                      </a:r>
                      <a:r>
                        <a:rPr lang="en-GB" sz="1100" dirty="0">
                          <a:solidFill>
                            <a:srgbClr val="000000"/>
                          </a:solidFill>
                          <a:effectLst/>
                          <a:latin typeface="Calibri" pitchFamily="34" charset="0"/>
                          <a:cs typeface="Calibri" pitchFamily="34" charset="0"/>
                        </a:rPr>
                        <a:t> </a:t>
                      </a:r>
                      <a:r>
                        <a:rPr lang="en-GB" sz="1100" dirty="0" err="1">
                          <a:solidFill>
                            <a:srgbClr val="000000"/>
                          </a:solidFill>
                          <a:effectLst/>
                          <a:latin typeface="Calibri" pitchFamily="34" charset="0"/>
                          <a:cs typeface="Calibri" pitchFamily="34" charset="0"/>
                        </a:rPr>
                        <a:t>pekerjaan</a:t>
                      </a:r>
                      <a:r>
                        <a:rPr lang="en-GB" sz="1100" dirty="0">
                          <a:solidFill>
                            <a:srgbClr val="000000"/>
                          </a:solidFill>
                          <a:effectLst/>
                          <a:latin typeface="Calibri" pitchFamily="34" charset="0"/>
                          <a:cs typeface="Calibri" pitchFamily="34" charset="0"/>
                        </a:rPr>
                        <a:t> </a:t>
                      </a:r>
                      <a:r>
                        <a:rPr lang="en-GB" sz="1100" dirty="0" err="1">
                          <a:solidFill>
                            <a:srgbClr val="000000"/>
                          </a:solidFill>
                          <a:effectLst/>
                          <a:latin typeface="Calibri" pitchFamily="34" charset="0"/>
                          <a:cs typeface="Calibri" pitchFamily="34" charset="0"/>
                        </a:rPr>
                        <a:t>kepada</a:t>
                      </a:r>
                      <a:r>
                        <a:rPr lang="en-GB" sz="1100" dirty="0">
                          <a:solidFill>
                            <a:srgbClr val="000000"/>
                          </a:solidFill>
                          <a:effectLst/>
                          <a:latin typeface="Calibri" pitchFamily="34" charset="0"/>
                          <a:cs typeface="Calibri" pitchFamily="34" charset="0"/>
                        </a:rPr>
                        <a:t> </a:t>
                      </a:r>
                      <a:r>
                        <a:rPr lang="en-GB" sz="1100" dirty="0" err="1">
                          <a:solidFill>
                            <a:srgbClr val="000000"/>
                          </a:solidFill>
                          <a:effectLst/>
                          <a:latin typeface="Calibri" pitchFamily="34" charset="0"/>
                          <a:cs typeface="Calibri" pitchFamily="34" charset="0"/>
                        </a:rPr>
                        <a:t>atasan</a:t>
                      </a:r>
                      <a:r>
                        <a:rPr lang="en-GB" sz="1100" dirty="0">
                          <a:solidFill>
                            <a:srgbClr val="000000"/>
                          </a:solidFill>
                          <a:effectLst/>
                          <a:latin typeface="Calibri" pitchFamily="34" charset="0"/>
                          <a:cs typeface="Calibri" pitchFamily="34" charset="0"/>
                        </a:rPr>
                        <a:t> / GM</a:t>
                      </a:r>
                      <a:endParaRPr lang="en-US" sz="1100" dirty="0">
                        <a:solidFill>
                          <a:srgbClr val="000000"/>
                        </a:solidFill>
                        <a:effectLst/>
                        <a:latin typeface="Calibri" pitchFamily="34" charset="0"/>
                        <a:ea typeface="Times New Roman"/>
                        <a:cs typeface="Calibri" pitchFamily="34" charset="0"/>
                      </a:endParaRPr>
                    </a:p>
                  </a:txBody>
                  <a:tcPr marL="29545" marR="29545" marT="0" marB="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rgbClr val="FFFF99"/>
                    </a:solidFill>
                  </a:tcPr>
                </a:tc>
                <a:tc>
                  <a:txBody>
                    <a:bodyPr/>
                    <a:lstStyle/>
                    <a:p>
                      <a:pPr marL="0" marR="0" algn="just">
                        <a:lnSpc>
                          <a:spcPct val="100000"/>
                        </a:lnSpc>
                        <a:spcBef>
                          <a:spcPts val="0"/>
                        </a:spcBef>
                        <a:spcAft>
                          <a:spcPts val="0"/>
                        </a:spcAft>
                        <a:tabLst>
                          <a:tab pos="270510" algn="l"/>
                          <a:tab pos="2160270" algn="l"/>
                        </a:tabLst>
                      </a:pPr>
                      <a:r>
                        <a:rPr lang="en-GB" sz="1000" dirty="0">
                          <a:solidFill>
                            <a:srgbClr val="000000"/>
                          </a:solidFill>
                          <a:effectLst/>
                          <a:latin typeface="Calibri" pitchFamily="34" charset="0"/>
                          <a:cs typeface="Calibri" pitchFamily="34" charset="0"/>
                        </a:rPr>
                        <a:t>W.2.1.1.</a:t>
                      </a:r>
                      <a:endParaRPr lang="en-US" sz="1000" dirty="0">
                        <a:solidFill>
                          <a:srgbClr val="000000"/>
                        </a:solidFill>
                        <a:effectLst/>
                        <a:latin typeface="Calibri" pitchFamily="34" charset="0"/>
                        <a:cs typeface="Calibri" pitchFamily="34" charset="0"/>
                      </a:endParaRPr>
                    </a:p>
                    <a:p>
                      <a:pPr marL="0" marR="0" algn="just">
                        <a:lnSpc>
                          <a:spcPct val="100000"/>
                        </a:lnSpc>
                        <a:spcBef>
                          <a:spcPts val="0"/>
                        </a:spcBef>
                        <a:spcAft>
                          <a:spcPts val="0"/>
                        </a:spcAft>
                        <a:tabLst>
                          <a:tab pos="270510" algn="l"/>
                          <a:tab pos="2160270" algn="l"/>
                        </a:tabLst>
                      </a:pPr>
                      <a:r>
                        <a:rPr lang="en-GB" sz="1000" dirty="0">
                          <a:solidFill>
                            <a:srgbClr val="000000"/>
                          </a:solidFill>
                          <a:effectLst/>
                          <a:latin typeface="Calibri" pitchFamily="34" charset="0"/>
                          <a:cs typeface="Calibri" pitchFamily="34" charset="0"/>
                        </a:rPr>
                        <a:t>W.2.1.2. </a:t>
                      </a:r>
                      <a:endParaRPr lang="en-US" sz="1000" dirty="0">
                        <a:solidFill>
                          <a:srgbClr val="000000"/>
                        </a:solidFill>
                        <a:effectLst/>
                        <a:latin typeface="Calibri" pitchFamily="34" charset="0"/>
                        <a:cs typeface="Calibri" pitchFamily="34" charset="0"/>
                      </a:endParaRPr>
                    </a:p>
                    <a:p>
                      <a:pPr marL="0" marR="0" algn="just">
                        <a:lnSpc>
                          <a:spcPct val="100000"/>
                        </a:lnSpc>
                        <a:spcBef>
                          <a:spcPts val="0"/>
                        </a:spcBef>
                        <a:spcAft>
                          <a:spcPts val="0"/>
                        </a:spcAft>
                        <a:tabLst>
                          <a:tab pos="270510" algn="l"/>
                          <a:tab pos="2160270" algn="l"/>
                        </a:tabLst>
                      </a:pPr>
                      <a:r>
                        <a:rPr lang="en-GB" sz="1000" dirty="0">
                          <a:solidFill>
                            <a:srgbClr val="000000"/>
                          </a:solidFill>
                          <a:effectLst/>
                          <a:latin typeface="Calibri" pitchFamily="34" charset="0"/>
                          <a:cs typeface="Calibri" pitchFamily="34" charset="0"/>
                        </a:rPr>
                        <a:t>W.2.1.3. </a:t>
                      </a:r>
                      <a:r>
                        <a:rPr lang="id-ID" sz="1000" dirty="0">
                          <a:solidFill>
                            <a:srgbClr val="000000"/>
                          </a:solidFill>
                          <a:effectLst/>
                          <a:latin typeface="Calibri" pitchFamily="34" charset="0"/>
                          <a:cs typeface="Calibri" pitchFamily="34" charset="0"/>
                        </a:rPr>
                        <a:t> </a:t>
                      </a:r>
                      <a:r>
                        <a:rPr lang="id-ID" sz="1000" dirty="0" smtClean="0">
                          <a:solidFill>
                            <a:srgbClr val="000000"/>
                          </a:solidFill>
                          <a:effectLst/>
                          <a:latin typeface="Calibri" pitchFamily="34" charset="0"/>
                          <a:cs typeface="Calibri" pitchFamily="34" charset="0"/>
                        </a:rPr>
                        <a:t>W.2.1.4</a:t>
                      </a:r>
                      <a:endParaRPr lang="en-US" sz="1000" dirty="0" smtClean="0">
                        <a:solidFill>
                          <a:srgbClr val="000000"/>
                        </a:solidFill>
                        <a:effectLst/>
                        <a:latin typeface="Calibri" pitchFamily="34" charset="0"/>
                        <a:cs typeface="Calibri" pitchFamily="34" charset="0"/>
                      </a:endParaRPr>
                    </a:p>
                    <a:p>
                      <a:pPr marL="0" marR="0" algn="just">
                        <a:lnSpc>
                          <a:spcPct val="100000"/>
                        </a:lnSpc>
                        <a:spcBef>
                          <a:spcPts val="0"/>
                        </a:spcBef>
                        <a:spcAft>
                          <a:spcPts val="0"/>
                        </a:spcAft>
                        <a:tabLst>
                          <a:tab pos="270510" algn="l"/>
                          <a:tab pos="2160270" algn="l"/>
                        </a:tabLst>
                      </a:pPr>
                      <a:r>
                        <a:rPr lang="en-US" sz="1000" dirty="0" smtClean="0">
                          <a:solidFill>
                            <a:srgbClr val="000000"/>
                          </a:solidFill>
                          <a:effectLst/>
                          <a:latin typeface="Calibri" pitchFamily="34" charset="0"/>
                          <a:cs typeface="Calibri" pitchFamily="34" charset="0"/>
                        </a:rPr>
                        <a:t>W.2.2.4</a:t>
                      </a:r>
                    </a:p>
                    <a:p>
                      <a:pPr marL="0" marR="0" algn="just">
                        <a:lnSpc>
                          <a:spcPct val="100000"/>
                        </a:lnSpc>
                        <a:spcBef>
                          <a:spcPts val="0"/>
                        </a:spcBef>
                        <a:spcAft>
                          <a:spcPts val="0"/>
                        </a:spcAft>
                        <a:tabLst>
                          <a:tab pos="270510" algn="l"/>
                          <a:tab pos="2160270" algn="l"/>
                        </a:tabLst>
                      </a:pPr>
                      <a:r>
                        <a:rPr lang="en-US" sz="1000" dirty="0" smtClean="0">
                          <a:solidFill>
                            <a:srgbClr val="000000"/>
                          </a:solidFill>
                          <a:effectLst/>
                          <a:latin typeface="Calibri" pitchFamily="34" charset="0"/>
                          <a:cs typeface="Calibri" pitchFamily="34" charset="0"/>
                        </a:rPr>
                        <a:t>W.2.3.1</a:t>
                      </a:r>
                      <a:endParaRPr lang="en-US" sz="1000" dirty="0">
                        <a:solidFill>
                          <a:srgbClr val="000000"/>
                        </a:solidFill>
                        <a:effectLst/>
                        <a:latin typeface="Calibri" pitchFamily="34" charset="0"/>
                        <a:cs typeface="Calibri" pitchFamily="34" charset="0"/>
                      </a:endParaRPr>
                    </a:p>
                    <a:p>
                      <a:pPr marL="0" marR="0" algn="l">
                        <a:lnSpc>
                          <a:spcPct val="100000"/>
                        </a:lnSpc>
                        <a:spcBef>
                          <a:spcPts val="0"/>
                        </a:spcBef>
                        <a:spcAft>
                          <a:spcPts val="0"/>
                        </a:spcAft>
                        <a:tabLst>
                          <a:tab pos="270510" algn="l"/>
                          <a:tab pos="2160270" algn="l"/>
                        </a:tabLst>
                      </a:pPr>
                      <a:r>
                        <a:rPr lang="en-US" sz="1000" dirty="0" smtClean="0">
                          <a:solidFill>
                            <a:srgbClr val="000000"/>
                          </a:solidFill>
                          <a:effectLst/>
                          <a:latin typeface="Calibri" pitchFamily="34" charset="0"/>
                          <a:cs typeface="Calibri" pitchFamily="34" charset="0"/>
                        </a:rPr>
                        <a:t>W.2.3.5</a:t>
                      </a:r>
                    </a:p>
                    <a:p>
                      <a:pPr marL="0" marR="0" algn="l">
                        <a:lnSpc>
                          <a:spcPct val="100000"/>
                        </a:lnSpc>
                        <a:spcBef>
                          <a:spcPts val="0"/>
                        </a:spcBef>
                        <a:spcAft>
                          <a:spcPts val="0"/>
                        </a:spcAft>
                        <a:tabLst>
                          <a:tab pos="270510" algn="l"/>
                          <a:tab pos="2160270" algn="l"/>
                        </a:tabLst>
                      </a:pPr>
                      <a:r>
                        <a:rPr lang="en-US" sz="1000" dirty="0" smtClean="0">
                          <a:solidFill>
                            <a:srgbClr val="000000"/>
                          </a:solidFill>
                          <a:effectLst/>
                          <a:latin typeface="Calibri" pitchFamily="34" charset="0"/>
                          <a:cs typeface="Calibri" pitchFamily="34" charset="0"/>
                        </a:rPr>
                        <a:t>W.2.5.3</a:t>
                      </a:r>
                    </a:p>
                    <a:p>
                      <a:pPr marL="0" marR="0" algn="l">
                        <a:lnSpc>
                          <a:spcPct val="100000"/>
                        </a:lnSpc>
                        <a:spcBef>
                          <a:spcPts val="0"/>
                        </a:spcBef>
                        <a:spcAft>
                          <a:spcPts val="0"/>
                        </a:spcAft>
                        <a:tabLst>
                          <a:tab pos="270510" algn="l"/>
                          <a:tab pos="2160270" algn="l"/>
                        </a:tabLst>
                      </a:pPr>
                      <a:r>
                        <a:rPr lang="en-US" sz="1000" dirty="0" smtClean="0">
                          <a:solidFill>
                            <a:srgbClr val="000000"/>
                          </a:solidFill>
                          <a:effectLst/>
                          <a:latin typeface="Calibri" pitchFamily="34" charset="0"/>
                          <a:cs typeface="Calibri" pitchFamily="34" charset="0"/>
                        </a:rPr>
                        <a:t>W.3.1.6</a:t>
                      </a:r>
                    </a:p>
                    <a:p>
                      <a:pPr marL="0" marR="0" algn="l">
                        <a:lnSpc>
                          <a:spcPct val="100000"/>
                        </a:lnSpc>
                        <a:spcBef>
                          <a:spcPts val="0"/>
                        </a:spcBef>
                        <a:spcAft>
                          <a:spcPts val="0"/>
                        </a:spcAft>
                        <a:tabLst>
                          <a:tab pos="270510" algn="l"/>
                          <a:tab pos="2160270" algn="l"/>
                        </a:tabLst>
                      </a:pPr>
                      <a:r>
                        <a:rPr lang="en-US" sz="1000" b="1" dirty="0" smtClean="0">
                          <a:solidFill>
                            <a:srgbClr val="C00000"/>
                          </a:solidFill>
                          <a:effectLst/>
                          <a:latin typeface="Calibri" pitchFamily="34" charset="0"/>
                          <a:cs typeface="Calibri" pitchFamily="34" charset="0"/>
                        </a:rPr>
                        <a:t>W.3.3.1</a:t>
                      </a:r>
                    </a:p>
                    <a:p>
                      <a:pPr marL="0" marR="0" algn="l">
                        <a:lnSpc>
                          <a:spcPct val="100000"/>
                        </a:lnSpc>
                        <a:spcBef>
                          <a:spcPts val="0"/>
                        </a:spcBef>
                        <a:spcAft>
                          <a:spcPts val="0"/>
                        </a:spcAft>
                        <a:tabLst>
                          <a:tab pos="270510" algn="l"/>
                          <a:tab pos="2160270" algn="l"/>
                        </a:tabLst>
                      </a:pPr>
                      <a:r>
                        <a:rPr lang="en-US" sz="1000" b="1" dirty="0" smtClean="0">
                          <a:solidFill>
                            <a:srgbClr val="C00000"/>
                          </a:solidFill>
                          <a:effectLst/>
                          <a:latin typeface="Calibri" pitchFamily="34" charset="0"/>
                          <a:cs typeface="Calibri" pitchFamily="34" charset="0"/>
                        </a:rPr>
                        <a:t>W.3.3.3</a:t>
                      </a:r>
                    </a:p>
                    <a:p>
                      <a:pPr marL="0" marR="0" algn="l">
                        <a:lnSpc>
                          <a:spcPct val="100000"/>
                        </a:lnSpc>
                        <a:spcBef>
                          <a:spcPts val="0"/>
                        </a:spcBef>
                        <a:spcAft>
                          <a:spcPts val="0"/>
                        </a:spcAft>
                        <a:tabLst>
                          <a:tab pos="270510" algn="l"/>
                          <a:tab pos="2160270" algn="l"/>
                        </a:tabLst>
                      </a:pPr>
                      <a:r>
                        <a:rPr lang="en-US" sz="1000" b="1" dirty="0" smtClean="0">
                          <a:solidFill>
                            <a:srgbClr val="C00000"/>
                          </a:solidFill>
                          <a:effectLst/>
                          <a:latin typeface="Calibri" pitchFamily="34" charset="0"/>
                          <a:cs typeface="Calibri" pitchFamily="34" charset="0"/>
                        </a:rPr>
                        <a:t>W.3.5.1</a:t>
                      </a:r>
                    </a:p>
                    <a:p>
                      <a:pPr marL="0" marR="0" algn="l">
                        <a:lnSpc>
                          <a:spcPct val="100000"/>
                        </a:lnSpc>
                        <a:spcBef>
                          <a:spcPts val="0"/>
                        </a:spcBef>
                        <a:spcAft>
                          <a:spcPts val="0"/>
                        </a:spcAft>
                        <a:tabLst>
                          <a:tab pos="270510" algn="l"/>
                          <a:tab pos="2160270" algn="l"/>
                        </a:tabLst>
                      </a:pPr>
                      <a:r>
                        <a:rPr lang="en-US" sz="1000" b="1" dirty="0" smtClean="0">
                          <a:solidFill>
                            <a:srgbClr val="C00000"/>
                          </a:solidFill>
                          <a:effectLst/>
                          <a:latin typeface="Calibri" pitchFamily="34" charset="0"/>
                          <a:cs typeface="Calibri" pitchFamily="34" charset="0"/>
                        </a:rPr>
                        <a:t>W.3.5.2</a:t>
                      </a:r>
                      <a:endParaRPr lang="en-US" sz="1000" b="1" dirty="0">
                        <a:solidFill>
                          <a:srgbClr val="C00000"/>
                        </a:solidFill>
                        <a:effectLst/>
                        <a:latin typeface="Calibri" pitchFamily="34" charset="0"/>
                        <a:cs typeface="Calibri" pitchFamily="34" charset="0"/>
                      </a:endParaRPr>
                    </a:p>
                    <a:p>
                      <a:pPr marL="0" marR="0" algn="l">
                        <a:lnSpc>
                          <a:spcPct val="100000"/>
                        </a:lnSpc>
                        <a:spcBef>
                          <a:spcPts val="0"/>
                        </a:spcBef>
                        <a:spcAft>
                          <a:spcPts val="0"/>
                        </a:spcAft>
                        <a:tabLst>
                          <a:tab pos="270510" algn="l"/>
                          <a:tab pos="2160270" algn="l"/>
                        </a:tabLst>
                      </a:pPr>
                      <a:r>
                        <a:rPr lang="en-GB" sz="1000" b="1" dirty="0">
                          <a:solidFill>
                            <a:srgbClr val="3333CC"/>
                          </a:solidFill>
                          <a:effectLst/>
                          <a:latin typeface="Calibri" pitchFamily="34" charset="0"/>
                          <a:cs typeface="Calibri" pitchFamily="34" charset="0"/>
                        </a:rPr>
                        <a:t>W.4.1.1. W.4.1.2. W.4.1.3. W.4.2.1. W.4.2.3. </a:t>
                      </a:r>
                      <a:r>
                        <a:rPr lang="en-GB" sz="1000" b="1" dirty="0" smtClean="0">
                          <a:solidFill>
                            <a:srgbClr val="3333CC"/>
                          </a:solidFill>
                          <a:effectLst/>
                          <a:latin typeface="Calibri" pitchFamily="34" charset="0"/>
                          <a:cs typeface="Calibri" pitchFamily="34" charset="0"/>
                        </a:rPr>
                        <a:t>W.4.3.1</a:t>
                      </a:r>
                    </a:p>
                    <a:p>
                      <a:pPr marL="0" marR="0" algn="l">
                        <a:lnSpc>
                          <a:spcPct val="100000"/>
                        </a:lnSpc>
                        <a:spcBef>
                          <a:spcPts val="0"/>
                        </a:spcBef>
                        <a:spcAft>
                          <a:spcPts val="0"/>
                        </a:spcAft>
                        <a:tabLst>
                          <a:tab pos="270510" algn="l"/>
                          <a:tab pos="2160270" algn="l"/>
                        </a:tabLst>
                      </a:pPr>
                      <a:r>
                        <a:rPr lang="en-GB" sz="1000" b="1" dirty="0" smtClean="0">
                          <a:solidFill>
                            <a:srgbClr val="3333CC"/>
                          </a:solidFill>
                          <a:effectLst/>
                          <a:latin typeface="Calibri" pitchFamily="34" charset="0"/>
                          <a:cs typeface="Calibri" pitchFamily="34" charset="0"/>
                        </a:rPr>
                        <a:t>W.4.3.4</a:t>
                      </a:r>
                      <a:r>
                        <a:rPr lang="en-GB" sz="1000" b="1" dirty="0">
                          <a:solidFill>
                            <a:srgbClr val="3333CC"/>
                          </a:solidFill>
                          <a:effectLst/>
                          <a:latin typeface="Calibri" pitchFamily="34" charset="0"/>
                          <a:cs typeface="Calibri" pitchFamily="34" charset="0"/>
                        </a:rPr>
                        <a:t>. </a:t>
                      </a:r>
                      <a:r>
                        <a:rPr lang="en-GB" sz="1000" b="1" dirty="0" smtClean="0">
                          <a:solidFill>
                            <a:srgbClr val="3333CC"/>
                          </a:solidFill>
                          <a:effectLst/>
                          <a:latin typeface="Calibri" pitchFamily="34" charset="0"/>
                          <a:cs typeface="Calibri" pitchFamily="34" charset="0"/>
                        </a:rPr>
                        <a:t>W.4.3.5</a:t>
                      </a:r>
                    </a:p>
                    <a:p>
                      <a:pPr marL="0" marR="0" algn="l">
                        <a:lnSpc>
                          <a:spcPct val="100000"/>
                        </a:lnSpc>
                        <a:spcBef>
                          <a:spcPts val="0"/>
                        </a:spcBef>
                        <a:spcAft>
                          <a:spcPts val="0"/>
                        </a:spcAft>
                        <a:tabLst>
                          <a:tab pos="270510" algn="l"/>
                          <a:tab pos="2160270" algn="l"/>
                        </a:tabLst>
                      </a:pPr>
                      <a:r>
                        <a:rPr lang="en-GB" sz="1000" b="1" dirty="0" smtClean="0">
                          <a:solidFill>
                            <a:srgbClr val="3333CC"/>
                          </a:solidFill>
                          <a:effectLst/>
                          <a:latin typeface="Calibri" pitchFamily="34" charset="0"/>
                          <a:cs typeface="Calibri" pitchFamily="34" charset="0"/>
                        </a:rPr>
                        <a:t>W.4.5.6</a:t>
                      </a:r>
                      <a:endParaRPr lang="en-US" sz="1000" b="1" dirty="0">
                        <a:solidFill>
                          <a:srgbClr val="3333CC"/>
                        </a:solidFill>
                        <a:effectLst/>
                        <a:latin typeface="Calibri" pitchFamily="34" charset="0"/>
                        <a:cs typeface="Calibri" pitchFamily="34" charset="0"/>
                      </a:endParaRPr>
                    </a:p>
                    <a:p>
                      <a:pPr marL="0" marR="0" algn="l">
                        <a:lnSpc>
                          <a:spcPct val="100000"/>
                        </a:lnSpc>
                        <a:spcBef>
                          <a:spcPts val="0"/>
                        </a:spcBef>
                        <a:spcAft>
                          <a:spcPts val="0"/>
                        </a:spcAft>
                        <a:tabLst>
                          <a:tab pos="270510" algn="l"/>
                          <a:tab pos="2160270" algn="l"/>
                        </a:tabLst>
                      </a:pPr>
                      <a:r>
                        <a:rPr lang="en-US" sz="1000" dirty="0">
                          <a:solidFill>
                            <a:srgbClr val="000000"/>
                          </a:solidFill>
                          <a:effectLst/>
                          <a:latin typeface="Calibri" pitchFamily="34" charset="0"/>
                          <a:cs typeface="Calibri" pitchFamily="34" charset="0"/>
                        </a:rPr>
                        <a:t>P.7.2.4</a:t>
                      </a:r>
                    </a:p>
                    <a:p>
                      <a:pPr marL="0" marR="0" algn="l">
                        <a:lnSpc>
                          <a:spcPct val="100000"/>
                        </a:lnSpc>
                        <a:spcBef>
                          <a:spcPts val="0"/>
                        </a:spcBef>
                        <a:spcAft>
                          <a:spcPts val="0"/>
                        </a:spcAft>
                        <a:tabLst>
                          <a:tab pos="270510" algn="l"/>
                          <a:tab pos="2160270" algn="l"/>
                        </a:tabLst>
                      </a:pPr>
                      <a:r>
                        <a:rPr lang="en-GB" sz="1000" dirty="0">
                          <a:solidFill>
                            <a:srgbClr val="000000"/>
                          </a:solidFill>
                          <a:effectLst/>
                          <a:latin typeface="Calibri" pitchFamily="34" charset="0"/>
                          <a:cs typeface="Calibri" pitchFamily="34" charset="0"/>
                        </a:rPr>
                        <a:t>P.7.2.7. </a:t>
                      </a:r>
                      <a:endParaRPr lang="en-US" sz="1000" dirty="0">
                        <a:solidFill>
                          <a:srgbClr val="000000"/>
                        </a:solidFill>
                        <a:effectLst/>
                        <a:latin typeface="Calibri" pitchFamily="34" charset="0"/>
                        <a:cs typeface="Calibri" pitchFamily="34" charset="0"/>
                      </a:endParaRPr>
                    </a:p>
                    <a:p>
                      <a:pPr marL="0" marR="0" algn="l">
                        <a:lnSpc>
                          <a:spcPct val="100000"/>
                        </a:lnSpc>
                        <a:spcBef>
                          <a:spcPts val="0"/>
                        </a:spcBef>
                        <a:spcAft>
                          <a:spcPts val="0"/>
                        </a:spcAft>
                        <a:tabLst>
                          <a:tab pos="270510" algn="l"/>
                          <a:tab pos="2160270" algn="l"/>
                        </a:tabLst>
                      </a:pPr>
                      <a:r>
                        <a:rPr lang="en-GB" sz="1000" dirty="0">
                          <a:solidFill>
                            <a:srgbClr val="000000"/>
                          </a:solidFill>
                          <a:effectLst/>
                          <a:latin typeface="Calibri" pitchFamily="34" charset="0"/>
                          <a:cs typeface="Calibri" pitchFamily="34" charset="0"/>
                        </a:rPr>
                        <a:t>P.7.2.10</a:t>
                      </a:r>
                      <a:endParaRPr lang="en-US" sz="1000" dirty="0">
                        <a:solidFill>
                          <a:srgbClr val="000000"/>
                        </a:solidFill>
                        <a:effectLst/>
                        <a:latin typeface="Calibri" pitchFamily="34" charset="0"/>
                        <a:cs typeface="Calibri" pitchFamily="34" charset="0"/>
                      </a:endParaRPr>
                    </a:p>
                    <a:p>
                      <a:pPr marL="0" marR="0" algn="l">
                        <a:lnSpc>
                          <a:spcPct val="100000"/>
                        </a:lnSpc>
                        <a:spcBef>
                          <a:spcPts val="0"/>
                        </a:spcBef>
                        <a:spcAft>
                          <a:spcPts val="0"/>
                        </a:spcAft>
                        <a:tabLst>
                          <a:tab pos="270510" algn="l"/>
                          <a:tab pos="2160270" algn="l"/>
                        </a:tabLst>
                      </a:pPr>
                      <a:r>
                        <a:rPr lang="en-GB" sz="1000" dirty="0">
                          <a:solidFill>
                            <a:srgbClr val="000000"/>
                          </a:solidFill>
                          <a:effectLst/>
                          <a:latin typeface="Calibri" pitchFamily="34" charset="0"/>
                          <a:cs typeface="Calibri" pitchFamily="34" charset="0"/>
                        </a:rPr>
                        <a:t>P.7.3.2. </a:t>
                      </a:r>
                      <a:endParaRPr lang="en-US" sz="1000" dirty="0">
                        <a:solidFill>
                          <a:srgbClr val="000000"/>
                        </a:solidFill>
                        <a:effectLst/>
                        <a:latin typeface="Calibri" pitchFamily="34" charset="0"/>
                        <a:cs typeface="Calibri" pitchFamily="34" charset="0"/>
                      </a:endParaRPr>
                    </a:p>
                    <a:p>
                      <a:pPr marL="0" marR="0" algn="l">
                        <a:lnSpc>
                          <a:spcPct val="100000"/>
                        </a:lnSpc>
                        <a:spcBef>
                          <a:spcPts val="0"/>
                        </a:spcBef>
                        <a:spcAft>
                          <a:spcPts val="0"/>
                        </a:spcAft>
                        <a:tabLst>
                          <a:tab pos="270510" algn="l"/>
                          <a:tab pos="2160270" algn="l"/>
                        </a:tabLst>
                      </a:pPr>
                      <a:r>
                        <a:rPr lang="en-GB" sz="1000" dirty="0">
                          <a:solidFill>
                            <a:srgbClr val="000000"/>
                          </a:solidFill>
                          <a:effectLst/>
                          <a:latin typeface="Calibri" pitchFamily="34" charset="0"/>
                          <a:cs typeface="Calibri" pitchFamily="34" charset="0"/>
                        </a:rPr>
                        <a:t>P.7.3.3. </a:t>
                      </a:r>
                      <a:endParaRPr lang="en-US" sz="1000" dirty="0">
                        <a:solidFill>
                          <a:srgbClr val="000000"/>
                        </a:solidFill>
                        <a:effectLst/>
                        <a:latin typeface="Calibri" pitchFamily="34" charset="0"/>
                        <a:cs typeface="Calibri" pitchFamily="34" charset="0"/>
                      </a:endParaRPr>
                    </a:p>
                    <a:p>
                      <a:pPr marL="0" marR="0" algn="l">
                        <a:lnSpc>
                          <a:spcPct val="100000"/>
                        </a:lnSpc>
                        <a:spcBef>
                          <a:spcPts val="0"/>
                        </a:spcBef>
                        <a:spcAft>
                          <a:spcPts val="0"/>
                        </a:spcAft>
                        <a:tabLst>
                          <a:tab pos="270510" algn="l"/>
                          <a:tab pos="2160270" algn="l"/>
                        </a:tabLst>
                      </a:pPr>
                      <a:r>
                        <a:rPr lang="en-GB" sz="1000" dirty="0">
                          <a:solidFill>
                            <a:srgbClr val="000000"/>
                          </a:solidFill>
                          <a:effectLst/>
                          <a:latin typeface="Calibri" pitchFamily="34" charset="0"/>
                          <a:cs typeface="Calibri" pitchFamily="34" charset="0"/>
                        </a:rPr>
                        <a:t>P.7.3.4. </a:t>
                      </a:r>
                      <a:endParaRPr lang="en-US" sz="1000" dirty="0">
                        <a:solidFill>
                          <a:srgbClr val="000000"/>
                        </a:solidFill>
                        <a:effectLst/>
                        <a:latin typeface="Calibri" pitchFamily="34" charset="0"/>
                        <a:cs typeface="Calibri" pitchFamily="34" charset="0"/>
                      </a:endParaRPr>
                    </a:p>
                    <a:p>
                      <a:pPr marL="0" marR="0" algn="l">
                        <a:lnSpc>
                          <a:spcPct val="100000"/>
                        </a:lnSpc>
                        <a:spcBef>
                          <a:spcPts val="0"/>
                        </a:spcBef>
                        <a:spcAft>
                          <a:spcPts val="0"/>
                        </a:spcAft>
                        <a:tabLst>
                          <a:tab pos="270510" algn="l"/>
                          <a:tab pos="2160270" algn="l"/>
                        </a:tabLst>
                      </a:pPr>
                      <a:r>
                        <a:rPr lang="en-GB" sz="1000" dirty="0">
                          <a:solidFill>
                            <a:srgbClr val="000000"/>
                          </a:solidFill>
                          <a:effectLst/>
                          <a:latin typeface="Calibri" pitchFamily="34" charset="0"/>
                          <a:cs typeface="Calibri" pitchFamily="34" charset="0"/>
                        </a:rPr>
                        <a:t>P.7.4.4. </a:t>
                      </a:r>
                      <a:endParaRPr lang="en-US" sz="1000" b="1" dirty="0">
                        <a:solidFill>
                          <a:srgbClr val="000000"/>
                        </a:solidFill>
                        <a:effectLst/>
                        <a:latin typeface="Calibri" pitchFamily="34" charset="0"/>
                        <a:ea typeface="Times New Roman"/>
                        <a:cs typeface="Calibri" pitchFamily="34" charset="0"/>
                      </a:endParaRPr>
                    </a:p>
                  </a:txBody>
                  <a:tcPr marL="29545" marR="29545" marT="0" marB="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rgbClr val="FFFFFF"/>
                    </a:solidFill>
                  </a:tcPr>
                </a:tc>
                <a:tc>
                  <a:txBody>
                    <a:bodyPr/>
                    <a:lstStyle/>
                    <a:p>
                      <a:pPr marL="0" marR="0">
                        <a:lnSpc>
                          <a:spcPts val="1800"/>
                        </a:lnSpc>
                        <a:spcBef>
                          <a:spcPts val="0"/>
                        </a:spcBef>
                        <a:spcAft>
                          <a:spcPts val="0"/>
                        </a:spcAft>
                        <a:tabLst>
                          <a:tab pos="514350" algn="l"/>
                          <a:tab pos="685800" algn="l"/>
                        </a:tabLst>
                      </a:pPr>
                      <a:r>
                        <a:rPr lang="en-US" sz="1200" dirty="0">
                          <a:solidFill>
                            <a:srgbClr val="000000"/>
                          </a:solidFill>
                          <a:effectLst/>
                          <a:latin typeface="Calibri" pitchFamily="34" charset="0"/>
                          <a:cs typeface="Calibri" pitchFamily="34" charset="0"/>
                        </a:rPr>
                        <a:t> </a:t>
                      </a:r>
                      <a:endParaRPr lang="en-US" sz="1200" dirty="0">
                        <a:solidFill>
                          <a:srgbClr val="000000"/>
                        </a:solidFill>
                        <a:effectLst/>
                        <a:latin typeface="Calibri" pitchFamily="34" charset="0"/>
                        <a:ea typeface="Times New Roman"/>
                        <a:cs typeface="Calibri" pitchFamily="34" charset="0"/>
                      </a:endParaRPr>
                    </a:p>
                  </a:txBody>
                  <a:tcPr marL="29545" marR="29545" marT="0" marB="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rgbClr val="FFFF99"/>
                    </a:solidFill>
                  </a:tcPr>
                </a:tc>
                <a:tc>
                  <a:txBody>
                    <a:bodyPr/>
                    <a:lstStyle/>
                    <a:p>
                      <a:pPr marL="0" marR="0">
                        <a:lnSpc>
                          <a:spcPts val="1800"/>
                        </a:lnSpc>
                        <a:spcBef>
                          <a:spcPts val="0"/>
                        </a:spcBef>
                        <a:spcAft>
                          <a:spcPts val="0"/>
                        </a:spcAft>
                        <a:tabLst>
                          <a:tab pos="514350" algn="l"/>
                          <a:tab pos="685800" algn="l"/>
                        </a:tabLst>
                      </a:pPr>
                      <a:r>
                        <a:rPr lang="en-US" sz="1200" dirty="0">
                          <a:solidFill>
                            <a:srgbClr val="000000"/>
                          </a:solidFill>
                          <a:effectLst/>
                          <a:latin typeface="Calibri" pitchFamily="34" charset="0"/>
                          <a:cs typeface="Calibri" pitchFamily="34" charset="0"/>
                        </a:rPr>
                        <a:t> </a:t>
                      </a:r>
                      <a:endParaRPr lang="en-US" sz="1200" dirty="0">
                        <a:solidFill>
                          <a:srgbClr val="000000"/>
                        </a:solidFill>
                        <a:effectLst/>
                        <a:latin typeface="Calibri" pitchFamily="34" charset="0"/>
                        <a:ea typeface="Times New Roman"/>
                        <a:cs typeface="Calibri" pitchFamily="34" charset="0"/>
                      </a:endParaRPr>
                    </a:p>
                  </a:txBody>
                  <a:tcPr marL="29545" marR="29545" marT="0" marB="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rgbClr val="FFFF99"/>
                    </a:solidFill>
                  </a:tcPr>
                </a:tc>
                <a:tc>
                  <a:txBody>
                    <a:bodyPr/>
                    <a:lstStyle/>
                    <a:p>
                      <a:pPr marL="0" marR="0">
                        <a:lnSpc>
                          <a:spcPts val="1800"/>
                        </a:lnSpc>
                        <a:spcBef>
                          <a:spcPts val="0"/>
                        </a:spcBef>
                        <a:spcAft>
                          <a:spcPts val="0"/>
                        </a:spcAft>
                        <a:tabLst>
                          <a:tab pos="514350" algn="l"/>
                          <a:tab pos="685800" algn="l"/>
                        </a:tabLst>
                      </a:pPr>
                      <a:r>
                        <a:rPr lang="en-US" sz="1200">
                          <a:solidFill>
                            <a:srgbClr val="000000"/>
                          </a:solidFill>
                          <a:effectLst/>
                          <a:latin typeface="Calibri" pitchFamily="34" charset="0"/>
                          <a:cs typeface="Calibri" pitchFamily="34" charset="0"/>
                        </a:rPr>
                        <a:t> </a:t>
                      </a:r>
                      <a:endParaRPr lang="en-US" sz="1200">
                        <a:solidFill>
                          <a:srgbClr val="000000"/>
                        </a:solidFill>
                        <a:effectLst/>
                        <a:latin typeface="Calibri" pitchFamily="34" charset="0"/>
                        <a:ea typeface="Times New Roman"/>
                        <a:cs typeface="Calibri" pitchFamily="34" charset="0"/>
                      </a:endParaRPr>
                    </a:p>
                  </a:txBody>
                  <a:tcPr marL="29545" marR="29545" marT="0" marB="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rgbClr val="FFFF99"/>
                    </a:solidFill>
                  </a:tcPr>
                </a:tc>
                <a:tc>
                  <a:txBody>
                    <a:bodyPr/>
                    <a:lstStyle/>
                    <a:p>
                      <a:pPr marL="0" marR="0">
                        <a:lnSpc>
                          <a:spcPts val="1800"/>
                        </a:lnSpc>
                        <a:spcBef>
                          <a:spcPts val="0"/>
                        </a:spcBef>
                        <a:spcAft>
                          <a:spcPts val="0"/>
                        </a:spcAft>
                        <a:tabLst>
                          <a:tab pos="514350" algn="l"/>
                          <a:tab pos="685800" algn="l"/>
                        </a:tabLst>
                      </a:pPr>
                      <a:r>
                        <a:rPr lang="en-US" sz="1200" dirty="0">
                          <a:solidFill>
                            <a:srgbClr val="000000"/>
                          </a:solidFill>
                          <a:effectLst/>
                          <a:latin typeface="Calibri" pitchFamily="34" charset="0"/>
                          <a:cs typeface="Calibri" pitchFamily="34" charset="0"/>
                        </a:rPr>
                        <a:t> </a:t>
                      </a:r>
                      <a:endParaRPr lang="en-US" sz="1200" dirty="0">
                        <a:solidFill>
                          <a:srgbClr val="000000"/>
                        </a:solidFill>
                        <a:effectLst/>
                        <a:latin typeface="Calibri" pitchFamily="34" charset="0"/>
                        <a:ea typeface="Times New Roman"/>
                        <a:cs typeface="Calibri" pitchFamily="34" charset="0"/>
                      </a:endParaRPr>
                    </a:p>
                  </a:txBody>
                  <a:tcPr marL="29545" marR="29545" marT="0" marB="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rgbClr val="FFFF99"/>
                    </a:solidFill>
                  </a:tcPr>
                </a:tc>
              </a:tr>
            </a:tbl>
          </a:graphicData>
        </a:graphic>
      </p:graphicFrame>
      <p:sp>
        <p:nvSpPr>
          <p:cNvPr id="37938" name="Oval 7"/>
          <p:cNvSpPr>
            <a:spLocks noChangeArrowheads="1"/>
          </p:cNvSpPr>
          <p:nvPr/>
        </p:nvSpPr>
        <p:spPr bwMode="auto">
          <a:xfrm>
            <a:off x="7667625" y="357188"/>
            <a:ext cx="1857375" cy="571500"/>
          </a:xfrm>
          <a:prstGeom prst="ellipse">
            <a:avLst/>
          </a:prstGeom>
          <a:noFill/>
          <a:ln w="38100" algn="ctr">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id-ID"/>
          </a:p>
        </p:txBody>
      </p:sp>
    </p:spTree>
  </p:cSld>
  <p:clrMapOvr>
    <a:masterClrMapping/>
  </p:clrMapOvr>
  <p:transition>
    <p:cover dir="rd"/>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bwMode="auto">
          <a:xfrm>
            <a:off x="0" y="3479860"/>
            <a:ext cx="9906000" cy="764704"/>
          </a:xfrm>
          <a:prstGeom prst="rect">
            <a:avLst/>
          </a:prstGeom>
          <a:solidFill>
            <a:schemeClr val="accent5">
              <a:lumMod val="75000"/>
            </a:schemeClr>
          </a:solidFill>
          <a:ln w="5715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50000"/>
              </a:lnSpc>
              <a:spcBef>
                <a:spcPct val="45000"/>
              </a:spcBef>
              <a:spcAft>
                <a:spcPct val="0"/>
              </a:spcAft>
              <a:buClrTx/>
              <a:buSzTx/>
              <a:buFontTx/>
              <a:buNone/>
              <a:tabLst/>
            </a:pPr>
            <a:endParaRPr kumimoji="0" lang="en-US" sz="4400" b="1" i="0" u="none" strike="noStrike" cap="none" normalizeH="0" baseline="0" dirty="0" smtClean="0">
              <a:ln>
                <a:noFill/>
              </a:ln>
              <a:solidFill>
                <a:srgbClr val="FFFFCC"/>
              </a:solidFill>
              <a:effectLst/>
              <a:latin typeface="Calibri" pitchFamily="34" charset="0"/>
              <a:cs typeface="Calibri" pitchFamily="34" charset="0"/>
            </a:endParaRPr>
          </a:p>
        </p:txBody>
      </p:sp>
      <p:sp>
        <p:nvSpPr>
          <p:cNvPr id="10" name="Rectangle 9"/>
          <p:cNvSpPr/>
          <p:nvPr/>
        </p:nvSpPr>
        <p:spPr bwMode="auto">
          <a:xfrm>
            <a:off x="0" y="1"/>
            <a:ext cx="9906000" cy="620687"/>
          </a:xfrm>
          <a:prstGeom prst="rect">
            <a:avLst/>
          </a:prstGeom>
          <a:solidFill>
            <a:schemeClr val="accent5">
              <a:lumMod val="75000"/>
            </a:schemeClr>
          </a:solidFill>
          <a:ln w="5715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50000"/>
              </a:lnSpc>
              <a:spcBef>
                <a:spcPct val="45000"/>
              </a:spcBef>
              <a:spcAft>
                <a:spcPct val="0"/>
              </a:spcAft>
              <a:buClrTx/>
              <a:buSzTx/>
              <a:buFontTx/>
              <a:buNone/>
              <a:tabLst/>
            </a:pPr>
            <a:endParaRPr kumimoji="0" lang="en-US" sz="4400" b="1" i="0" u="none" strike="noStrike" cap="none" normalizeH="0" baseline="0" dirty="0" smtClean="0">
              <a:ln>
                <a:noFill/>
              </a:ln>
              <a:solidFill>
                <a:srgbClr val="FFFFCC"/>
              </a:solidFill>
              <a:effectLst/>
              <a:latin typeface="Calibri" pitchFamily="34" charset="0"/>
              <a:cs typeface="Calibri" pitchFamily="34" charset="0"/>
            </a:endParaRPr>
          </a:p>
        </p:txBody>
      </p:sp>
      <p:sp>
        <p:nvSpPr>
          <p:cNvPr id="2" name="Footer Placeholder 1"/>
          <p:cNvSpPr>
            <a:spLocks noGrp="1"/>
          </p:cNvSpPr>
          <p:nvPr>
            <p:ph type="ftr" sz="quarter" idx="10"/>
          </p:nvPr>
        </p:nvSpPr>
        <p:spPr>
          <a:xfrm>
            <a:off x="166688" y="6500813"/>
            <a:ext cx="3429000" cy="457200"/>
          </a:xfrm>
        </p:spPr>
        <p:txBody>
          <a:bodyPr/>
          <a:lstStyle/>
          <a:p>
            <a:pPr>
              <a:defRPr/>
            </a:pPr>
            <a:r>
              <a:rPr lang="en-US" dirty="0" err="1" smtClean="0">
                <a:solidFill>
                  <a:schemeClr val="bg2"/>
                </a:solidFill>
              </a:rPr>
              <a:t>Bakuan</a:t>
            </a:r>
            <a:r>
              <a:rPr lang="en-US" dirty="0" smtClean="0">
                <a:solidFill>
                  <a:schemeClr val="bg2"/>
                </a:solidFill>
              </a:rPr>
              <a:t> </a:t>
            </a:r>
            <a:r>
              <a:rPr lang="en-US" dirty="0" err="1" smtClean="0">
                <a:solidFill>
                  <a:schemeClr val="bg2"/>
                </a:solidFill>
              </a:rPr>
              <a:t>Kompetensi</a:t>
            </a:r>
            <a:r>
              <a:rPr lang="en-US" dirty="0" smtClean="0">
                <a:solidFill>
                  <a:schemeClr val="bg2"/>
                </a:solidFill>
              </a:rPr>
              <a:t> IP </a:t>
            </a:r>
            <a:r>
              <a:rPr lang="en-US" dirty="0" err="1" smtClean="0">
                <a:solidFill>
                  <a:schemeClr val="bg2"/>
                </a:solidFill>
              </a:rPr>
              <a:t>Versi</a:t>
            </a:r>
            <a:r>
              <a:rPr lang="en-US" dirty="0" smtClean="0">
                <a:solidFill>
                  <a:schemeClr val="bg2"/>
                </a:solidFill>
              </a:rPr>
              <a:t> </a:t>
            </a:r>
            <a:r>
              <a:rPr lang="en-US" dirty="0" err="1" smtClean="0">
                <a:solidFill>
                  <a:schemeClr val="bg2"/>
                </a:solidFill>
              </a:rPr>
              <a:t>Ringkas</a:t>
            </a:r>
            <a:endParaRPr lang="en-US" dirty="0">
              <a:solidFill>
                <a:schemeClr val="bg2"/>
              </a:solidFill>
            </a:endParaRPr>
          </a:p>
        </p:txBody>
      </p:sp>
      <p:sp>
        <p:nvSpPr>
          <p:cNvPr id="38915" name="Slide Number Placeholder 2"/>
          <p:cNvSpPr>
            <a:spLocks noGrp="1"/>
          </p:cNvSpPr>
          <p:nvPr>
            <p:ph type="sldNum" sz="quarter" idx="11"/>
          </p:nvPr>
        </p:nvSpPr>
        <p:spPr>
          <a:xfrm>
            <a:off x="8239125" y="6543675"/>
            <a:ext cx="1398588"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r>
              <a:rPr lang="en-US" sz="1400" b="0" smtClean="0">
                <a:solidFill>
                  <a:schemeClr val="bg2"/>
                </a:solidFill>
                <a:latin typeface="Tahoma" pitchFamily="34" charset="0"/>
              </a:rPr>
              <a:t>Slide </a:t>
            </a:r>
            <a:fld id="{BC36A2D3-A1DC-487F-8639-8C024A195063}" type="slidenum">
              <a:rPr lang="en-US" sz="1400" b="0" smtClean="0">
                <a:solidFill>
                  <a:schemeClr val="bg2"/>
                </a:solidFill>
                <a:latin typeface="Tahoma" pitchFamily="34" charset="0"/>
              </a:rPr>
              <a:pPr/>
              <a:t>36</a:t>
            </a:fld>
            <a:endParaRPr lang="en-US" sz="1400" b="0" smtClean="0">
              <a:solidFill>
                <a:schemeClr val="bg2"/>
              </a:solidFill>
              <a:latin typeface="Tahoma"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4143053462"/>
              </p:ext>
            </p:extLst>
          </p:nvPr>
        </p:nvGraphicFramePr>
        <p:xfrm>
          <a:off x="595313" y="586918"/>
          <a:ext cx="8858251" cy="2842082"/>
        </p:xfrm>
        <a:graphic>
          <a:graphicData uri="http://schemas.openxmlformats.org/drawingml/2006/table">
            <a:tbl>
              <a:tblPr/>
              <a:tblGrid>
                <a:gridCol w="436546"/>
                <a:gridCol w="785783"/>
                <a:gridCol w="1613403"/>
                <a:gridCol w="1419988"/>
                <a:gridCol w="2533787"/>
                <a:gridCol w="773656"/>
                <a:gridCol w="323772"/>
                <a:gridCol w="323772"/>
                <a:gridCol w="323772"/>
                <a:gridCol w="323772"/>
              </a:tblGrid>
              <a:tr h="324407">
                <a:tc>
                  <a:txBody>
                    <a:bodyPr/>
                    <a:lstStyle/>
                    <a:p>
                      <a:pPr marL="0" marR="0" algn="ctr">
                        <a:spcBef>
                          <a:spcPts val="0"/>
                        </a:spcBef>
                        <a:spcAft>
                          <a:spcPts val="0"/>
                        </a:spcAft>
                        <a:tabLst>
                          <a:tab pos="514350" algn="l"/>
                          <a:tab pos="685800" algn="l"/>
                        </a:tabLst>
                      </a:pPr>
                      <a:r>
                        <a:rPr lang="en-US" sz="1100" b="1" dirty="0">
                          <a:solidFill>
                            <a:schemeClr val="bg2"/>
                          </a:solidFill>
                          <a:latin typeface="Calibri" pitchFamily="34" charset="0"/>
                          <a:ea typeface="Times New Roman"/>
                          <a:cs typeface="Calibri" pitchFamily="34" charset="0"/>
                        </a:rPr>
                        <a:t>NO</a:t>
                      </a:r>
                    </a:p>
                  </a:txBody>
                  <a:tcPr marL="48366" marR="48366" marT="0" marB="0">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a:noFill/>
                    </a:lnB>
                    <a:solidFill>
                      <a:srgbClr val="FFFF99"/>
                    </a:solidFill>
                  </a:tcPr>
                </a:tc>
                <a:tc>
                  <a:txBody>
                    <a:bodyPr/>
                    <a:lstStyle/>
                    <a:p>
                      <a:pPr marL="0" marR="0">
                        <a:spcBef>
                          <a:spcPts val="0"/>
                        </a:spcBef>
                        <a:spcAft>
                          <a:spcPts val="0"/>
                        </a:spcAft>
                        <a:tabLst>
                          <a:tab pos="514350" algn="l"/>
                          <a:tab pos="685800" algn="l"/>
                        </a:tabLst>
                      </a:pPr>
                      <a:r>
                        <a:rPr lang="en-US" sz="1100" b="1">
                          <a:solidFill>
                            <a:schemeClr val="bg2"/>
                          </a:solidFill>
                          <a:latin typeface="Calibri" pitchFamily="34" charset="0"/>
                          <a:ea typeface="Times New Roman"/>
                          <a:cs typeface="Calibri" pitchFamily="34" charset="0"/>
                        </a:rPr>
                        <a:t>BULAN-</a:t>
                      </a:r>
                    </a:p>
                  </a:txBody>
                  <a:tcPr marL="48366" marR="483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a:noFill/>
                    </a:lnB>
                    <a:solidFill>
                      <a:srgbClr val="FFFF99"/>
                    </a:solidFill>
                  </a:tcPr>
                </a:tc>
                <a:tc>
                  <a:txBody>
                    <a:bodyPr/>
                    <a:lstStyle/>
                    <a:p>
                      <a:pPr marL="0" marR="0">
                        <a:spcBef>
                          <a:spcPts val="0"/>
                        </a:spcBef>
                        <a:spcAft>
                          <a:spcPts val="0"/>
                        </a:spcAft>
                        <a:tabLst>
                          <a:tab pos="514350" algn="l"/>
                          <a:tab pos="685800" algn="l"/>
                        </a:tabLst>
                      </a:pPr>
                      <a:r>
                        <a:rPr lang="en-US" sz="1100" b="1">
                          <a:solidFill>
                            <a:schemeClr val="bg2"/>
                          </a:solidFill>
                          <a:latin typeface="Calibri" pitchFamily="34" charset="0"/>
                          <a:ea typeface="Times New Roman"/>
                          <a:cs typeface="Calibri" pitchFamily="34" charset="0"/>
                        </a:rPr>
                        <a:t>JUDUL KARYA TULIS</a:t>
                      </a:r>
                    </a:p>
                  </a:txBody>
                  <a:tcPr marL="48366" marR="483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a:noFill/>
                    </a:lnB>
                    <a:solidFill>
                      <a:srgbClr val="FFFF99"/>
                    </a:solidFill>
                  </a:tcPr>
                </a:tc>
                <a:tc>
                  <a:txBody>
                    <a:bodyPr/>
                    <a:lstStyle/>
                    <a:p>
                      <a:pPr marL="0" marR="0">
                        <a:spcBef>
                          <a:spcPts val="0"/>
                        </a:spcBef>
                        <a:spcAft>
                          <a:spcPts val="0"/>
                        </a:spcAft>
                        <a:tabLst>
                          <a:tab pos="514350" algn="l"/>
                          <a:tab pos="685800" algn="l"/>
                        </a:tabLst>
                      </a:pPr>
                      <a:r>
                        <a:rPr lang="en-US" sz="1100" b="1">
                          <a:solidFill>
                            <a:schemeClr val="bg2"/>
                          </a:solidFill>
                          <a:latin typeface="Calibri" pitchFamily="34" charset="0"/>
                          <a:ea typeface="Times New Roman"/>
                          <a:cs typeface="Calibri" pitchFamily="34" charset="0"/>
                        </a:rPr>
                        <a:t>MEDIA PUBLIKASI,</a:t>
                      </a:r>
                    </a:p>
                  </a:txBody>
                  <a:tcPr marL="48366" marR="483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a:noFill/>
                    </a:lnB>
                    <a:solidFill>
                      <a:srgbClr val="FFFF99"/>
                    </a:solidFill>
                  </a:tcPr>
                </a:tc>
                <a:tc>
                  <a:txBody>
                    <a:bodyPr/>
                    <a:lstStyle/>
                    <a:p>
                      <a:pPr marL="0" marR="0" algn="ctr">
                        <a:spcBef>
                          <a:spcPts val="0"/>
                        </a:spcBef>
                        <a:spcAft>
                          <a:spcPts val="0"/>
                        </a:spcAft>
                        <a:tabLst>
                          <a:tab pos="514350" algn="l"/>
                          <a:tab pos="685800" algn="l"/>
                        </a:tabLst>
                      </a:pPr>
                      <a:r>
                        <a:rPr lang="en-US" sz="1100" b="1" dirty="0">
                          <a:solidFill>
                            <a:schemeClr val="bg2"/>
                          </a:solidFill>
                          <a:latin typeface="Calibri" pitchFamily="34" charset="0"/>
                          <a:ea typeface="Times New Roman"/>
                          <a:cs typeface="Calibri" pitchFamily="34" charset="0"/>
                        </a:rPr>
                        <a:t>URAIAN SINGKAT MATERI</a:t>
                      </a:r>
                    </a:p>
                  </a:txBody>
                  <a:tcPr marL="48366" marR="483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a:noFill/>
                    </a:lnB>
                    <a:solidFill>
                      <a:srgbClr val="FFFF99"/>
                    </a:solidFill>
                  </a:tcPr>
                </a:tc>
                <a:tc>
                  <a:txBody>
                    <a:bodyPr/>
                    <a:lstStyle/>
                    <a:p>
                      <a:pPr marL="0" marR="0" algn="ctr">
                        <a:spcBef>
                          <a:spcPts val="0"/>
                        </a:spcBef>
                        <a:spcAft>
                          <a:spcPts val="0"/>
                        </a:spcAft>
                        <a:tabLst>
                          <a:tab pos="514350" algn="l"/>
                          <a:tab pos="685800" algn="l"/>
                        </a:tabLst>
                      </a:pPr>
                      <a:r>
                        <a:rPr lang="en-US" sz="1100" b="1" dirty="0">
                          <a:solidFill>
                            <a:schemeClr val="bg2"/>
                          </a:solidFill>
                          <a:latin typeface="Calibri" pitchFamily="34" charset="0"/>
                          <a:ea typeface="Times New Roman"/>
                          <a:cs typeface="Calibri" pitchFamily="34" charset="0"/>
                        </a:rPr>
                        <a:t>KOMPE-</a:t>
                      </a:r>
                    </a:p>
                  </a:txBody>
                  <a:tcPr marL="48366" marR="48366" marT="0" marB="0">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a:noFill/>
                    </a:lnB>
                    <a:solidFill>
                      <a:srgbClr val="FFFF99"/>
                    </a:solidFill>
                  </a:tcPr>
                </a:tc>
                <a:tc gridSpan="4">
                  <a:txBody>
                    <a:bodyPr/>
                    <a:lstStyle/>
                    <a:p>
                      <a:pPr marL="0" marR="0" algn="ctr">
                        <a:spcBef>
                          <a:spcPts val="0"/>
                        </a:spcBef>
                        <a:spcAft>
                          <a:spcPts val="0"/>
                        </a:spcAft>
                        <a:tabLst>
                          <a:tab pos="514350" algn="l"/>
                          <a:tab pos="685800" algn="l"/>
                        </a:tabLst>
                      </a:pPr>
                      <a:r>
                        <a:rPr lang="en-US" sz="1100" b="1" dirty="0" err="1" smtClean="0">
                          <a:solidFill>
                            <a:schemeClr val="bg2"/>
                          </a:solidFill>
                          <a:latin typeface="Calibri" pitchFamily="34" charset="0"/>
                          <a:ea typeface="Times New Roman"/>
                          <a:cs typeface="Calibri" pitchFamily="34" charset="0"/>
                        </a:rPr>
                        <a:t>Diisi</a:t>
                      </a:r>
                      <a:r>
                        <a:rPr lang="en-US" sz="1100" b="1" dirty="0" smtClean="0">
                          <a:solidFill>
                            <a:schemeClr val="bg2"/>
                          </a:solidFill>
                          <a:latin typeface="Calibri" pitchFamily="34" charset="0"/>
                          <a:ea typeface="Times New Roman"/>
                          <a:cs typeface="Calibri" pitchFamily="34" charset="0"/>
                        </a:rPr>
                        <a:t> </a:t>
                      </a:r>
                      <a:r>
                        <a:rPr lang="en-US" sz="1100" b="1" dirty="0" err="1">
                          <a:solidFill>
                            <a:schemeClr val="bg2"/>
                          </a:solidFill>
                          <a:latin typeface="Calibri" pitchFamily="34" charset="0"/>
                          <a:ea typeface="Times New Roman"/>
                          <a:cs typeface="Calibri" pitchFamily="34" charset="0"/>
                        </a:rPr>
                        <a:t>oleh</a:t>
                      </a:r>
                      <a:r>
                        <a:rPr lang="en-US" sz="1100" b="1" dirty="0">
                          <a:solidFill>
                            <a:schemeClr val="bg2"/>
                          </a:solidFill>
                          <a:latin typeface="Calibri" pitchFamily="34" charset="0"/>
                          <a:ea typeface="Times New Roman"/>
                          <a:cs typeface="Calibri" pitchFamily="34" charset="0"/>
                        </a:rPr>
                        <a:t> MP</a:t>
                      </a:r>
                    </a:p>
                  </a:txBody>
                  <a:tcPr marL="48366" marR="48366" marT="0" marB="0">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170898">
                <a:tc>
                  <a:txBody>
                    <a:bodyPr/>
                    <a:lstStyle/>
                    <a:p>
                      <a:pPr marL="0" marR="0">
                        <a:spcBef>
                          <a:spcPts val="0"/>
                        </a:spcBef>
                        <a:spcAft>
                          <a:spcPts val="0"/>
                        </a:spcAft>
                        <a:tabLst>
                          <a:tab pos="514350" algn="l"/>
                          <a:tab pos="685800" algn="l"/>
                        </a:tabLst>
                      </a:pPr>
                      <a:endParaRPr lang="en-US" sz="1100" b="1">
                        <a:solidFill>
                          <a:schemeClr val="bg2"/>
                        </a:solidFill>
                        <a:latin typeface="Calibri" pitchFamily="34" charset="0"/>
                        <a:ea typeface="Times New Roman"/>
                        <a:cs typeface="Calibri" pitchFamily="34" charset="0"/>
                      </a:endParaRPr>
                    </a:p>
                  </a:txBody>
                  <a:tcPr marL="48366" marR="48366" marT="0" marB="0">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99"/>
                    </a:solidFill>
                  </a:tcPr>
                </a:tc>
                <a:tc>
                  <a:txBody>
                    <a:bodyPr/>
                    <a:lstStyle/>
                    <a:p>
                      <a:pPr marL="0" marR="0">
                        <a:spcBef>
                          <a:spcPts val="0"/>
                        </a:spcBef>
                        <a:spcAft>
                          <a:spcPts val="0"/>
                        </a:spcAft>
                        <a:tabLst>
                          <a:tab pos="514350" algn="l"/>
                          <a:tab pos="685800" algn="l"/>
                        </a:tabLst>
                      </a:pPr>
                      <a:r>
                        <a:rPr lang="en-US" sz="1100" b="1">
                          <a:solidFill>
                            <a:schemeClr val="bg2"/>
                          </a:solidFill>
                          <a:latin typeface="Calibri" pitchFamily="34" charset="0"/>
                          <a:ea typeface="Times New Roman"/>
                          <a:cs typeface="Calibri" pitchFamily="34" charset="0"/>
                        </a:rPr>
                        <a:t>TAHUN</a:t>
                      </a:r>
                    </a:p>
                  </a:txBody>
                  <a:tcPr marL="48366" marR="483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99"/>
                    </a:solidFill>
                  </a:tcPr>
                </a:tc>
                <a:tc>
                  <a:txBody>
                    <a:bodyPr/>
                    <a:lstStyle/>
                    <a:p>
                      <a:pPr marL="0" marR="0">
                        <a:spcBef>
                          <a:spcPts val="0"/>
                        </a:spcBef>
                        <a:spcAft>
                          <a:spcPts val="0"/>
                        </a:spcAft>
                        <a:tabLst>
                          <a:tab pos="514350" algn="l"/>
                          <a:tab pos="685800" algn="l"/>
                        </a:tabLst>
                      </a:pPr>
                      <a:endParaRPr lang="en-US" sz="1100" b="1">
                        <a:solidFill>
                          <a:schemeClr val="bg2"/>
                        </a:solidFill>
                        <a:latin typeface="Calibri" pitchFamily="34" charset="0"/>
                        <a:ea typeface="Times New Roman"/>
                        <a:cs typeface="Calibri" pitchFamily="34" charset="0"/>
                      </a:endParaRPr>
                    </a:p>
                  </a:txBody>
                  <a:tcPr marL="48366" marR="483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99"/>
                    </a:solidFill>
                  </a:tcPr>
                </a:tc>
                <a:tc>
                  <a:txBody>
                    <a:bodyPr/>
                    <a:lstStyle/>
                    <a:p>
                      <a:pPr marL="0" marR="0">
                        <a:spcBef>
                          <a:spcPts val="0"/>
                        </a:spcBef>
                        <a:spcAft>
                          <a:spcPts val="0"/>
                        </a:spcAft>
                        <a:tabLst>
                          <a:tab pos="514350" algn="l"/>
                          <a:tab pos="685800" algn="l"/>
                        </a:tabLst>
                      </a:pPr>
                      <a:r>
                        <a:rPr lang="en-US" sz="1100" b="1">
                          <a:solidFill>
                            <a:schemeClr val="bg2"/>
                          </a:solidFill>
                          <a:latin typeface="Calibri" pitchFamily="34" charset="0"/>
                          <a:ea typeface="Times New Roman"/>
                          <a:cs typeface="Calibri" pitchFamily="34" charset="0"/>
                        </a:rPr>
                        <a:t>LOKASI</a:t>
                      </a:r>
                    </a:p>
                  </a:txBody>
                  <a:tcPr marL="48366" marR="483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tabLst>
                          <a:tab pos="514350" algn="l"/>
                          <a:tab pos="685800" algn="l"/>
                        </a:tabLst>
                      </a:pPr>
                      <a:r>
                        <a:rPr lang="en-US" sz="1100" b="1">
                          <a:solidFill>
                            <a:schemeClr val="bg2"/>
                          </a:solidFill>
                          <a:latin typeface="Calibri" pitchFamily="34" charset="0"/>
                          <a:ea typeface="Times New Roman"/>
                          <a:cs typeface="Calibri" pitchFamily="34" charset="0"/>
                        </a:rPr>
                        <a:t>YANG DIPUBLIKASIKAN</a:t>
                      </a:r>
                    </a:p>
                  </a:txBody>
                  <a:tcPr marL="48366" marR="483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tabLst>
                          <a:tab pos="514350" algn="l"/>
                          <a:tab pos="685800" algn="l"/>
                        </a:tabLst>
                      </a:pPr>
                      <a:r>
                        <a:rPr lang="en-US" sz="1100" b="1" dirty="0">
                          <a:solidFill>
                            <a:schemeClr val="bg2"/>
                          </a:solidFill>
                          <a:latin typeface="Calibri" pitchFamily="34" charset="0"/>
                          <a:ea typeface="Times New Roman"/>
                          <a:cs typeface="Calibri" pitchFamily="34" charset="0"/>
                        </a:rPr>
                        <a:t>TENSI *)</a:t>
                      </a:r>
                    </a:p>
                  </a:txBody>
                  <a:tcPr marL="48366" marR="48366" marT="0" marB="0">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tabLst>
                          <a:tab pos="514350" algn="l"/>
                          <a:tab pos="685800" algn="l"/>
                        </a:tabLst>
                      </a:pPr>
                      <a:r>
                        <a:rPr lang="en-US" sz="1100" b="1">
                          <a:solidFill>
                            <a:schemeClr val="bg2"/>
                          </a:solidFill>
                          <a:latin typeface="Calibri" pitchFamily="34" charset="0"/>
                          <a:ea typeface="Times New Roman"/>
                          <a:cs typeface="Calibri" pitchFamily="34" charset="0"/>
                        </a:rPr>
                        <a:t>P</a:t>
                      </a:r>
                    </a:p>
                  </a:txBody>
                  <a:tcPr marL="48366" marR="48366" marT="0" marB="0">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tabLst>
                          <a:tab pos="514350" algn="l"/>
                          <a:tab pos="685800" algn="l"/>
                        </a:tabLst>
                      </a:pPr>
                      <a:r>
                        <a:rPr lang="en-US" sz="1100" b="1" dirty="0">
                          <a:solidFill>
                            <a:schemeClr val="bg2"/>
                          </a:solidFill>
                          <a:latin typeface="Calibri" pitchFamily="34" charset="0"/>
                          <a:ea typeface="Times New Roman"/>
                          <a:cs typeface="Calibri" pitchFamily="34" charset="0"/>
                        </a:rPr>
                        <a:t>Q</a:t>
                      </a:r>
                    </a:p>
                  </a:txBody>
                  <a:tcPr marL="48366" marR="483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tabLst>
                          <a:tab pos="514350" algn="l"/>
                          <a:tab pos="685800" algn="l"/>
                        </a:tabLst>
                      </a:pPr>
                      <a:r>
                        <a:rPr lang="en-US" sz="1100" b="1">
                          <a:solidFill>
                            <a:schemeClr val="bg2"/>
                          </a:solidFill>
                          <a:latin typeface="Calibri" pitchFamily="34" charset="0"/>
                          <a:ea typeface="Times New Roman"/>
                          <a:cs typeface="Calibri" pitchFamily="34" charset="0"/>
                        </a:rPr>
                        <a:t>R</a:t>
                      </a:r>
                    </a:p>
                  </a:txBody>
                  <a:tcPr marL="48366" marR="483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tabLst>
                          <a:tab pos="514350" algn="l"/>
                          <a:tab pos="685800" algn="l"/>
                        </a:tabLst>
                      </a:pPr>
                      <a:r>
                        <a:rPr lang="en-US" sz="1100" b="1">
                          <a:solidFill>
                            <a:schemeClr val="bg2"/>
                          </a:solidFill>
                          <a:latin typeface="Calibri" pitchFamily="34" charset="0"/>
                          <a:ea typeface="Times New Roman"/>
                          <a:cs typeface="Calibri" pitchFamily="34" charset="0"/>
                        </a:rPr>
                        <a:t>T</a:t>
                      </a:r>
                    </a:p>
                  </a:txBody>
                  <a:tcPr marL="48366" marR="48366" marT="0" marB="0">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r h="670377">
                <a:tc>
                  <a:txBody>
                    <a:bodyPr/>
                    <a:lstStyle/>
                    <a:p>
                      <a:pPr marL="0" marR="0">
                        <a:spcBef>
                          <a:spcPts val="0"/>
                        </a:spcBef>
                        <a:spcAft>
                          <a:spcPts val="0"/>
                        </a:spcAft>
                        <a:tabLst>
                          <a:tab pos="514350" algn="l"/>
                          <a:tab pos="685800" algn="l"/>
                        </a:tabLst>
                      </a:pPr>
                      <a:r>
                        <a:rPr lang="en-US" sz="1100" b="1">
                          <a:solidFill>
                            <a:schemeClr val="bg2"/>
                          </a:solidFill>
                          <a:latin typeface="Calibri" pitchFamily="34" charset="0"/>
                          <a:ea typeface="Times New Roman"/>
                          <a:cs typeface="Calibri" pitchFamily="34" charset="0"/>
                        </a:rPr>
                        <a:t>1.</a:t>
                      </a:r>
                    </a:p>
                  </a:txBody>
                  <a:tcPr marL="48366" marR="48366" marT="0" marB="0">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spcBef>
                          <a:spcPts val="0"/>
                        </a:spcBef>
                        <a:spcAft>
                          <a:spcPts val="0"/>
                        </a:spcAft>
                        <a:tabLst>
                          <a:tab pos="514350" algn="l"/>
                          <a:tab pos="685800" algn="l"/>
                        </a:tabLst>
                      </a:pPr>
                      <a:r>
                        <a:rPr lang="en-US" sz="1100" b="1" dirty="0" smtClean="0">
                          <a:solidFill>
                            <a:schemeClr val="bg2"/>
                          </a:solidFill>
                          <a:latin typeface="Calibri" pitchFamily="34" charset="0"/>
                          <a:ea typeface="Times New Roman"/>
                          <a:cs typeface="Calibri" pitchFamily="34" charset="0"/>
                        </a:rPr>
                        <a:t>2003</a:t>
                      </a:r>
                      <a:endParaRPr lang="en-US" sz="1100" b="1" dirty="0">
                        <a:solidFill>
                          <a:schemeClr val="bg2"/>
                        </a:solidFill>
                        <a:latin typeface="Calibri" pitchFamily="34" charset="0"/>
                        <a:ea typeface="Times New Roman"/>
                        <a:cs typeface="Calibri" pitchFamily="34" charset="0"/>
                      </a:endParaRPr>
                    </a:p>
                  </a:txBody>
                  <a:tcPr marL="48366" marR="483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spcBef>
                          <a:spcPts val="0"/>
                        </a:spcBef>
                        <a:spcAft>
                          <a:spcPts val="0"/>
                        </a:spcAft>
                        <a:tabLst>
                          <a:tab pos="514350" algn="l"/>
                          <a:tab pos="685800" algn="l"/>
                        </a:tabLst>
                      </a:pPr>
                      <a:r>
                        <a:rPr lang="en-US" sz="1100" b="1" dirty="0" err="1">
                          <a:solidFill>
                            <a:schemeClr val="bg2"/>
                          </a:solidFill>
                          <a:latin typeface="Calibri" pitchFamily="34" charset="0"/>
                          <a:ea typeface="Times New Roman"/>
                          <a:cs typeface="Calibri" pitchFamily="34" charset="0"/>
                        </a:rPr>
                        <a:t>Perbaikan</a:t>
                      </a:r>
                      <a:r>
                        <a:rPr lang="en-US" sz="1100" b="1" dirty="0">
                          <a:solidFill>
                            <a:schemeClr val="bg2"/>
                          </a:solidFill>
                          <a:latin typeface="Calibri" pitchFamily="34" charset="0"/>
                          <a:ea typeface="Times New Roman"/>
                          <a:cs typeface="Calibri" pitchFamily="34" charset="0"/>
                        </a:rPr>
                        <a:t> </a:t>
                      </a:r>
                      <a:r>
                        <a:rPr lang="en-US" sz="1100" b="1" dirty="0" err="1">
                          <a:solidFill>
                            <a:schemeClr val="bg2"/>
                          </a:solidFill>
                          <a:latin typeface="Calibri" pitchFamily="34" charset="0"/>
                          <a:ea typeface="Times New Roman"/>
                          <a:cs typeface="Calibri" pitchFamily="34" charset="0"/>
                        </a:rPr>
                        <a:t>Mutu</a:t>
                      </a:r>
                      <a:r>
                        <a:rPr lang="en-US" sz="1100" b="1" dirty="0">
                          <a:solidFill>
                            <a:schemeClr val="bg2"/>
                          </a:solidFill>
                          <a:latin typeface="Calibri" pitchFamily="34" charset="0"/>
                          <a:ea typeface="Times New Roman"/>
                          <a:cs typeface="Calibri" pitchFamily="34" charset="0"/>
                        </a:rPr>
                        <a:t> &amp; Cara </a:t>
                      </a:r>
                      <a:r>
                        <a:rPr lang="en-US" sz="1100" b="1" dirty="0" err="1">
                          <a:solidFill>
                            <a:schemeClr val="bg2"/>
                          </a:solidFill>
                          <a:latin typeface="Calibri" pitchFamily="34" charset="0"/>
                          <a:ea typeface="Times New Roman"/>
                          <a:cs typeface="Calibri" pitchFamily="34" charset="0"/>
                        </a:rPr>
                        <a:t>Kerja</a:t>
                      </a:r>
                      <a:r>
                        <a:rPr lang="en-US" sz="1100" b="1" dirty="0">
                          <a:solidFill>
                            <a:schemeClr val="bg2"/>
                          </a:solidFill>
                          <a:latin typeface="Calibri" pitchFamily="34" charset="0"/>
                          <a:ea typeface="Times New Roman"/>
                          <a:cs typeface="Calibri" pitchFamily="34" charset="0"/>
                        </a:rPr>
                        <a:t> </a:t>
                      </a:r>
                      <a:r>
                        <a:rPr lang="en-US" sz="1100" b="1" dirty="0" err="1">
                          <a:solidFill>
                            <a:schemeClr val="bg2"/>
                          </a:solidFill>
                          <a:latin typeface="Calibri" pitchFamily="34" charset="0"/>
                          <a:ea typeface="Times New Roman"/>
                          <a:cs typeface="Calibri" pitchFamily="34" charset="0"/>
                        </a:rPr>
                        <a:t>pada</a:t>
                      </a:r>
                      <a:r>
                        <a:rPr lang="en-US" sz="1100" b="1" dirty="0">
                          <a:solidFill>
                            <a:schemeClr val="bg2"/>
                          </a:solidFill>
                          <a:latin typeface="Calibri" pitchFamily="34" charset="0"/>
                          <a:ea typeface="Times New Roman"/>
                          <a:cs typeface="Calibri" pitchFamily="34" charset="0"/>
                        </a:rPr>
                        <a:t> </a:t>
                      </a:r>
                      <a:r>
                        <a:rPr lang="en-US" sz="1100" b="1" dirty="0" err="1">
                          <a:solidFill>
                            <a:schemeClr val="bg2"/>
                          </a:solidFill>
                          <a:latin typeface="Calibri" pitchFamily="34" charset="0"/>
                          <a:ea typeface="Times New Roman"/>
                          <a:cs typeface="Calibri" pitchFamily="34" charset="0"/>
                        </a:rPr>
                        <a:t>proses</a:t>
                      </a:r>
                      <a:r>
                        <a:rPr lang="en-US" sz="1100" b="1" dirty="0">
                          <a:solidFill>
                            <a:schemeClr val="bg2"/>
                          </a:solidFill>
                          <a:latin typeface="Calibri" pitchFamily="34" charset="0"/>
                          <a:ea typeface="Times New Roman"/>
                          <a:cs typeface="Calibri" pitchFamily="34" charset="0"/>
                        </a:rPr>
                        <a:t> </a:t>
                      </a:r>
                      <a:r>
                        <a:rPr lang="en-US" sz="1100" b="1" dirty="0" err="1">
                          <a:solidFill>
                            <a:schemeClr val="bg2"/>
                          </a:solidFill>
                          <a:latin typeface="Calibri" pitchFamily="34" charset="0"/>
                          <a:ea typeface="Times New Roman"/>
                          <a:cs typeface="Calibri" pitchFamily="34" charset="0"/>
                        </a:rPr>
                        <a:t>Tenun</a:t>
                      </a:r>
                      <a:r>
                        <a:rPr lang="en-US" sz="1100" b="1" dirty="0">
                          <a:solidFill>
                            <a:schemeClr val="bg2"/>
                          </a:solidFill>
                          <a:latin typeface="Calibri" pitchFamily="34" charset="0"/>
                          <a:ea typeface="Times New Roman"/>
                          <a:cs typeface="Calibri" pitchFamily="34" charset="0"/>
                        </a:rPr>
                        <a:t> </a:t>
                      </a:r>
                      <a:r>
                        <a:rPr lang="en-US" sz="1100" b="1" dirty="0" err="1">
                          <a:solidFill>
                            <a:schemeClr val="bg2"/>
                          </a:solidFill>
                          <a:latin typeface="Calibri" pitchFamily="34" charset="0"/>
                          <a:ea typeface="Times New Roman"/>
                          <a:cs typeface="Calibri" pitchFamily="34" charset="0"/>
                        </a:rPr>
                        <a:t>Kain</a:t>
                      </a:r>
                      <a:r>
                        <a:rPr lang="en-US" sz="1100" b="1" dirty="0">
                          <a:solidFill>
                            <a:schemeClr val="bg2"/>
                          </a:solidFill>
                          <a:latin typeface="Calibri" pitchFamily="34" charset="0"/>
                          <a:ea typeface="Times New Roman"/>
                          <a:cs typeface="Calibri" pitchFamily="34" charset="0"/>
                        </a:rPr>
                        <a:t> </a:t>
                      </a:r>
                      <a:r>
                        <a:rPr lang="en-US" sz="1100" b="1" dirty="0" smtClean="0">
                          <a:solidFill>
                            <a:schemeClr val="bg2"/>
                          </a:solidFill>
                          <a:latin typeface="Calibri" pitchFamily="34" charset="0"/>
                          <a:ea typeface="Times New Roman"/>
                          <a:cs typeface="Calibri" pitchFamily="34" charset="0"/>
                        </a:rPr>
                        <a:t>……...</a:t>
                      </a:r>
                      <a:endParaRPr lang="en-US" sz="1100" b="1" dirty="0">
                        <a:solidFill>
                          <a:schemeClr val="bg2"/>
                        </a:solidFill>
                        <a:latin typeface="Calibri" pitchFamily="34" charset="0"/>
                        <a:ea typeface="Times New Roman"/>
                        <a:cs typeface="Calibri" pitchFamily="34" charset="0"/>
                      </a:endParaRPr>
                    </a:p>
                  </a:txBody>
                  <a:tcPr marL="48366" marR="483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spcBef>
                          <a:spcPts val="0"/>
                        </a:spcBef>
                        <a:spcAft>
                          <a:spcPts val="0"/>
                        </a:spcAft>
                        <a:tabLst>
                          <a:tab pos="514350" algn="l"/>
                          <a:tab pos="685800" algn="l"/>
                        </a:tabLst>
                      </a:pPr>
                      <a:r>
                        <a:rPr lang="en-US" sz="1100" b="1" dirty="0" smtClean="0">
                          <a:solidFill>
                            <a:schemeClr val="bg2"/>
                          </a:solidFill>
                          <a:latin typeface="Calibri" pitchFamily="34" charset="0"/>
                          <a:ea typeface="Times New Roman"/>
                          <a:cs typeface="Calibri" pitchFamily="34" charset="0"/>
                        </a:rPr>
                        <a:t>Seminar </a:t>
                      </a:r>
                      <a:r>
                        <a:rPr lang="en-US" sz="1100" b="1" dirty="0" err="1">
                          <a:solidFill>
                            <a:schemeClr val="bg2"/>
                          </a:solidFill>
                          <a:latin typeface="Calibri" pitchFamily="34" charset="0"/>
                          <a:ea typeface="Times New Roman"/>
                          <a:cs typeface="Calibri" pitchFamily="34" charset="0"/>
                        </a:rPr>
                        <a:t>Nasional</a:t>
                      </a:r>
                      <a:r>
                        <a:rPr lang="en-US" sz="1100" b="1" dirty="0">
                          <a:solidFill>
                            <a:schemeClr val="bg2"/>
                          </a:solidFill>
                          <a:latin typeface="Calibri" pitchFamily="34" charset="0"/>
                          <a:ea typeface="Times New Roman"/>
                          <a:cs typeface="Calibri" pitchFamily="34" charset="0"/>
                        </a:rPr>
                        <a:t> </a:t>
                      </a:r>
                      <a:r>
                        <a:rPr lang="en-US" sz="1100" b="1" dirty="0" err="1" smtClean="0">
                          <a:solidFill>
                            <a:schemeClr val="bg2"/>
                          </a:solidFill>
                          <a:latin typeface="Calibri" pitchFamily="34" charset="0"/>
                          <a:ea typeface="Times New Roman"/>
                          <a:cs typeface="Calibri" pitchFamily="34" charset="0"/>
                        </a:rPr>
                        <a:t>Gugus</a:t>
                      </a:r>
                      <a:r>
                        <a:rPr lang="en-US" sz="1100" b="1" dirty="0" smtClean="0">
                          <a:solidFill>
                            <a:schemeClr val="bg2"/>
                          </a:solidFill>
                          <a:latin typeface="Calibri" pitchFamily="34" charset="0"/>
                          <a:ea typeface="Times New Roman"/>
                          <a:cs typeface="Calibri" pitchFamily="34" charset="0"/>
                        </a:rPr>
                        <a:t> </a:t>
                      </a:r>
                      <a:r>
                        <a:rPr lang="en-US" sz="1100" b="1" dirty="0" err="1" smtClean="0">
                          <a:solidFill>
                            <a:schemeClr val="bg2"/>
                          </a:solidFill>
                          <a:latin typeface="Calibri" pitchFamily="34" charset="0"/>
                          <a:ea typeface="Times New Roman"/>
                          <a:cs typeface="Calibri" pitchFamily="34" charset="0"/>
                        </a:rPr>
                        <a:t>Kendali</a:t>
                      </a:r>
                      <a:r>
                        <a:rPr lang="en-US" sz="1100" b="1" dirty="0" smtClean="0">
                          <a:solidFill>
                            <a:schemeClr val="bg2"/>
                          </a:solidFill>
                          <a:latin typeface="Calibri" pitchFamily="34" charset="0"/>
                          <a:ea typeface="Times New Roman"/>
                          <a:cs typeface="Calibri" pitchFamily="34" charset="0"/>
                        </a:rPr>
                        <a:t> </a:t>
                      </a:r>
                      <a:r>
                        <a:rPr lang="en-US" sz="1100" b="1" dirty="0" err="1">
                          <a:solidFill>
                            <a:schemeClr val="bg2"/>
                          </a:solidFill>
                          <a:latin typeface="Calibri" pitchFamily="34" charset="0"/>
                          <a:ea typeface="Times New Roman"/>
                          <a:cs typeface="Calibri" pitchFamily="34" charset="0"/>
                        </a:rPr>
                        <a:t>Mutu</a:t>
                      </a:r>
                      <a:r>
                        <a:rPr lang="en-US" sz="1100" b="1" dirty="0">
                          <a:solidFill>
                            <a:schemeClr val="bg2"/>
                          </a:solidFill>
                          <a:latin typeface="Calibri" pitchFamily="34" charset="0"/>
                          <a:ea typeface="Times New Roman"/>
                          <a:cs typeface="Calibri" pitchFamily="34" charset="0"/>
                        </a:rPr>
                        <a:t>  </a:t>
                      </a:r>
                      <a:r>
                        <a:rPr lang="en-US" sz="1100" b="1" dirty="0" smtClean="0">
                          <a:solidFill>
                            <a:schemeClr val="bg2"/>
                          </a:solidFill>
                          <a:latin typeface="Calibri" pitchFamily="34" charset="0"/>
                          <a:ea typeface="Times New Roman"/>
                          <a:cs typeface="Calibri" pitchFamily="34" charset="0"/>
                        </a:rPr>
                        <a:t>… </a:t>
                      </a:r>
                      <a:r>
                        <a:rPr lang="en-US" sz="1100" b="1" dirty="0" err="1">
                          <a:solidFill>
                            <a:schemeClr val="bg2"/>
                          </a:solidFill>
                          <a:latin typeface="Calibri" pitchFamily="34" charset="0"/>
                          <a:ea typeface="Times New Roman"/>
                          <a:cs typeface="Calibri" pitchFamily="34" charset="0"/>
                        </a:rPr>
                        <a:t>di</a:t>
                      </a:r>
                      <a:r>
                        <a:rPr lang="en-US" sz="1100" b="1" dirty="0">
                          <a:solidFill>
                            <a:schemeClr val="bg2"/>
                          </a:solidFill>
                          <a:latin typeface="Calibri" pitchFamily="34" charset="0"/>
                          <a:ea typeface="Times New Roman"/>
                          <a:cs typeface="Calibri" pitchFamily="34" charset="0"/>
                        </a:rPr>
                        <a:t> </a:t>
                      </a:r>
                      <a:r>
                        <a:rPr lang="en-US" sz="1100" b="1" dirty="0" smtClean="0">
                          <a:solidFill>
                            <a:schemeClr val="bg2"/>
                          </a:solidFill>
                          <a:latin typeface="Calibri" pitchFamily="34" charset="0"/>
                          <a:ea typeface="Times New Roman"/>
                          <a:cs typeface="Calibri" pitchFamily="34" charset="0"/>
                        </a:rPr>
                        <a:t> ………...</a:t>
                      </a:r>
                      <a:endParaRPr lang="en-US" sz="1100" b="1" dirty="0">
                        <a:solidFill>
                          <a:schemeClr val="bg2"/>
                        </a:solidFill>
                        <a:latin typeface="Calibri" pitchFamily="34" charset="0"/>
                        <a:ea typeface="Times New Roman"/>
                        <a:cs typeface="Calibri" pitchFamily="34" charset="0"/>
                      </a:endParaRPr>
                    </a:p>
                  </a:txBody>
                  <a:tcPr marL="48366" marR="483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just">
                        <a:spcBef>
                          <a:spcPts val="0"/>
                        </a:spcBef>
                        <a:spcAft>
                          <a:spcPts val="0"/>
                        </a:spcAft>
                        <a:tabLst>
                          <a:tab pos="514350" algn="l"/>
                          <a:tab pos="685800" algn="l"/>
                        </a:tabLst>
                      </a:pPr>
                      <a:r>
                        <a:rPr lang="en-US" sz="1100" b="1" dirty="0">
                          <a:solidFill>
                            <a:schemeClr val="bg2"/>
                          </a:solidFill>
                          <a:latin typeface="Calibri" pitchFamily="34" charset="0"/>
                          <a:ea typeface="Times New Roman"/>
                          <a:cs typeface="Calibri" pitchFamily="34" charset="0"/>
                        </a:rPr>
                        <a:t> </a:t>
                      </a:r>
                      <a:r>
                        <a:rPr lang="en-US" sz="1100" b="1" dirty="0" err="1">
                          <a:solidFill>
                            <a:schemeClr val="bg2"/>
                          </a:solidFill>
                          <a:latin typeface="Calibri" pitchFamily="34" charset="0"/>
                          <a:ea typeface="Times New Roman"/>
                          <a:cs typeface="Calibri" pitchFamily="34" charset="0"/>
                        </a:rPr>
                        <a:t>Presentasi</a:t>
                      </a:r>
                      <a:r>
                        <a:rPr lang="en-US" sz="1100" b="1" dirty="0">
                          <a:solidFill>
                            <a:schemeClr val="bg2"/>
                          </a:solidFill>
                          <a:latin typeface="Calibri" pitchFamily="34" charset="0"/>
                          <a:ea typeface="Times New Roman"/>
                          <a:cs typeface="Calibri" pitchFamily="34" charset="0"/>
                        </a:rPr>
                        <a:t> Group GKM </a:t>
                      </a:r>
                      <a:r>
                        <a:rPr lang="en-US" sz="1100" b="1" dirty="0" err="1">
                          <a:solidFill>
                            <a:schemeClr val="bg2"/>
                          </a:solidFill>
                          <a:latin typeface="Calibri" pitchFamily="34" charset="0"/>
                          <a:ea typeface="Times New Roman"/>
                          <a:cs typeface="Calibri" pitchFamily="34" charset="0"/>
                        </a:rPr>
                        <a:t>dalam</a:t>
                      </a:r>
                      <a:r>
                        <a:rPr lang="en-US" sz="1100" b="1" dirty="0">
                          <a:solidFill>
                            <a:schemeClr val="bg2"/>
                          </a:solidFill>
                          <a:latin typeface="Calibri" pitchFamily="34" charset="0"/>
                          <a:ea typeface="Times New Roman"/>
                          <a:cs typeface="Calibri" pitchFamily="34" charset="0"/>
                        </a:rPr>
                        <a:t> </a:t>
                      </a:r>
                      <a:r>
                        <a:rPr lang="en-US" sz="1100" b="1" dirty="0" err="1">
                          <a:solidFill>
                            <a:schemeClr val="bg2"/>
                          </a:solidFill>
                          <a:latin typeface="Calibri" pitchFamily="34" charset="0"/>
                          <a:ea typeface="Times New Roman"/>
                          <a:cs typeface="Calibri" pitchFamily="34" charset="0"/>
                        </a:rPr>
                        <a:t>perbaikan</a:t>
                      </a:r>
                      <a:endParaRPr lang="en-US" sz="1100" b="1" dirty="0">
                        <a:solidFill>
                          <a:schemeClr val="bg2"/>
                        </a:solidFill>
                        <a:latin typeface="Calibri" pitchFamily="34" charset="0"/>
                        <a:ea typeface="Times New Roman"/>
                        <a:cs typeface="Calibri" pitchFamily="34" charset="0"/>
                      </a:endParaRPr>
                    </a:p>
                    <a:p>
                      <a:pPr marL="0" marR="0" algn="just">
                        <a:spcBef>
                          <a:spcPts val="0"/>
                        </a:spcBef>
                        <a:spcAft>
                          <a:spcPts val="0"/>
                        </a:spcAft>
                        <a:tabLst>
                          <a:tab pos="514350" algn="l"/>
                          <a:tab pos="685800" algn="l"/>
                        </a:tabLst>
                      </a:pPr>
                      <a:r>
                        <a:rPr lang="en-US" sz="1100" b="1" dirty="0">
                          <a:solidFill>
                            <a:schemeClr val="bg2"/>
                          </a:solidFill>
                          <a:latin typeface="Calibri" pitchFamily="34" charset="0"/>
                          <a:ea typeface="Times New Roman"/>
                          <a:cs typeface="Calibri" pitchFamily="34" charset="0"/>
                        </a:rPr>
                        <a:t> </a:t>
                      </a:r>
                      <a:r>
                        <a:rPr lang="en-US" sz="1100" b="1" dirty="0" err="1">
                          <a:solidFill>
                            <a:schemeClr val="bg2"/>
                          </a:solidFill>
                          <a:latin typeface="Calibri" pitchFamily="34" charset="0"/>
                          <a:ea typeface="Times New Roman"/>
                          <a:cs typeface="Calibri" pitchFamily="34" charset="0"/>
                        </a:rPr>
                        <a:t>jumlah</a:t>
                      </a:r>
                      <a:r>
                        <a:rPr lang="en-US" sz="1100" b="1" dirty="0">
                          <a:solidFill>
                            <a:schemeClr val="bg2"/>
                          </a:solidFill>
                          <a:latin typeface="Calibri" pitchFamily="34" charset="0"/>
                          <a:ea typeface="Times New Roman"/>
                          <a:cs typeface="Calibri" pitchFamily="34" charset="0"/>
                        </a:rPr>
                        <a:t> </a:t>
                      </a:r>
                      <a:r>
                        <a:rPr lang="en-US" sz="1100" b="1" dirty="0" err="1">
                          <a:solidFill>
                            <a:schemeClr val="bg2"/>
                          </a:solidFill>
                          <a:latin typeface="Calibri" pitchFamily="34" charset="0"/>
                          <a:ea typeface="Times New Roman"/>
                          <a:cs typeface="Calibri" pitchFamily="34" charset="0"/>
                        </a:rPr>
                        <a:t>produksi</a:t>
                      </a:r>
                      <a:r>
                        <a:rPr lang="en-US" sz="1100" b="1" dirty="0">
                          <a:solidFill>
                            <a:schemeClr val="bg2"/>
                          </a:solidFill>
                          <a:latin typeface="Calibri" pitchFamily="34" charset="0"/>
                          <a:ea typeface="Times New Roman"/>
                          <a:cs typeface="Calibri" pitchFamily="34" charset="0"/>
                        </a:rPr>
                        <a:t> </a:t>
                      </a:r>
                      <a:r>
                        <a:rPr lang="en-US" sz="1100" b="1" dirty="0" err="1">
                          <a:solidFill>
                            <a:schemeClr val="bg2"/>
                          </a:solidFill>
                          <a:latin typeface="Calibri" pitchFamily="34" charset="0"/>
                          <a:ea typeface="Times New Roman"/>
                          <a:cs typeface="Calibri" pitchFamily="34" charset="0"/>
                        </a:rPr>
                        <a:t>dan</a:t>
                      </a:r>
                      <a:r>
                        <a:rPr lang="en-US" sz="1100" b="1" dirty="0">
                          <a:solidFill>
                            <a:schemeClr val="bg2"/>
                          </a:solidFill>
                          <a:latin typeface="Calibri" pitchFamily="34" charset="0"/>
                          <a:ea typeface="Times New Roman"/>
                          <a:cs typeface="Calibri" pitchFamily="34" charset="0"/>
                        </a:rPr>
                        <a:t> </a:t>
                      </a:r>
                      <a:r>
                        <a:rPr lang="en-US" sz="1100" b="1" dirty="0" err="1">
                          <a:solidFill>
                            <a:schemeClr val="bg2"/>
                          </a:solidFill>
                          <a:latin typeface="Calibri" pitchFamily="34" charset="0"/>
                          <a:ea typeface="Times New Roman"/>
                          <a:cs typeface="Calibri" pitchFamily="34" charset="0"/>
                        </a:rPr>
                        <a:t>mengurangi</a:t>
                      </a:r>
                      <a:r>
                        <a:rPr lang="en-US" sz="1100" b="1" dirty="0">
                          <a:solidFill>
                            <a:schemeClr val="bg2"/>
                          </a:solidFill>
                          <a:latin typeface="Calibri" pitchFamily="34" charset="0"/>
                          <a:ea typeface="Times New Roman"/>
                          <a:cs typeface="Calibri" pitchFamily="34" charset="0"/>
                        </a:rPr>
                        <a:t> </a:t>
                      </a:r>
                      <a:r>
                        <a:rPr lang="en-US" sz="1100" b="1" dirty="0" err="1">
                          <a:solidFill>
                            <a:schemeClr val="bg2"/>
                          </a:solidFill>
                          <a:latin typeface="Calibri" pitchFamily="34" charset="0"/>
                          <a:ea typeface="Times New Roman"/>
                          <a:cs typeface="Calibri" pitchFamily="34" charset="0"/>
                        </a:rPr>
                        <a:t>cacat</a:t>
                      </a:r>
                      <a:r>
                        <a:rPr lang="en-US" sz="1100" b="1" dirty="0">
                          <a:solidFill>
                            <a:schemeClr val="bg2"/>
                          </a:solidFill>
                          <a:latin typeface="Calibri" pitchFamily="34" charset="0"/>
                          <a:ea typeface="Times New Roman"/>
                          <a:cs typeface="Calibri" pitchFamily="34" charset="0"/>
                        </a:rPr>
                        <a:t> </a:t>
                      </a:r>
                    </a:p>
                    <a:p>
                      <a:pPr marL="0" marR="0" algn="just">
                        <a:spcBef>
                          <a:spcPts val="0"/>
                        </a:spcBef>
                        <a:spcAft>
                          <a:spcPts val="0"/>
                        </a:spcAft>
                        <a:tabLst>
                          <a:tab pos="514350" algn="l"/>
                          <a:tab pos="685800" algn="l"/>
                        </a:tabLst>
                      </a:pPr>
                      <a:r>
                        <a:rPr lang="en-US" sz="1100" b="1" dirty="0">
                          <a:solidFill>
                            <a:schemeClr val="bg2"/>
                          </a:solidFill>
                          <a:latin typeface="Calibri" pitchFamily="34" charset="0"/>
                          <a:ea typeface="Times New Roman"/>
                          <a:cs typeface="Calibri" pitchFamily="34" charset="0"/>
                        </a:rPr>
                        <a:t> </a:t>
                      </a:r>
                      <a:r>
                        <a:rPr lang="en-US" sz="1100" b="1" dirty="0" err="1">
                          <a:solidFill>
                            <a:schemeClr val="bg2"/>
                          </a:solidFill>
                          <a:latin typeface="Calibri" pitchFamily="34" charset="0"/>
                          <a:ea typeface="Times New Roman"/>
                          <a:cs typeface="Calibri" pitchFamily="34" charset="0"/>
                        </a:rPr>
                        <a:t>anyaman</a:t>
                      </a:r>
                      <a:r>
                        <a:rPr lang="en-US" sz="1100" b="1" dirty="0">
                          <a:solidFill>
                            <a:schemeClr val="bg2"/>
                          </a:solidFill>
                          <a:latin typeface="Calibri" pitchFamily="34" charset="0"/>
                          <a:ea typeface="Times New Roman"/>
                          <a:cs typeface="Calibri" pitchFamily="34" charset="0"/>
                        </a:rPr>
                        <a:t> </a:t>
                      </a:r>
                      <a:r>
                        <a:rPr lang="en-US" sz="1100" b="1" dirty="0" err="1">
                          <a:solidFill>
                            <a:schemeClr val="bg2"/>
                          </a:solidFill>
                          <a:latin typeface="Calibri" pitchFamily="34" charset="0"/>
                          <a:ea typeface="Times New Roman"/>
                          <a:cs typeface="Calibri" pitchFamily="34" charset="0"/>
                        </a:rPr>
                        <a:t>di</a:t>
                      </a:r>
                      <a:r>
                        <a:rPr lang="en-US" sz="1100" b="1" dirty="0">
                          <a:solidFill>
                            <a:schemeClr val="bg2"/>
                          </a:solidFill>
                          <a:latin typeface="Calibri" pitchFamily="34" charset="0"/>
                          <a:ea typeface="Times New Roman"/>
                          <a:cs typeface="Calibri" pitchFamily="34" charset="0"/>
                        </a:rPr>
                        <a:t> </a:t>
                      </a:r>
                      <a:r>
                        <a:rPr lang="en-US" sz="1100" b="1" dirty="0" err="1">
                          <a:solidFill>
                            <a:schemeClr val="bg2"/>
                          </a:solidFill>
                          <a:latin typeface="Calibri" pitchFamily="34" charset="0"/>
                          <a:ea typeface="Times New Roman"/>
                          <a:cs typeface="Calibri" pitchFamily="34" charset="0"/>
                        </a:rPr>
                        <a:t>mesin</a:t>
                      </a:r>
                      <a:r>
                        <a:rPr lang="en-US" sz="1100" b="1" dirty="0">
                          <a:solidFill>
                            <a:schemeClr val="bg2"/>
                          </a:solidFill>
                          <a:latin typeface="Calibri" pitchFamily="34" charset="0"/>
                          <a:ea typeface="Times New Roman"/>
                          <a:cs typeface="Calibri" pitchFamily="34" charset="0"/>
                        </a:rPr>
                        <a:t> </a:t>
                      </a:r>
                      <a:r>
                        <a:rPr lang="en-US" sz="1100" b="1" dirty="0" err="1">
                          <a:solidFill>
                            <a:schemeClr val="bg2"/>
                          </a:solidFill>
                          <a:latin typeface="Calibri" pitchFamily="34" charset="0"/>
                          <a:ea typeface="Times New Roman"/>
                          <a:cs typeface="Calibri" pitchFamily="34" charset="0"/>
                        </a:rPr>
                        <a:t>tenun</a:t>
                      </a:r>
                      <a:r>
                        <a:rPr lang="en-US" sz="1100" b="1" dirty="0">
                          <a:solidFill>
                            <a:schemeClr val="bg2"/>
                          </a:solidFill>
                          <a:latin typeface="Calibri" pitchFamily="34" charset="0"/>
                          <a:ea typeface="Times New Roman"/>
                          <a:cs typeface="Calibri" pitchFamily="34" charset="0"/>
                        </a:rPr>
                        <a:t>.</a:t>
                      </a:r>
                    </a:p>
                  </a:txBody>
                  <a:tcPr marL="48366" marR="483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just">
                        <a:spcBef>
                          <a:spcPts val="0"/>
                        </a:spcBef>
                        <a:spcAft>
                          <a:spcPts val="0"/>
                        </a:spcAft>
                        <a:tabLst>
                          <a:tab pos="514350" algn="l"/>
                          <a:tab pos="685800" algn="l"/>
                        </a:tabLst>
                      </a:pPr>
                      <a:r>
                        <a:rPr lang="en-US" sz="1100" b="1" dirty="0">
                          <a:solidFill>
                            <a:schemeClr val="bg2"/>
                          </a:solidFill>
                          <a:latin typeface="Calibri" pitchFamily="34" charset="0"/>
                          <a:ea typeface="Times New Roman"/>
                          <a:cs typeface="Calibri" pitchFamily="34" charset="0"/>
                        </a:rPr>
                        <a:t>W 4.2.1</a:t>
                      </a:r>
                    </a:p>
                    <a:p>
                      <a:pPr marL="0" marR="0" algn="just">
                        <a:spcBef>
                          <a:spcPts val="0"/>
                        </a:spcBef>
                        <a:spcAft>
                          <a:spcPts val="0"/>
                        </a:spcAft>
                        <a:tabLst>
                          <a:tab pos="514350" algn="l"/>
                          <a:tab pos="685800" algn="l"/>
                        </a:tabLst>
                      </a:pPr>
                      <a:r>
                        <a:rPr lang="en-US" sz="1100" b="1" dirty="0">
                          <a:solidFill>
                            <a:schemeClr val="bg2"/>
                          </a:solidFill>
                          <a:latin typeface="Calibri" pitchFamily="34" charset="0"/>
                          <a:ea typeface="Times New Roman"/>
                          <a:cs typeface="Calibri" pitchFamily="34" charset="0"/>
                        </a:rPr>
                        <a:t>W 4.4.2</a:t>
                      </a:r>
                    </a:p>
                    <a:p>
                      <a:pPr marL="0" marR="0" algn="just">
                        <a:spcBef>
                          <a:spcPts val="0"/>
                        </a:spcBef>
                        <a:spcAft>
                          <a:spcPts val="0"/>
                        </a:spcAft>
                        <a:tabLst>
                          <a:tab pos="514350" algn="l"/>
                          <a:tab pos="685800" algn="l"/>
                        </a:tabLst>
                      </a:pPr>
                      <a:r>
                        <a:rPr lang="en-US" sz="1100" b="1" dirty="0">
                          <a:solidFill>
                            <a:schemeClr val="bg2"/>
                          </a:solidFill>
                          <a:latin typeface="Calibri" pitchFamily="34" charset="0"/>
                          <a:ea typeface="Times New Roman"/>
                          <a:cs typeface="Calibri" pitchFamily="34" charset="0"/>
                        </a:rPr>
                        <a:t>W 4.5.1</a:t>
                      </a:r>
                    </a:p>
                  </a:txBody>
                  <a:tcPr marL="48366" marR="48366" marT="0" marB="0">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tabLst>
                          <a:tab pos="514350" algn="l"/>
                          <a:tab pos="685800" algn="l"/>
                        </a:tabLst>
                      </a:pPr>
                      <a:endParaRPr lang="en-US" sz="1100" b="1">
                        <a:solidFill>
                          <a:schemeClr val="bg2"/>
                        </a:solidFill>
                        <a:latin typeface="Calibri" pitchFamily="34" charset="0"/>
                        <a:ea typeface="Times New Roman"/>
                        <a:cs typeface="Calibri" pitchFamily="34" charset="0"/>
                      </a:endParaRPr>
                    </a:p>
                  </a:txBody>
                  <a:tcPr marL="48366" marR="48366" marT="0" marB="0">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tabLst>
                          <a:tab pos="514350" algn="l"/>
                          <a:tab pos="685800" algn="l"/>
                        </a:tabLst>
                      </a:pPr>
                      <a:endParaRPr lang="en-US" sz="1100" b="1">
                        <a:solidFill>
                          <a:schemeClr val="bg2"/>
                        </a:solidFill>
                        <a:latin typeface="Calibri" pitchFamily="34" charset="0"/>
                        <a:ea typeface="Times New Roman"/>
                        <a:cs typeface="Calibri" pitchFamily="34" charset="0"/>
                      </a:endParaRPr>
                    </a:p>
                  </a:txBody>
                  <a:tcPr marL="48366" marR="483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tabLst>
                          <a:tab pos="514350" algn="l"/>
                          <a:tab pos="685800" algn="l"/>
                        </a:tabLst>
                      </a:pPr>
                      <a:endParaRPr lang="en-US" sz="1100" b="1">
                        <a:solidFill>
                          <a:schemeClr val="bg2"/>
                        </a:solidFill>
                        <a:latin typeface="Calibri" pitchFamily="34" charset="0"/>
                        <a:ea typeface="Times New Roman"/>
                        <a:cs typeface="Calibri" pitchFamily="34" charset="0"/>
                      </a:endParaRPr>
                    </a:p>
                  </a:txBody>
                  <a:tcPr marL="48366" marR="483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tabLst>
                          <a:tab pos="514350" algn="l"/>
                          <a:tab pos="685800" algn="l"/>
                        </a:tabLst>
                      </a:pPr>
                      <a:endParaRPr lang="en-US" sz="1100" b="1">
                        <a:solidFill>
                          <a:schemeClr val="bg2"/>
                        </a:solidFill>
                        <a:latin typeface="Calibri" pitchFamily="34" charset="0"/>
                        <a:ea typeface="Times New Roman"/>
                        <a:cs typeface="Calibri" pitchFamily="34" charset="0"/>
                      </a:endParaRPr>
                    </a:p>
                  </a:txBody>
                  <a:tcPr marL="48366" marR="48366" marT="0" marB="0">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r h="1005566">
                <a:tc>
                  <a:txBody>
                    <a:bodyPr/>
                    <a:lstStyle/>
                    <a:p>
                      <a:pPr marL="0" marR="0">
                        <a:spcBef>
                          <a:spcPts val="0"/>
                        </a:spcBef>
                        <a:spcAft>
                          <a:spcPts val="0"/>
                        </a:spcAft>
                        <a:tabLst>
                          <a:tab pos="514350" algn="l"/>
                          <a:tab pos="685800" algn="l"/>
                        </a:tabLst>
                      </a:pPr>
                      <a:r>
                        <a:rPr lang="en-US" sz="1100" b="1">
                          <a:solidFill>
                            <a:schemeClr val="bg2"/>
                          </a:solidFill>
                          <a:latin typeface="Calibri" pitchFamily="34" charset="0"/>
                          <a:ea typeface="Times New Roman"/>
                          <a:cs typeface="Calibri" pitchFamily="34" charset="0"/>
                        </a:rPr>
                        <a:t>2.</a:t>
                      </a:r>
                    </a:p>
                  </a:txBody>
                  <a:tcPr marL="48366" marR="48366" marT="0" marB="0">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spcBef>
                          <a:spcPts val="0"/>
                        </a:spcBef>
                        <a:spcAft>
                          <a:spcPts val="0"/>
                        </a:spcAft>
                        <a:tabLst>
                          <a:tab pos="514350" algn="l"/>
                          <a:tab pos="685800" algn="l"/>
                        </a:tabLst>
                      </a:pPr>
                      <a:r>
                        <a:rPr lang="en-US" sz="1100" b="1" dirty="0" smtClean="0">
                          <a:solidFill>
                            <a:schemeClr val="bg2"/>
                          </a:solidFill>
                          <a:latin typeface="Calibri" pitchFamily="34" charset="0"/>
                          <a:ea typeface="Times New Roman"/>
                          <a:cs typeface="Calibri" pitchFamily="34" charset="0"/>
                        </a:rPr>
                        <a:t>2007</a:t>
                      </a:r>
                      <a:endParaRPr lang="en-US" sz="1100" b="1" dirty="0">
                        <a:solidFill>
                          <a:schemeClr val="bg2"/>
                        </a:solidFill>
                        <a:latin typeface="Calibri" pitchFamily="34" charset="0"/>
                        <a:ea typeface="Times New Roman"/>
                        <a:cs typeface="Calibri" pitchFamily="34" charset="0"/>
                      </a:endParaRPr>
                    </a:p>
                  </a:txBody>
                  <a:tcPr marL="48366" marR="483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spcBef>
                          <a:spcPts val="0"/>
                        </a:spcBef>
                        <a:spcAft>
                          <a:spcPts val="0"/>
                        </a:spcAft>
                        <a:tabLst>
                          <a:tab pos="514350" algn="l"/>
                          <a:tab pos="685800" algn="l"/>
                        </a:tabLst>
                      </a:pPr>
                      <a:r>
                        <a:rPr lang="en-US" sz="1100" b="1">
                          <a:solidFill>
                            <a:schemeClr val="bg2"/>
                          </a:solidFill>
                          <a:latin typeface="Calibri" pitchFamily="34" charset="0"/>
                          <a:ea typeface="Times New Roman"/>
                          <a:cs typeface="Calibri" pitchFamily="34" charset="0"/>
                        </a:rPr>
                        <a:t>Soft Ground Improvement using Fibredrain and Preloading in 3</a:t>
                      </a:r>
                      <a:r>
                        <a:rPr lang="en-US" sz="1100" b="1" baseline="30000">
                          <a:solidFill>
                            <a:schemeClr val="bg2"/>
                          </a:solidFill>
                          <a:latin typeface="Calibri" pitchFamily="34" charset="0"/>
                          <a:ea typeface="Times New Roman"/>
                          <a:cs typeface="Calibri" pitchFamily="34" charset="0"/>
                        </a:rPr>
                        <a:t>rd</a:t>
                      </a:r>
                      <a:r>
                        <a:rPr lang="en-US" sz="1100" b="1">
                          <a:solidFill>
                            <a:schemeClr val="bg2"/>
                          </a:solidFill>
                          <a:latin typeface="Calibri" pitchFamily="34" charset="0"/>
                          <a:ea typeface="Times New Roman"/>
                          <a:cs typeface="Calibri" pitchFamily="34" charset="0"/>
                        </a:rPr>
                        <a:t> Koja Container Yard – Jakarta.</a:t>
                      </a:r>
                    </a:p>
                  </a:txBody>
                  <a:tcPr marL="48366" marR="483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spcBef>
                          <a:spcPts val="0"/>
                        </a:spcBef>
                        <a:spcAft>
                          <a:spcPts val="0"/>
                        </a:spcAft>
                        <a:tabLst>
                          <a:tab pos="514350" algn="l"/>
                          <a:tab pos="685800" algn="l"/>
                        </a:tabLst>
                      </a:pPr>
                      <a:r>
                        <a:rPr lang="en-US" sz="1100" b="1">
                          <a:solidFill>
                            <a:schemeClr val="bg2"/>
                          </a:solidFill>
                          <a:latin typeface="Calibri" pitchFamily="34" charset="0"/>
                          <a:ea typeface="Times New Roman"/>
                          <a:cs typeface="Calibri" pitchFamily="34" charset="0"/>
                        </a:rPr>
                        <a:t>International Conference in Geotechnical Engineering – Hanoi, Vietnam.</a:t>
                      </a:r>
                    </a:p>
                  </a:txBody>
                  <a:tcPr marL="48366" marR="483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just">
                        <a:spcBef>
                          <a:spcPts val="0"/>
                        </a:spcBef>
                        <a:spcAft>
                          <a:spcPts val="0"/>
                        </a:spcAft>
                        <a:tabLst>
                          <a:tab pos="514350" algn="l"/>
                          <a:tab pos="685800" algn="l"/>
                        </a:tabLst>
                      </a:pPr>
                      <a:r>
                        <a:rPr lang="en-US" sz="1100" b="1" dirty="0" err="1">
                          <a:solidFill>
                            <a:schemeClr val="bg2"/>
                          </a:solidFill>
                          <a:latin typeface="Calibri" pitchFamily="34" charset="0"/>
                          <a:ea typeface="Times New Roman"/>
                          <a:cs typeface="Calibri" pitchFamily="34" charset="0"/>
                        </a:rPr>
                        <a:t>Penjelasan</a:t>
                      </a:r>
                      <a:r>
                        <a:rPr lang="en-US" sz="1100" b="1" dirty="0">
                          <a:solidFill>
                            <a:schemeClr val="bg2"/>
                          </a:solidFill>
                          <a:latin typeface="Calibri" pitchFamily="34" charset="0"/>
                          <a:ea typeface="Times New Roman"/>
                          <a:cs typeface="Calibri" pitchFamily="34" charset="0"/>
                        </a:rPr>
                        <a:t> &amp; </a:t>
                      </a:r>
                      <a:r>
                        <a:rPr lang="en-US" sz="1100" b="1" dirty="0" err="1">
                          <a:solidFill>
                            <a:schemeClr val="bg2"/>
                          </a:solidFill>
                          <a:latin typeface="Calibri" pitchFamily="34" charset="0"/>
                          <a:ea typeface="Times New Roman"/>
                          <a:cs typeface="Calibri" pitchFamily="34" charset="0"/>
                        </a:rPr>
                        <a:t>hasil</a:t>
                      </a:r>
                      <a:r>
                        <a:rPr lang="en-US" sz="1100" b="1" dirty="0">
                          <a:solidFill>
                            <a:schemeClr val="bg2"/>
                          </a:solidFill>
                          <a:latin typeface="Calibri" pitchFamily="34" charset="0"/>
                          <a:ea typeface="Times New Roman"/>
                          <a:cs typeface="Calibri" pitchFamily="34" charset="0"/>
                        </a:rPr>
                        <a:t> </a:t>
                      </a:r>
                      <a:r>
                        <a:rPr lang="en-US" sz="1100" b="1" dirty="0" err="1">
                          <a:solidFill>
                            <a:schemeClr val="bg2"/>
                          </a:solidFill>
                          <a:latin typeface="Calibri" pitchFamily="34" charset="0"/>
                          <a:ea typeface="Times New Roman"/>
                          <a:cs typeface="Calibri" pitchFamily="34" charset="0"/>
                        </a:rPr>
                        <a:t>evaluasi</a:t>
                      </a:r>
                      <a:r>
                        <a:rPr lang="en-US" sz="1100" b="1" dirty="0">
                          <a:solidFill>
                            <a:schemeClr val="bg2"/>
                          </a:solidFill>
                          <a:latin typeface="Calibri" pitchFamily="34" charset="0"/>
                          <a:ea typeface="Times New Roman"/>
                          <a:cs typeface="Calibri" pitchFamily="34" charset="0"/>
                        </a:rPr>
                        <a:t> </a:t>
                      </a:r>
                      <a:r>
                        <a:rPr lang="en-US" sz="1100" b="1" dirty="0" err="1">
                          <a:solidFill>
                            <a:schemeClr val="bg2"/>
                          </a:solidFill>
                          <a:latin typeface="Calibri" pitchFamily="34" charset="0"/>
                          <a:ea typeface="Times New Roman"/>
                          <a:cs typeface="Calibri" pitchFamily="34" charset="0"/>
                        </a:rPr>
                        <a:t>pemakaian</a:t>
                      </a:r>
                      <a:r>
                        <a:rPr lang="en-US" sz="1100" b="1" dirty="0">
                          <a:solidFill>
                            <a:schemeClr val="bg2"/>
                          </a:solidFill>
                          <a:latin typeface="Calibri" pitchFamily="34" charset="0"/>
                          <a:ea typeface="Times New Roman"/>
                          <a:cs typeface="Calibri" pitchFamily="34" charset="0"/>
                        </a:rPr>
                        <a:t> </a:t>
                      </a:r>
                      <a:r>
                        <a:rPr lang="en-US" sz="1100" b="1" dirty="0" err="1">
                          <a:solidFill>
                            <a:schemeClr val="bg2"/>
                          </a:solidFill>
                          <a:latin typeface="Calibri" pitchFamily="34" charset="0"/>
                          <a:ea typeface="Times New Roman"/>
                          <a:cs typeface="Calibri" pitchFamily="34" charset="0"/>
                        </a:rPr>
                        <a:t>produk</a:t>
                      </a:r>
                      <a:r>
                        <a:rPr lang="en-US" sz="1100" b="1" dirty="0">
                          <a:solidFill>
                            <a:schemeClr val="bg2"/>
                          </a:solidFill>
                          <a:latin typeface="Calibri" pitchFamily="34" charset="0"/>
                          <a:ea typeface="Times New Roman"/>
                          <a:cs typeface="Calibri" pitchFamily="34" charset="0"/>
                        </a:rPr>
                        <a:t> </a:t>
                      </a:r>
                      <a:r>
                        <a:rPr lang="en-US" sz="1100" b="1" dirty="0" smtClean="0">
                          <a:solidFill>
                            <a:schemeClr val="bg2"/>
                          </a:solidFill>
                          <a:latin typeface="Calibri" pitchFamily="34" charset="0"/>
                          <a:ea typeface="Times New Roman"/>
                          <a:cs typeface="Calibri" pitchFamily="34" charset="0"/>
                        </a:rPr>
                        <a:t>PVD </a:t>
                      </a:r>
                      <a:r>
                        <a:rPr lang="en-US" sz="1100" b="1" dirty="0" err="1">
                          <a:solidFill>
                            <a:schemeClr val="bg2"/>
                          </a:solidFill>
                          <a:latin typeface="Calibri" pitchFamily="34" charset="0"/>
                          <a:ea typeface="Times New Roman"/>
                          <a:cs typeface="Calibri" pitchFamily="34" charset="0"/>
                        </a:rPr>
                        <a:t>pada</a:t>
                      </a:r>
                      <a:r>
                        <a:rPr lang="en-US" sz="1100" b="1" dirty="0">
                          <a:solidFill>
                            <a:schemeClr val="bg2"/>
                          </a:solidFill>
                          <a:latin typeface="Calibri" pitchFamily="34" charset="0"/>
                          <a:ea typeface="Times New Roman"/>
                          <a:cs typeface="Calibri" pitchFamily="34" charset="0"/>
                        </a:rPr>
                        <a:t> </a:t>
                      </a:r>
                      <a:r>
                        <a:rPr lang="en-US" sz="1100" b="1" dirty="0" err="1">
                          <a:solidFill>
                            <a:schemeClr val="bg2"/>
                          </a:solidFill>
                          <a:latin typeface="Calibri" pitchFamily="34" charset="0"/>
                          <a:ea typeface="Times New Roman"/>
                          <a:cs typeface="Calibri" pitchFamily="34" charset="0"/>
                        </a:rPr>
                        <a:t>proyek</a:t>
                      </a:r>
                      <a:r>
                        <a:rPr lang="en-US" sz="1100" b="1" dirty="0">
                          <a:solidFill>
                            <a:schemeClr val="bg2"/>
                          </a:solidFill>
                          <a:latin typeface="Calibri" pitchFamily="34" charset="0"/>
                          <a:ea typeface="Times New Roman"/>
                          <a:cs typeface="Calibri" pitchFamily="34" charset="0"/>
                        </a:rPr>
                        <a:t> </a:t>
                      </a:r>
                      <a:r>
                        <a:rPr lang="en-US" sz="1100" b="1" dirty="0" err="1">
                          <a:solidFill>
                            <a:schemeClr val="bg2"/>
                          </a:solidFill>
                          <a:latin typeface="Calibri" pitchFamily="34" charset="0"/>
                          <a:ea typeface="Times New Roman"/>
                          <a:cs typeface="Calibri" pitchFamily="34" charset="0"/>
                        </a:rPr>
                        <a:t>perbaikan</a:t>
                      </a:r>
                      <a:r>
                        <a:rPr lang="en-US" sz="1100" b="1" dirty="0">
                          <a:solidFill>
                            <a:schemeClr val="bg2"/>
                          </a:solidFill>
                          <a:latin typeface="Calibri" pitchFamily="34" charset="0"/>
                          <a:ea typeface="Times New Roman"/>
                          <a:cs typeface="Calibri" pitchFamily="34" charset="0"/>
                        </a:rPr>
                        <a:t> </a:t>
                      </a:r>
                      <a:r>
                        <a:rPr lang="en-US" sz="1100" b="1" dirty="0" err="1">
                          <a:solidFill>
                            <a:schemeClr val="bg2"/>
                          </a:solidFill>
                          <a:latin typeface="Calibri" pitchFamily="34" charset="0"/>
                          <a:ea typeface="Times New Roman"/>
                          <a:cs typeface="Calibri" pitchFamily="34" charset="0"/>
                        </a:rPr>
                        <a:t>tanah</a:t>
                      </a:r>
                      <a:r>
                        <a:rPr lang="en-US" sz="1100" b="1" dirty="0">
                          <a:solidFill>
                            <a:schemeClr val="bg2"/>
                          </a:solidFill>
                          <a:latin typeface="Calibri" pitchFamily="34" charset="0"/>
                          <a:ea typeface="Times New Roman"/>
                          <a:cs typeface="Calibri" pitchFamily="34" charset="0"/>
                        </a:rPr>
                        <a:t> </a:t>
                      </a:r>
                      <a:r>
                        <a:rPr lang="en-US" sz="1100" b="1" dirty="0" err="1">
                          <a:solidFill>
                            <a:schemeClr val="bg2"/>
                          </a:solidFill>
                          <a:latin typeface="Calibri" pitchFamily="34" charset="0"/>
                          <a:ea typeface="Times New Roman"/>
                          <a:cs typeface="Calibri" pitchFamily="34" charset="0"/>
                        </a:rPr>
                        <a:t>lunak</a:t>
                      </a:r>
                      <a:r>
                        <a:rPr lang="en-US" sz="1100" b="1" dirty="0">
                          <a:solidFill>
                            <a:schemeClr val="bg2"/>
                          </a:solidFill>
                          <a:latin typeface="Calibri" pitchFamily="34" charset="0"/>
                          <a:ea typeface="Times New Roman"/>
                          <a:cs typeface="Calibri" pitchFamily="34" charset="0"/>
                        </a:rPr>
                        <a:t> </a:t>
                      </a:r>
                      <a:r>
                        <a:rPr lang="en-US" sz="1100" b="1" dirty="0" err="1">
                          <a:solidFill>
                            <a:schemeClr val="bg2"/>
                          </a:solidFill>
                          <a:latin typeface="Calibri" pitchFamily="34" charset="0"/>
                          <a:ea typeface="Times New Roman"/>
                          <a:cs typeface="Calibri" pitchFamily="34" charset="0"/>
                        </a:rPr>
                        <a:t>jenis</a:t>
                      </a:r>
                      <a:r>
                        <a:rPr lang="en-US" sz="1100" b="1" dirty="0">
                          <a:solidFill>
                            <a:schemeClr val="bg2"/>
                          </a:solidFill>
                          <a:latin typeface="Calibri" pitchFamily="34" charset="0"/>
                          <a:ea typeface="Times New Roman"/>
                          <a:cs typeface="Calibri" pitchFamily="34" charset="0"/>
                        </a:rPr>
                        <a:t> marine clay, </a:t>
                      </a:r>
                      <a:r>
                        <a:rPr lang="en-US" sz="1100" b="1" dirty="0" err="1">
                          <a:solidFill>
                            <a:schemeClr val="bg2"/>
                          </a:solidFill>
                          <a:latin typeface="Calibri" pitchFamily="34" charset="0"/>
                          <a:ea typeface="Times New Roman"/>
                          <a:cs typeface="Calibri" pitchFamily="34" charset="0"/>
                        </a:rPr>
                        <a:t>untuk</a:t>
                      </a:r>
                      <a:r>
                        <a:rPr lang="en-US" sz="1100" b="1" dirty="0">
                          <a:solidFill>
                            <a:schemeClr val="bg2"/>
                          </a:solidFill>
                          <a:latin typeface="Calibri" pitchFamily="34" charset="0"/>
                          <a:ea typeface="Times New Roman"/>
                          <a:cs typeface="Calibri" pitchFamily="34" charset="0"/>
                        </a:rPr>
                        <a:t> </a:t>
                      </a:r>
                      <a:r>
                        <a:rPr lang="en-US" sz="1100" b="1" dirty="0" smtClean="0">
                          <a:solidFill>
                            <a:schemeClr val="bg2"/>
                          </a:solidFill>
                          <a:latin typeface="Calibri" pitchFamily="34" charset="0"/>
                          <a:ea typeface="Times New Roman"/>
                          <a:cs typeface="Calibri" pitchFamily="34" charset="0"/>
                        </a:rPr>
                        <a:t>container yard…</a:t>
                      </a:r>
                    </a:p>
                    <a:p>
                      <a:pPr marL="0" marR="0" algn="just">
                        <a:spcBef>
                          <a:spcPts val="0"/>
                        </a:spcBef>
                        <a:spcAft>
                          <a:spcPts val="0"/>
                        </a:spcAft>
                        <a:tabLst>
                          <a:tab pos="514350" algn="l"/>
                          <a:tab pos="685800" algn="l"/>
                        </a:tabLst>
                      </a:pPr>
                      <a:endParaRPr lang="en-US" sz="1100" b="1" dirty="0" smtClean="0">
                        <a:solidFill>
                          <a:schemeClr val="bg2"/>
                        </a:solidFill>
                        <a:latin typeface="Calibri" pitchFamily="34" charset="0"/>
                        <a:ea typeface="Times New Roman"/>
                        <a:cs typeface="Calibri" pitchFamily="34" charset="0"/>
                      </a:endParaRPr>
                    </a:p>
                    <a:p>
                      <a:pPr marL="0" marR="0" algn="just">
                        <a:spcBef>
                          <a:spcPts val="0"/>
                        </a:spcBef>
                        <a:spcAft>
                          <a:spcPts val="0"/>
                        </a:spcAft>
                        <a:tabLst>
                          <a:tab pos="514350" algn="l"/>
                          <a:tab pos="685800" algn="l"/>
                        </a:tabLst>
                      </a:pPr>
                      <a:r>
                        <a:rPr lang="en-US" sz="1100" b="1" dirty="0" smtClean="0">
                          <a:solidFill>
                            <a:schemeClr val="bg2"/>
                          </a:solidFill>
                          <a:latin typeface="Calibri" pitchFamily="34" charset="0"/>
                          <a:ea typeface="Times New Roman"/>
                          <a:cs typeface="Calibri" pitchFamily="34" charset="0"/>
                        </a:rPr>
                        <a:t>   </a:t>
                      </a:r>
                      <a:r>
                        <a:rPr lang="en-US" sz="1100" b="1" dirty="0" smtClean="0">
                          <a:solidFill>
                            <a:srgbClr val="3333CC"/>
                          </a:solidFill>
                          <a:latin typeface="Calibri" pitchFamily="34" charset="0"/>
                          <a:ea typeface="Times New Roman"/>
                          <a:cs typeface="Calibri" pitchFamily="34" charset="0"/>
                        </a:rPr>
                        <a:t>( </a:t>
                      </a:r>
                      <a:r>
                        <a:rPr lang="en-US" sz="1100" b="1" dirty="0" err="1" smtClean="0">
                          <a:solidFill>
                            <a:srgbClr val="3333CC"/>
                          </a:solidFill>
                          <a:latin typeface="Calibri" pitchFamily="34" charset="0"/>
                          <a:ea typeface="Times New Roman"/>
                          <a:cs typeface="Calibri" pitchFamily="34" charset="0"/>
                        </a:rPr>
                        <a:t>Bukti</a:t>
                      </a:r>
                      <a:r>
                        <a:rPr lang="en-US" sz="1100" b="1" dirty="0" smtClean="0">
                          <a:solidFill>
                            <a:srgbClr val="3333CC"/>
                          </a:solidFill>
                          <a:latin typeface="Calibri" pitchFamily="34" charset="0"/>
                          <a:ea typeface="Times New Roman"/>
                          <a:cs typeface="Calibri" pitchFamily="34" charset="0"/>
                        </a:rPr>
                        <a:t> </a:t>
                      </a:r>
                      <a:r>
                        <a:rPr lang="en-US" sz="1100" b="1" dirty="0" err="1" smtClean="0">
                          <a:solidFill>
                            <a:srgbClr val="3333CC"/>
                          </a:solidFill>
                          <a:latin typeface="Calibri" pitchFamily="34" charset="0"/>
                          <a:ea typeface="Times New Roman"/>
                          <a:cs typeface="Calibri" pitchFamily="34" charset="0"/>
                        </a:rPr>
                        <a:t>Terlampir</a:t>
                      </a:r>
                      <a:r>
                        <a:rPr lang="en-US" sz="1100" b="1" dirty="0" smtClean="0">
                          <a:solidFill>
                            <a:srgbClr val="3333CC"/>
                          </a:solidFill>
                          <a:latin typeface="Calibri" pitchFamily="34" charset="0"/>
                          <a:ea typeface="Times New Roman"/>
                          <a:cs typeface="Calibri" pitchFamily="34" charset="0"/>
                        </a:rPr>
                        <a:t> ).</a:t>
                      </a:r>
                      <a:endParaRPr lang="en-US" sz="1100" b="1" dirty="0">
                        <a:solidFill>
                          <a:schemeClr val="bg2"/>
                        </a:solidFill>
                        <a:latin typeface="Calibri" pitchFamily="34" charset="0"/>
                        <a:ea typeface="Times New Roman"/>
                        <a:cs typeface="Calibri" pitchFamily="34" charset="0"/>
                      </a:endParaRPr>
                    </a:p>
                  </a:txBody>
                  <a:tcPr marL="48366" marR="483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just">
                        <a:spcBef>
                          <a:spcPts val="0"/>
                        </a:spcBef>
                        <a:spcAft>
                          <a:spcPts val="0"/>
                        </a:spcAft>
                        <a:tabLst>
                          <a:tab pos="514350" algn="l"/>
                          <a:tab pos="685800" algn="l"/>
                        </a:tabLst>
                      </a:pPr>
                      <a:r>
                        <a:rPr lang="en-US" sz="1100" b="1" dirty="0">
                          <a:solidFill>
                            <a:schemeClr val="bg2"/>
                          </a:solidFill>
                          <a:latin typeface="Calibri" pitchFamily="34" charset="0"/>
                          <a:ea typeface="Times New Roman"/>
                          <a:cs typeface="Calibri" pitchFamily="34" charset="0"/>
                        </a:rPr>
                        <a:t>W 4.4.1</a:t>
                      </a:r>
                    </a:p>
                    <a:p>
                      <a:pPr marL="0" marR="0" algn="just">
                        <a:spcBef>
                          <a:spcPts val="0"/>
                        </a:spcBef>
                        <a:spcAft>
                          <a:spcPts val="0"/>
                        </a:spcAft>
                        <a:tabLst>
                          <a:tab pos="514350" algn="l"/>
                          <a:tab pos="685800" algn="l"/>
                        </a:tabLst>
                      </a:pPr>
                      <a:r>
                        <a:rPr lang="en-US" sz="1100" b="1" dirty="0">
                          <a:solidFill>
                            <a:schemeClr val="bg2"/>
                          </a:solidFill>
                          <a:latin typeface="Calibri" pitchFamily="34" charset="0"/>
                          <a:ea typeface="Times New Roman"/>
                          <a:cs typeface="Calibri" pitchFamily="34" charset="0"/>
                        </a:rPr>
                        <a:t>W 4.4.3</a:t>
                      </a:r>
                    </a:p>
                    <a:p>
                      <a:pPr marL="0" marR="0" algn="just">
                        <a:spcBef>
                          <a:spcPts val="0"/>
                        </a:spcBef>
                        <a:spcAft>
                          <a:spcPts val="0"/>
                        </a:spcAft>
                        <a:tabLst>
                          <a:tab pos="514350" algn="l"/>
                          <a:tab pos="685800" algn="l"/>
                        </a:tabLst>
                      </a:pPr>
                      <a:r>
                        <a:rPr lang="en-US" sz="1100" b="1" dirty="0">
                          <a:solidFill>
                            <a:schemeClr val="bg2"/>
                          </a:solidFill>
                          <a:latin typeface="Calibri" pitchFamily="34" charset="0"/>
                          <a:ea typeface="Times New Roman"/>
                          <a:cs typeface="Calibri" pitchFamily="34" charset="0"/>
                        </a:rPr>
                        <a:t>W 4.5.1</a:t>
                      </a:r>
                    </a:p>
                  </a:txBody>
                  <a:tcPr marL="48366" marR="48366" marT="0" marB="0">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tabLst>
                          <a:tab pos="514350" algn="l"/>
                          <a:tab pos="685800" algn="l"/>
                        </a:tabLst>
                      </a:pPr>
                      <a:endParaRPr lang="en-US" sz="1100" b="1">
                        <a:solidFill>
                          <a:schemeClr val="bg2"/>
                        </a:solidFill>
                        <a:latin typeface="Calibri" pitchFamily="34" charset="0"/>
                        <a:ea typeface="Times New Roman"/>
                        <a:cs typeface="Calibri" pitchFamily="34" charset="0"/>
                      </a:endParaRPr>
                    </a:p>
                  </a:txBody>
                  <a:tcPr marL="48366" marR="48366" marT="0" marB="0">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tabLst>
                          <a:tab pos="514350" algn="l"/>
                          <a:tab pos="685800" algn="l"/>
                        </a:tabLst>
                      </a:pPr>
                      <a:endParaRPr lang="en-US" sz="1100" b="1">
                        <a:solidFill>
                          <a:schemeClr val="bg2"/>
                        </a:solidFill>
                        <a:latin typeface="Calibri" pitchFamily="34" charset="0"/>
                        <a:ea typeface="Times New Roman"/>
                        <a:cs typeface="Calibri" pitchFamily="34" charset="0"/>
                      </a:endParaRPr>
                    </a:p>
                  </a:txBody>
                  <a:tcPr marL="48366" marR="483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tabLst>
                          <a:tab pos="514350" algn="l"/>
                          <a:tab pos="685800" algn="l"/>
                        </a:tabLst>
                      </a:pPr>
                      <a:endParaRPr lang="en-US" sz="1100" b="1">
                        <a:solidFill>
                          <a:schemeClr val="bg2"/>
                        </a:solidFill>
                        <a:latin typeface="Calibri" pitchFamily="34" charset="0"/>
                        <a:ea typeface="Times New Roman"/>
                        <a:cs typeface="Calibri" pitchFamily="34" charset="0"/>
                      </a:endParaRPr>
                    </a:p>
                  </a:txBody>
                  <a:tcPr marL="48366" marR="483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tabLst>
                          <a:tab pos="514350" algn="l"/>
                          <a:tab pos="685800" algn="l"/>
                        </a:tabLst>
                      </a:pPr>
                      <a:endParaRPr lang="en-US" sz="1100" b="1">
                        <a:solidFill>
                          <a:schemeClr val="bg2"/>
                        </a:solidFill>
                        <a:latin typeface="Calibri" pitchFamily="34" charset="0"/>
                        <a:ea typeface="Times New Roman"/>
                        <a:cs typeface="Calibri" pitchFamily="34" charset="0"/>
                      </a:endParaRPr>
                    </a:p>
                  </a:txBody>
                  <a:tcPr marL="48366" marR="48366" marT="0" marB="0">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r h="670377">
                <a:tc>
                  <a:txBody>
                    <a:bodyPr/>
                    <a:lstStyle/>
                    <a:p>
                      <a:pPr marL="0" marR="0">
                        <a:spcBef>
                          <a:spcPts val="0"/>
                        </a:spcBef>
                        <a:spcAft>
                          <a:spcPts val="0"/>
                        </a:spcAft>
                        <a:tabLst>
                          <a:tab pos="514350" algn="l"/>
                          <a:tab pos="685800" algn="l"/>
                        </a:tabLst>
                      </a:pPr>
                      <a:r>
                        <a:rPr lang="en-US" sz="1100" b="1">
                          <a:solidFill>
                            <a:schemeClr val="bg2"/>
                          </a:solidFill>
                          <a:latin typeface="Calibri" pitchFamily="34" charset="0"/>
                          <a:ea typeface="Times New Roman"/>
                          <a:cs typeface="Calibri" pitchFamily="34" charset="0"/>
                        </a:rPr>
                        <a:t>1.</a:t>
                      </a:r>
                    </a:p>
                  </a:txBody>
                  <a:tcPr marL="48366" marR="48366" marT="0" marB="0">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FF99"/>
                    </a:solidFill>
                  </a:tcPr>
                </a:tc>
                <a:tc>
                  <a:txBody>
                    <a:bodyPr/>
                    <a:lstStyle/>
                    <a:p>
                      <a:pPr marL="0" marR="0">
                        <a:spcBef>
                          <a:spcPts val="0"/>
                        </a:spcBef>
                        <a:spcAft>
                          <a:spcPts val="0"/>
                        </a:spcAft>
                        <a:tabLst>
                          <a:tab pos="514350" algn="l"/>
                          <a:tab pos="685800" algn="l"/>
                        </a:tabLst>
                      </a:pPr>
                      <a:r>
                        <a:rPr lang="en-US" sz="1100" b="1">
                          <a:solidFill>
                            <a:schemeClr val="bg2"/>
                          </a:solidFill>
                          <a:latin typeface="Calibri" pitchFamily="34" charset="0"/>
                          <a:ea typeface="Times New Roman"/>
                          <a:cs typeface="Calibri" pitchFamily="34" charset="0"/>
                        </a:rPr>
                        <a:t>2012</a:t>
                      </a:r>
                    </a:p>
                  </a:txBody>
                  <a:tcPr marL="48366" marR="483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FF99"/>
                    </a:solidFill>
                  </a:tcPr>
                </a:tc>
                <a:tc>
                  <a:txBody>
                    <a:bodyPr/>
                    <a:lstStyle/>
                    <a:p>
                      <a:pPr marL="0" marR="0">
                        <a:spcBef>
                          <a:spcPts val="0"/>
                        </a:spcBef>
                        <a:spcAft>
                          <a:spcPts val="0"/>
                        </a:spcAft>
                        <a:tabLst>
                          <a:tab pos="514350" algn="l"/>
                          <a:tab pos="685800" algn="l"/>
                        </a:tabLst>
                      </a:pPr>
                      <a:r>
                        <a:rPr lang="en-US" sz="1100" b="1">
                          <a:solidFill>
                            <a:schemeClr val="bg2"/>
                          </a:solidFill>
                          <a:latin typeface="Calibri" pitchFamily="34" charset="0"/>
                          <a:ea typeface="Times New Roman"/>
                          <a:cs typeface="Calibri" pitchFamily="34" charset="0"/>
                        </a:rPr>
                        <a:t>Hydrogen Power Energy</a:t>
                      </a:r>
                    </a:p>
                  </a:txBody>
                  <a:tcPr marL="48366" marR="483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FF99"/>
                    </a:solidFill>
                  </a:tcPr>
                </a:tc>
                <a:tc>
                  <a:txBody>
                    <a:bodyPr/>
                    <a:lstStyle/>
                    <a:p>
                      <a:pPr marL="0" marR="0">
                        <a:spcBef>
                          <a:spcPts val="0"/>
                        </a:spcBef>
                        <a:spcAft>
                          <a:spcPts val="0"/>
                        </a:spcAft>
                        <a:tabLst>
                          <a:tab pos="514350" algn="l"/>
                          <a:tab pos="685800" algn="l"/>
                        </a:tabLst>
                      </a:pPr>
                      <a:r>
                        <a:rPr lang="en-US" sz="1100" b="1" dirty="0" smtClean="0">
                          <a:solidFill>
                            <a:schemeClr val="bg2"/>
                          </a:solidFill>
                          <a:latin typeface="Calibri" pitchFamily="34" charset="0"/>
                          <a:ea typeface="Times New Roman"/>
                          <a:cs typeface="Calibri" pitchFamily="34" charset="0"/>
                        </a:rPr>
                        <a:t>Focus </a:t>
                      </a:r>
                      <a:r>
                        <a:rPr lang="en-US" sz="1100" b="1" dirty="0">
                          <a:solidFill>
                            <a:schemeClr val="bg2"/>
                          </a:solidFill>
                          <a:latin typeface="Calibri" pitchFamily="34" charset="0"/>
                          <a:ea typeface="Times New Roman"/>
                          <a:cs typeface="Calibri" pitchFamily="34" charset="0"/>
                        </a:rPr>
                        <a:t>Group Discussion</a:t>
                      </a:r>
                    </a:p>
                    <a:p>
                      <a:pPr marL="0" marR="0">
                        <a:spcBef>
                          <a:spcPts val="0"/>
                        </a:spcBef>
                        <a:spcAft>
                          <a:spcPts val="0"/>
                        </a:spcAft>
                        <a:tabLst>
                          <a:tab pos="514350" algn="l"/>
                          <a:tab pos="685800" algn="l"/>
                        </a:tabLst>
                      </a:pPr>
                      <a:r>
                        <a:rPr lang="en-US" sz="1100" b="1" dirty="0" err="1" smtClean="0">
                          <a:solidFill>
                            <a:schemeClr val="bg2"/>
                          </a:solidFill>
                          <a:latin typeface="Calibri" pitchFamily="34" charset="0"/>
                          <a:ea typeface="Times New Roman"/>
                          <a:cs typeface="Calibri" pitchFamily="34" charset="0"/>
                        </a:rPr>
                        <a:t>Kemenperin</a:t>
                      </a:r>
                      <a:r>
                        <a:rPr lang="en-US" sz="1100" b="1" dirty="0" smtClean="0">
                          <a:solidFill>
                            <a:schemeClr val="bg2"/>
                          </a:solidFill>
                          <a:latin typeface="Calibri" pitchFamily="34" charset="0"/>
                          <a:ea typeface="Times New Roman"/>
                          <a:cs typeface="Calibri" pitchFamily="34" charset="0"/>
                        </a:rPr>
                        <a:t> </a:t>
                      </a:r>
                      <a:r>
                        <a:rPr lang="en-US" sz="1100" b="1" dirty="0">
                          <a:solidFill>
                            <a:schemeClr val="bg2"/>
                          </a:solidFill>
                          <a:latin typeface="Calibri" pitchFamily="34" charset="0"/>
                          <a:ea typeface="Times New Roman"/>
                          <a:cs typeface="Calibri" pitchFamily="34" charset="0"/>
                        </a:rPr>
                        <a:t>RI Jakarta </a:t>
                      </a:r>
                    </a:p>
                  </a:txBody>
                  <a:tcPr marL="48366" marR="483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FF99"/>
                    </a:solidFill>
                  </a:tcPr>
                </a:tc>
                <a:tc>
                  <a:txBody>
                    <a:bodyPr/>
                    <a:lstStyle/>
                    <a:p>
                      <a:pPr marL="0" marR="0">
                        <a:spcBef>
                          <a:spcPts val="0"/>
                        </a:spcBef>
                        <a:spcAft>
                          <a:spcPts val="0"/>
                        </a:spcAft>
                        <a:tabLst>
                          <a:tab pos="514350" algn="l"/>
                          <a:tab pos="685800" algn="l"/>
                        </a:tabLst>
                      </a:pPr>
                      <a:r>
                        <a:rPr lang="en-US" sz="1100" b="1" dirty="0">
                          <a:solidFill>
                            <a:schemeClr val="bg2"/>
                          </a:solidFill>
                          <a:latin typeface="Calibri" pitchFamily="34" charset="0"/>
                          <a:ea typeface="Times New Roman"/>
                          <a:cs typeface="Calibri" pitchFamily="34" charset="0"/>
                        </a:rPr>
                        <a:t> </a:t>
                      </a:r>
                      <a:r>
                        <a:rPr lang="en-US" sz="1100" b="1" dirty="0" err="1">
                          <a:solidFill>
                            <a:schemeClr val="bg2"/>
                          </a:solidFill>
                          <a:latin typeface="Calibri" pitchFamily="34" charset="0"/>
                          <a:ea typeface="Times New Roman"/>
                          <a:cs typeface="Calibri" pitchFamily="34" charset="0"/>
                        </a:rPr>
                        <a:t>Memperkenalkan</a:t>
                      </a:r>
                      <a:r>
                        <a:rPr lang="en-US" sz="1100" b="1" dirty="0">
                          <a:solidFill>
                            <a:schemeClr val="bg2"/>
                          </a:solidFill>
                          <a:latin typeface="Calibri" pitchFamily="34" charset="0"/>
                          <a:ea typeface="Times New Roman"/>
                          <a:cs typeface="Calibri" pitchFamily="34" charset="0"/>
                        </a:rPr>
                        <a:t> </a:t>
                      </a:r>
                      <a:r>
                        <a:rPr lang="en-US" sz="1100" b="1" dirty="0" err="1">
                          <a:solidFill>
                            <a:schemeClr val="bg2"/>
                          </a:solidFill>
                          <a:latin typeface="Calibri" pitchFamily="34" charset="0"/>
                          <a:ea typeface="Times New Roman"/>
                          <a:cs typeface="Calibri" pitchFamily="34" charset="0"/>
                        </a:rPr>
                        <a:t>alat</a:t>
                      </a:r>
                      <a:r>
                        <a:rPr lang="en-US" sz="1100" b="1" dirty="0">
                          <a:solidFill>
                            <a:schemeClr val="bg2"/>
                          </a:solidFill>
                          <a:latin typeface="Calibri" pitchFamily="34" charset="0"/>
                          <a:ea typeface="Times New Roman"/>
                          <a:cs typeface="Calibri" pitchFamily="34" charset="0"/>
                        </a:rPr>
                        <a:t> </a:t>
                      </a:r>
                      <a:r>
                        <a:rPr lang="en-US" sz="1100" b="1" dirty="0" err="1">
                          <a:solidFill>
                            <a:schemeClr val="bg2"/>
                          </a:solidFill>
                          <a:latin typeface="Calibri" pitchFamily="34" charset="0"/>
                          <a:ea typeface="Times New Roman"/>
                          <a:cs typeface="Calibri" pitchFamily="34" charset="0"/>
                        </a:rPr>
                        <a:t>pembuat</a:t>
                      </a:r>
                      <a:r>
                        <a:rPr lang="en-US" sz="1100" b="1" dirty="0">
                          <a:solidFill>
                            <a:schemeClr val="bg2"/>
                          </a:solidFill>
                          <a:latin typeface="Calibri" pitchFamily="34" charset="0"/>
                          <a:ea typeface="Times New Roman"/>
                          <a:cs typeface="Calibri" pitchFamily="34" charset="0"/>
                        </a:rPr>
                        <a:t> </a:t>
                      </a:r>
                      <a:r>
                        <a:rPr lang="en-US" sz="1100" b="1" dirty="0" err="1">
                          <a:solidFill>
                            <a:schemeClr val="bg2"/>
                          </a:solidFill>
                          <a:latin typeface="Calibri" pitchFamily="34" charset="0"/>
                          <a:ea typeface="Times New Roman"/>
                          <a:cs typeface="Calibri" pitchFamily="34" charset="0"/>
                        </a:rPr>
                        <a:t>bahan</a:t>
                      </a:r>
                      <a:r>
                        <a:rPr lang="en-US" sz="1100" b="1" dirty="0">
                          <a:solidFill>
                            <a:schemeClr val="bg2"/>
                          </a:solidFill>
                          <a:latin typeface="Calibri" pitchFamily="34" charset="0"/>
                          <a:ea typeface="Times New Roman"/>
                          <a:cs typeface="Calibri" pitchFamily="34" charset="0"/>
                        </a:rPr>
                        <a:t> </a:t>
                      </a:r>
                      <a:r>
                        <a:rPr lang="en-US" sz="1100" b="1" dirty="0" err="1">
                          <a:solidFill>
                            <a:schemeClr val="bg2"/>
                          </a:solidFill>
                          <a:latin typeface="Calibri" pitchFamily="34" charset="0"/>
                          <a:ea typeface="Times New Roman"/>
                          <a:cs typeface="Calibri" pitchFamily="34" charset="0"/>
                        </a:rPr>
                        <a:t>bakar</a:t>
                      </a:r>
                      <a:r>
                        <a:rPr lang="en-US" sz="1100" b="1" dirty="0">
                          <a:solidFill>
                            <a:schemeClr val="bg2"/>
                          </a:solidFill>
                          <a:latin typeface="Calibri" pitchFamily="34" charset="0"/>
                          <a:ea typeface="Times New Roman"/>
                          <a:cs typeface="Calibri" pitchFamily="34" charset="0"/>
                        </a:rPr>
                        <a:t> </a:t>
                      </a:r>
                      <a:r>
                        <a:rPr lang="en-US" sz="1100" b="1" dirty="0" smtClean="0">
                          <a:solidFill>
                            <a:schemeClr val="bg2"/>
                          </a:solidFill>
                          <a:latin typeface="Calibri" pitchFamily="34" charset="0"/>
                          <a:ea typeface="Times New Roman"/>
                          <a:cs typeface="Calibri" pitchFamily="34" charset="0"/>
                        </a:rPr>
                        <a:t>Hydrogen </a:t>
                      </a:r>
                      <a:r>
                        <a:rPr lang="en-US" sz="1100" b="1" dirty="0" err="1">
                          <a:solidFill>
                            <a:schemeClr val="bg2"/>
                          </a:solidFill>
                          <a:latin typeface="Calibri" pitchFamily="34" charset="0"/>
                          <a:ea typeface="Times New Roman"/>
                          <a:cs typeface="Calibri" pitchFamily="34" charset="0"/>
                        </a:rPr>
                        <a:t>yg</a:t>
                      </a:r>
                      <a:r>
                        <a:rPr lang="en-US" sz="1100" b="1" dirty="0">
                          <a:solidFill>
                            <a:schemeClr val="bg2"/>
                          </a:solidFill>
                          <a:latin typeface="Calibri" pitchFamily="34" charset="0"/>
                          <a:ea typeface="Times New Roman"/>
                          <a:cs typeface="Calibri" pitchFamily="34" charset="0"/>
                        </a:rPr>
                        <a:t> </a:t>
                      </a:r>
                      <a:r>
                        <a:rPr lang="en-US" sz="1100" b="1" dirty="0" err="1">
                          <a:solidFill>
                            <a:schemeClr val="bg2"/>
                          </a:solidFill>
                          <a:latin typeface="Calibri" pitchFamily="34" charset="0"/>
                          <a:ea typeface="Times New Roman"/>
                          <a:cs typeface="Calibri" pitchFamily="34" charset="0"/>
                        </a:rPr>
                        <a:t>diperoleh</a:t>
                      </a:r>
                      <a:r>
                        <a:rPr lang="en-US" sz="1100" b="1" dirty="0">
                          <a:solidFill>
                            <a:schemeClr val="bg2"/>
                          </a:solidFill>
                          <a:latin typeface="Calibri" pitchFamily="34" charset="0"/>
                          <a:ea typeface="Times New Roman"/>
                          <a:cs typeface="Calibri" pitchFamily="34" charset="0"/>
                        </a:rPr>
                        <a:t> </a:t>
                      </a:r>
                      <a:r>
                        <a:rPr lang="en-US" sz="1100" b="1" dirty="0" err="1">
                          <a:solidFill>
                            <a:schemeClr val="bg2"/>
                          </a:solidFill>
                          <a:latin typeface="Calibri" pitchFamily="34" charset="0"/>
                          <a:ea typeface="Times New Roman"/>
                          <a:cs typeface="Calibri" pitchFamily="34" charset="0"/>
                        </a:rPr>
                        <a:t>dari</a:t>
                      </a:r>
                      <a:r>
                        <a:rPr lang="en-US" sz="1100" b="1" dirty="0">
                          <a:solidFill>
                            <a:schemeClr val="bg2"/>
                          </a:solidFill>
                          <a:latin typeface="Calibri" pitchFamily="34" charset="0"/>
                          <a:ea typeface="Times New Roman"/>
                          <a:cs typeface="Calibri" pitchFamily="34" charset="0"/>
                        </a:rPr>
                        <a:t> </a:t>
                      </a:r>
                      <a:r>
                        <a:rPr lang="en-US" sz="1100" b="1" dirty="0" err="1">
                          <a:solidFill>
                            <a:schemeClr val="bg2"/>
                          </a:solidFill>
                          <a:latin typeface="Calibri" pitchFamily="34" charset="0"/>
                          <a:ea typeface="Times New Roman"/>
                          <a:cs typeface="Calibri" pitchFamily="34" charset="0"/>
                        </a:rPr>
                        <a:t>sistem</a:t>
                      </a:r>
                      <a:r>
                        <a:rPr lang="en-US" sz="1100" b="1" dirty="0">
                          <a:solidFill>
                            <a:schemeClr val="bg2"/>
                          </a:solidFill>
                          <a:latin typeface="Calibri" pitchFamily="34" charset="0"/>
                          <a:ea typeface="Times New Roman"/>
                          <a:cs typeface="Calibri" pitchFamily="34" charset="0"/>
                        </a:rPr>
                        <a:t> </a:t>
                      </a:r>
                      <a:r>
                        <a:rPr lang="en-US" sz="1100" b="1" dirty="0" err="1" smtClean="0">
                          <a:solidFill>
                            <a:schemeClr val="bg2"/>
                          </a:solidFill>
                          <a:latin typeface="Calibri" pitchFamily="34" charset="0"/>
                          <a:ea typeface="Times New Roman"/>
                          <a:cs typeface="Calibri" pitchFamily="34" charset="0"/>
                        </a:rPr>
                        <a:t>elektrolisa</a:t>
                      </a:r>
                      <a:r>
                        <a:rPr lang="en-US" sz="1100" b="1" dirty="0" smtClean="0">
                          <a:solidFill>
                            <a:schemeClr val="bg2"/>
                          </a:solidFill>
                          <a:latin typeface="Calibri" pitchFamily="34" charset="0"/>
                          <a:ea typeface="Times New Roman"/>
                          <a:cs typeface="Calibri" pitchFamily="34" charset="0"/>
                        </a:rPr>
                        <a:t> air </a:t>
                      </a:r>
                      <a:r>
                        <a:rPr lang="en-US" sz="1100" b="1" dirty="0">
                          <a:solidFill>
                            <a:schemeClr val="bg2"/>
                          </a:solidFill>
                          <a:latin typeface="Calibri" pitchFamily="34" charset="0"/>
                          <a:ea typeface="Times New Roman"/>
                          <a:cs typeface="Calibri" pitchFamily="34" charset="0"/>
                        </a:rPr>
                        <a:t>(H2O), </a:t>
                      </a:r>
                      <a:r>
                        <a:rPr lang="en-US" sz="1100" b="1" dirty="0" err="1">
                          <a:solidFill>
                            <a:schemeClr val="bg2"/>
                          </a:solidFill>
                          <a:latin typeface="Calibri" pitchFamily="34" charset="0"/>
                          <a:ea typeface="Times New Roman"/>
                          <a:cs typeface="Calibri" pitchFamily="34" charset="0"/>
                        </a:rPr>
                        <a:t>untuk</a:t>
                      </a:r>
                      <a:r>
                        <a:rPr lang="en-US" sz="1100" b="1" dirty="0">
                          <a:solidFill>
                            <a:schemeClr val="bg2"/>
                          </a:solidFill>
                          <a:latin typeface="Calibri" pitchFamily="34" charset="0"/>
                          <a:ea typeface="Times New Roman"/>
                          <a:cs typeface="Calibri" pitchFamily="34" charset="0"/>
                        </a:rPr>
                        <a:t> </a:t>
                      </a:r>
                      <a:r>
                        <a:rPr lang="en-US" sz="1100" b="1" dirty="0" err="1">
                          <a:solidFill>
                            <a:schemeClr val="bg2"/>
                          </a:solidFill>
                          <a:latin typeface="Calibri" pitchFamily="34" charset="0"/>
                          <a:ea typeface="Times New Roman"/>
                          <a:cs typeface="Calibri" pitchFamily="34" charset="0"/>
                        </a:rPr>
                        <a:t>kendaraan</a:t>
                      </a:r>
                      <a:r>
                        <a:rPr lang="en-US" sz="1100" b="1" dirty="0">
                          <a:solidFill>
                            <a:schemeClr val="bg2"/>
                          </a:solidFill>
                          <a:latin typeface="Calibri" pitchFamily="34" charset="0"/>
                          <a:ea typeface="Times New Roman"/>
                          <a:cs typeface="Calibri" pitchFamily="34" charset="0"/>
                        </a:rPr>
                        <a:t> </a:t>
                      </a:r>
                      <a:r>
                        <a:rPr lang="en-US" sz="1100" b="1" dirty="0" err="1">
                          <a:solidFill>
                            <a:schemeClr val="bg2"/>
                          </a:solidFill>
                          <a:latin typeface="Calibri" pitchFamily="34" charset="0"/>
                          <a:ea typeface="Times New Roman"/>
                          <a:cs typeface="Calibri" pitchFamily="34" charset="0"/>
                        </a:rPr>
                        <a:t>bermotor</a:t>
                      </a:r>
                      <a:r>
                        <a:rPr lang="en-US" sz="1100" b="1" dirty="0">
                          <a:solidFill>
                            <a:schemeClr val="bg2"/>
                          </a:solidFill>
                          <a:latin typeface="Calibri" pitchFamily="34" charset="0"/>
                          <a:ea typeface="Times New Roman"/>
                          <a:cs typeface="Calibri" pitchFamily="34" charset="0"/>
                        </a:rPr>
                        <a:t>.</a:t>
                      </a:r>
                    </a:p>
                  </a:txBody>
                  <a:tcPr marL="48366" marR="483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FF99"/>
                    </a:solidFill>
                  </a:tcPr>
                </a:tc>
                <a:tc>
                  <a:txBody>
                    <a:bodyPr/>
                    <a:lstStyle/>
                    <a:p>
                      <a:pPr marL="0" marR="0" algn="just">
                        <a:spcBef>
                          <a:spcPts val="0"/>
                        </a:spcBef>
                        <a:spcAft>
                          <a:spcPts val="0"/>
                        </a:spcAft>
                        <a:tabLst>
                          <a:tab pos="514350" algn="l"/>
                          <a:tab pos="685800" algn="l"/>
                        </a:tabLst>
                      </a:pPr>
                      <a:r>
                        <a:rPr lang="en-US" sz="1100" b="1" dirty="0">
                          <a:solidFill>
                            <a:schemeClr val="bg2"/>
                          </a:solidFill>
                          <a:latin typeface="Calibri" pitchFamily="34" charset="0"/>
                          <a:ea typeface="Times New Roman"/>
                          <a:cs typeface="Calibri" pitchFamily="34" charset="0"/>
                        </a:rPr>
                        <a:t>W 4.4.1</a:t>
                      </a:r>
                    </a:p>
                    <a:p>
                      <a:pPr marL="0" marR="0" algn="just">
                        <a:spcBef>
                          <a:spcPts val="0"/>
                        </a:spcBef>
                        <a:spcAft>
                          <a:spcPts val="0"/>
                        </a:spcAft>
                        <a:tabLst>
                          <a:tab pos="514350" algn="l"/>
                          <a:tab pos="685800" algn="l"/>
                        </a:tabLst>
                      </a:pPr>
                      <a:r>
                        <a:rPr lang="en-US" sz="1100" b="1" dirty="0">
                          <a:solidFill>
                            <a:schemeClr val="bg2"/>
                          </a:solidFill>
                          <a:latin typeface="Calibri" pitchFamily="34" charset="0"/>
                          <a:ea typeface="Times New Roman"/>
                          <a:cs typeface="Calibri" pitchFamily="34" charset="0"/>
                        </a:rPr>
                        <a:t>W 4.4.3</a:t>
                      </a:r>
                    </a:p>
                    <a:p>
                      <a:pPr marL="0" marR="0">
                        <a:spcBef>
                          <a:spcPts val="0"/>
                        </a:spcBef>
                        <a:spcAft>
                          <a:spcPts val="0"/>
                        </a:spcAft>
                        <a:tabLst>
                          <a:tab pos="514350" algn="l"/>
                          <a:tab pos="685800" algn="l"/>
                        </a:tabLst>
                      </a:pPr>
                      <a:r>
                        <a:rPr lang="en-US" sz="1100" b="1" dirty="0">
                          <a:solidFill>
                            <a:schemeClr val="bg2"/>
                          </a:solidFill>
                          <a:latin typeface="Calibri" pitchFamily="34" charset="0"/>
                          <a:ea typeface="Times New Roman"/>
                          <a:cs typeface="Calibri" pitchFamily="34" charset="0"/>
                        </a:rPr>
                        <a:t>W 4.5.1</a:t>
                      </a:r>
                    </a:p>
                  </a:txBody>
                  <a:tcPr marL="48366" marR="48366" marT="0" marB="0">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tabLst>
                          <a:tab pos="514350" algn="l"/>
                          <a:tab pos="685800" algn="l"/>
                        </a:tabLst>
                      </a:pPr>
                      <a:endParaRPr lang="en-US" sz="1100" b="1">
                        <a:solidFill>
                          <a:schemeClr val="bg2"/>
                        </a:solidFill>
                        <a:latin typeface="Calibri" pitchFamily="34" charset="0"/>
                        <a:ea typeface="Times New Roman"/>
                        <a:cs typeface="Calibri" pitchFamily="34" charset="0"/>
                      </a:endParaRPr>
                    </a:p>
                  </a:txBody>
                  <a:tcPr marL="48366" marR="48366" marT="0" marB="0">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tabLst>
                          <a:tab pos="514350" algn="l"/>
                          <a:tab pos="685800" algn="l"/>
                        </a:tabLst>
                      </a:pPr>
                      <a:endParaRPr lang="en-US" sz="1100" b="1">
                        <a:solidFill>
                          <a:schemeClr val="bg2"/>
                        </a:solidFill>
                        <a:latin typeface="Calibri" pitchFamily="34" charset="0"/>
                        <a:ea typeface="Times New Roman"/>
                        <a:cs typeface="Calibri" pitchFamily="34" charset="0"/>
                      </a:endParaRPr>
                    </a:p>
                  </a:txBody>
                  <a:tcPr marL="48366" marR="483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tabLst>
                          <a:tab pos="514350" algn="l"/>
                          <a:tab pos="685800" algn="l"/>
                        </a:tabLst>
                      </a:pPr>
                      <a:endParaRPr lang="en-US" sz="1100" b="1">
                        <a:solidFill>
                          <a:schemeClr val="bg2"/>
                        </a:solidFill>
                        <a:latin typeface="Calibri" pitchFamily="34" charset="0"/>
                        <a:ea typeface="Times New Roman"/>
                        <a:cs typeface="Calibri" pitchFamily="34" charset="0"/>
                      </a:endParaRPr>
                    </a:p>
                  </a:txBody>
                  <a:tcPr marL="48366" marR="483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tabLst>
                          <a:tab pos="514350" algn="l"/>
                          <a:tab pos="685800" algn="l"/>
                        </a:tabLst>
                      </a:pPr>
                      <a:endParaRPr lang="en-US" sz="1100" b="1" dirty="0">
                        <a:solidFill>
                          <a:schemeClr val="bg2"/>
                        </a:solidFill>
                        <a:latin typeface="Calibri" pitchFamily="34" charset="0"/>
                        <a:ea typeface="Times New Roman"/>
                        <a:cs typeface="Calibri" pitchFamily="34" charset="0"/>
                      </a:endParaRPr>
                    </a:p>
                  </a:txBody>
                  <a:tcPr marL="48366" marR="48366" marT="0" marB="0">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FF99"/>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4166500594"/>
              </p:ext>
            </p:extLst>
          </p:nvPr>
        </p:nvGraphicFramePr>
        <p:xfrm>
          <a:off x="595313" y="4005064"/>
          <a:ext cx="8858251" cy="2521351"/>
        </p:xfrm>
        <a:graphic>
          <a:graphicData uri="http://schemas.openxmlformats.org/drawingml/2006/table">
            <a:tbl>
              <a:tblPr/>
              <a:tblGrid>
                <a:gridCol w="343780"/>
                <a:gridCol w="687561"/>
                <a:gridCol w="2148171"/>
                <a:gridCol w="1375120"/>
                <a:gridCol w="2234874"/>
                <a:gridCol w="773657"/>
                <a:gridCol w="323772"/>
                <a:gridCol w="323772"/>
                <a:gridCol w="323772"/>
                <a:gridCol w="323772"/>
              </a:tblGrid>
              <a:tr h="335213">
                <a:tc>
                  <a:txBody>
                    <a:bodyPr/>
                    <a:lstStyle/>
                    <a:p>
                      <a:pPr marL="0" marR="0" algn="ctr">
                        <a:spcBef>
                          <a:spcPts val="0"/>
                        </a:spcBef>
                        <a:spcAft>
                          <a:spcPts val="0"/>
                        </a:spcAft>
                        <a:tabLst>
                          <a:tab pos="514350" algn="l"/>
                          <a:tab pos="685800" algn="l"/>
                        </a:tabLst>
                      </a:pPr>
                      <a:r>
                        <a:rPr lang="en-US" sz="1100" b="1" dirty="0">
                          <a:solidFill>
                            <a:schemeClr val="bg2"/>
                          </a:solidFill>
                          <a:latin typeface="Calibri" pitchFamily="34" charset="0"/>
                          <a:ea typeface="Times New Roman"/>
                          <a:cs typeface="Calibri" pitchFamily="34" charset="0"/>
                        </a:rPr>
                        <a:t>NO</a:t>
                      </a:r>
                    </a:p>
                  </a:txBody>
                  <a:tcPr marL="48366" marR="48366" marT="0" marB="0">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a:noFill/>
                    </a:lnB>
                    <a:solidFill>
                      <a:srgbClr val="FFFF99"/>
                    </a:solidFill>
                  </a:tcPr>
                </a:tc>
                <a:tc>
                  <a:txBody>
                    <a:bodyPr/>
                    <a:lstStyle/>
                    <a:p>
                      <a:pPr marL="0" marR="0">
                        <a:spcBef>
                          <a:spcPts val="0"/>
                        </a:spcBef>
                        <a:spcAft>
                          <a:spcPts val="0"/>
                        </a:spcAft>
                        <a:tabLst>
                          <a:tab pos="514350" algn="l"/>
                          <a:tab pos="685800" algn="l"/>
                        </a:tabLst>
                      </a:pPr>
                      <a:r>
                        <a:rPr lang="en-US" sz="1100" b="1">
                          <a:solidFill>
                            <a:schemeClr val="bg2"/>
                          </a:solidFill>
                          <a:latin typeface="Calibri" pitchFamily="34" charset="0"/>
                          <a:ea typeface="Times New Roman"/>
                          <a:cs typeface="Calibri" pitchFamily="34" charset="0"/>
                        </a:rPr>
                        <a:t>BULAN -</a:t>
                      </a:r>
                    </a:p>
                  </a:txBody>
                  <a:tcPr marL="48366" marR="483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a:noFill/>
                    </a:lnB>
                    <a:solidFill>
                      <a:srgbClr val="FFFF99"/>
                    </a:solidFill>
                  </a:tcPr>
                </a:tc>
                <a:tc>
                  <a:txBody>
                    <a:bodyPr/>
                    <a:lstStyle/>
                    <a:p>
                      <a:pPr marL="0" marR="0">
                        <a:spcBef>
                          <a:spcPts val="0"/>
                        </a:spcBef>
                        <a:spcAft>
                          <a:spcPts val="0"/>
                        </a:spcAft>
                        <a:tabLst>
                          <a:tab pos="514350" algn="l"/>
                          <a:tab pos="685800" algn="l"/>
                        </a:tabLst>
                      </a:pPr>
                      <a:r>
                        <a:rPr lang="en-US" sz="1100" b="1" dirty="0">
                          <a:solidFill>
                            <a:schemeClr val="bg2"/>
                          </a:solidFill>
                          <a:latin typeface="Calibri" pitchFamily="34" charset="0"/>
                          <a:ea typeface="Times New Roman"/>
                          <a:cs typeface="Calibri" pitchFamily="34" charset="0"/>
                        </a:rPr>
                        <a:t>NAMA SEMINAR/LOKA KARYA,</a:t>
                      </a:r>
                    </a:p>
                  </a:txBody>
                  <a:tcPr marL="48366" marR="483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a:noFill/>
                    </a:lnB>
                    <a:solidFill>
                      <a:srgbClr val="FFFF99"/>
                    </a:solidFill>
                  </a:tcPr>
                </a:tc>
                <a:tc>
                  <a:txBody>
                    <a:bodyPr/>
                    <a:lstStyle/>
                    <a:p>
                      <a:pPr marL="0" marR="0">
                        <a:spcBef>
                          <a:spcPts val="0"/>
                        </a:spcBef>
                        <a:spcAft>
                          <a:spcPts val="0"/>
                        </a:spcAft>
                        <a:tabLst>
                          <a:tab pos="514350" algn="l"/>
                          <a:tab pos="685800" algn="l"/>
                        </a:tabLst>
                      </a:pPr>
                      <a:r>
                        <a:rPr lang="en-US" sz="1100" b="1">
                          <a:solidFill>
                            <a:schemeClr val="bg2"/>
                          </a:solidFill>
                          <a:latin typeface="Calibri" pitchFamily="34" charset="0"/>
                          <a:ea typeface="Times New Roman"/>
                          <a:cs typeface="Calibri" pitchFamily="34" charset="0"/>
                        </a:rPr>
                        <a:t>JUDUL MAKALAH/</a:t>
                      </a:r>
                    </a:p>
                  </a:txBody>
                  <a:tcPr marL="48366" marR="483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a:noFill/>
                    </a:lnB>
                    <a:solidFill>
                      <a:srgbClr val="FFFF99"/>
                    </a:solidFill>
                  </a:tcPr>
                </a:tc>
                <a:tc>
                  <a:txBody>
                    <a:bodyPr/>
                    <a:lstStyle/>
                    <a:p>
                      <a:pPr marL="0" marR="0" algn="ctr">
                        <a:spcBef>
                          <a:spcPts val="0"/>
                        </a:spcBef>
                        <a:spcAft>
                          <a:spcPts val="0"/>
                        </a:spcAft>
                        <a:tabLst>
                          <a:tab pos="514350" algn="l"/>
                          <a:tab pos="685800" algn="l"/>
                        </a:tabLst>
                      </a:pPr>
                      <a:r>
                        <a:rPr lang="en-US" sz="1100" b="1">
                          <a:solidFill>
                            <a:schemeClr val="bg2"/>
                          </a:solidFill>
                          <a:latin typeface="Calibri" pitchFamily="34" charset="0"/>
                          <a:ea typeface="Times New Roman"/>
                          <a:cs typeface="Calibri" pitchFamily="34" charset="0"/>
                        </a:rPr>
                        <a:t>URAIAN SINGKAT MATERI</a:t>
                      </a:r>
                    </a:p>
                  </a:txBody>
                  <a:tcPr marL="48366" marR="483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a:noFill/>
                    </a:lnB>
                    <a:solidFill>
                      <a:srgbClr val="FFFF99"/>
                    </a:solidFill>
                  </a:tcPr>
                </a:tc>
                <a:tc>
                  <a:txBody>
                    <a:bodyPr/>
                    <a:lstStyle/>
                    <a:p>
                      <a:pPr marL="0" marR="0" algn="ctr">
                        <a:spcBef>
                          <a:spcPts val="0"/>
                        </a:spcBef>
                        <a:spcAft>
                          <a:spcPts val="0"/>
                        </a:spcAft>
                        <a:tabLst>
                          <a:tab pos="514350" algn="l"/>
                          <a:tab pos="685800" algn="l"/>
                        </a:tabLst>
                      </a:pPr>
                      <a:r>
                        <a:rPr lang="en-US" sz="1100" b="1" dirty="0">
                          <a:solidFill>
                            <a:schemeClr val="bg2"/>
                          </a:solidFill>
                          <a:latin typeface="Calibri" pitchFamily="34" charset="0"/>
                          <a:ea typeface="Times New Roman"/>
                          <a:cs typeface="Calibri" pitchFamily="34" charset="0"/>
                        </a:rPr>
                        <a:t>KOMPE-</a:t>
                      </a:r>
                    </a:p>
                  </a:txBody>
                  <a:tcPr marL="48366" marR="48366" marT="0" marB="0">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a:noFill/>
                    </a:lnB>
                    <a:solidFill>
                      <a:srgbClr val="FFFF99"/>
                    </a:solidFill>
                  </a:tcPr>
                </a:tc>
                <a:tc gridSpan="4">
                  <a:txBody>
                    <a:bodyPr/>
                    <a:lstStyle/>
                    <a:p>
                      <a:pPr marL="0" marR="0" algn="ctr">
                        <a:spcBef>
                          <a:spcPts val="0"/>
                        </a:spcBef>
                        <a:spcAft>
                          <a:spcPts val="0"/>
                        </a:spcAft>
                        <a:tabLst>
                          <a:tab pos="514350" algn="l"/>
                          <a:tab pos="685800" algn="l"/>
                        </a:tabLst>
                      </a:pPr>
                      <a:r>
                        <a:rPr lang="en-US" sz="1100" b="1">
                          <a:solidFill>
                            <a:schemeClr val="bg2"/>
                          </a:solidFill>
                          <a:latin typeface="Calibri" pitchFamily="34" charset="0"/>
                          <a:ea typeface="Times New Roman"/>
                          <a:cs typeface="Calibri" pitchFamily="34" charset="0"/>
                        </a:rPr>
                        <a:t>Diisi oleh MP</a:t>
                      </a:r>
                    </a:p>
                  </a:txBody>
                  <a:tcPr marL="48366" marR="48366" marT="0" marB="0">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174458">
                <a:tc>
                  <a:txBody>
                    <a:bodyPr/>
                    <a:lstStyle/>
                    <a:p>
                      <a:pPr marL="0" marR="0">
                        <a:spcBef>
                          <a:spcPts val="0"/>
                        </a:spcBef>
                        <a:spcAft>
                          <a:spcPts val="0"/>
                        </a:spcAft>
                        <a:tabLst>
                          <a:tab pos="514350" algn="l"/>
                          <a:tab pos="685800" algn="l"/>
                        </a:tabLst>
                      </a:pPr>
                      <a:endParaRPr lang="en-US" sz="1100" b="1">
                        <a:solidFill>
                          <a:schemeClr val="bg2"/>
                        </a:solidFill>
                        <a:latin typeface="Calibri" pitchFamily="34" charset="0"/>
                        <a:ea typeface="Times New Roman"/>
                        <a:cs typeface="Calibri" pitchFamily="34" charset="0"/>
                      </a:endParaRPr>
                    </a:p>
                  </a:txBody>
                  <a:tcPr marL="48366" marR="48366" marT="0" marB="0">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99"/>
                    </a:solidFill>
                  </a:tcPr>
                </a:tc>
                <a:tc>
                  <a:txBody>
                    <a:bodyPr/>
                    <a:lstStyle/>
                    <a:p>
                      <a:pPr marL="0" marR="0">
                        <a:spcBef>
                          <a:spcPts val="0"/>
                        </a:spcBef>
                        <a:spcAft>
                          <a:spcPts val="0"/>
                        </a:spcAft>
                        <a:tabLst>
                          <a:tab pos="514350" algn="l"/>
                          <a:tab pos="685800" algn="l"/>
                        </a:tabLst>
                      </a:pPr>
                      <a:r>
                        <a:rPr lang="en-US" sz="1100" b="1">
                          <a:solidFill>
                            <a:schemeClr val="bg2"/>
                          </a:solidFill>
                          <a:latin typeface="Calibri" pitchFamily="34" charset="0"/>
                          <a:ea typeface="Times New Roman"/>
                          <a:cs typeface="Calibri" pitchFamily="34" charset="0"/>
                        </a:rPr>
                        <a:t>TAHUN</a:t>
                      </a:r>
                    </a:p>
                  </a:txBody>
                  <a:tcPr marL="48366" marR="483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99"/>
                    </a:solidFill>
                  </a:tcPr>
                </a:tc>
                <a:tc>
                  <a:txBody>
                    <a:bodyPr/>
                    <a:lstStyle/>
                    <a:p>
                      <a:pPr marL="0" marR="0">
                        <a:spcBef>
                          <a:spcPts val="0"/>
                        </a:spcBef>
                        <a:spcAft>
                          <a:spcPts val="0"/>
                        </a:spcAft>
                        <a:tabLst>
                          <a:tab pos="514350" algn="l"/>
                          <a:tab pos="685800" algn="l"/>
                        </a:tabLst>
                      </a:pPr>
                      <a:r>
                        <a:rPr lang="en-US" sz="1100" b="1">
                          <a:solidFill>
                            <a:schemeClr val="bg2"/>
                          </a:solidFill>
                          <a:latin typeface="Calibri" pitchFamily="34" charset="0"/>
                          <a:ea typeface="Times New Roman"/>
                          <a:cs typeface="Calibri" pitchFamily="34" charset="0"/>
                        </a:rPr>
                        <a:t>PENYELENGGARA, LOKASI</a:t>
                      </a:r>
                    </a:p>
                  </a:txBody>
                  <a:tcPr marL="48366" marR="483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99"/>
                    </a:solidFill>
                  </a:tcPr>
                </a:tc>
                <a:tc>
                  <a:txBody>
                    <a:bodyPr/>
                    <a:lstStyle/>
                    <a:p>
                      <a:pPr marL="0" marR="0">
                        <a:spcBef>
                          <a:spcPts val="0"/>
                        </a:spcBef>
                        <a:spcAft>
                          <a:spcPts val="0"/>
                        </a:spcAft>
                        <a:tabLst>
                          <a:tab pos="514350" algn="l"/>
                          <a:tab pos="685800" algn="l"/>
                        </a:tabLst>
                      </a:pPr>
                      <a:r>
                        <a:rPr lang="en-US" sz="1100" b="1">
                          <a:solidFill>
                            <a:schemeClr val="bg2"/>
                          </a:solidFill>
                          <a:latin typeface="Calibri" pitchFamily="34" charset="0"/>
                          <a:ea typeface="Times New Roman"/>
                          <a:cs typeface="Calibri" pitchFamily="34" charset="0"/>
                        </a:rPr>
                        <a:t>TULISAN</a:t>
                      </a:r>
                    </a:p>
                  </a:txBody>
                  <a:tcPr marL="48366" marR="483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tabLst>
                          <a:tab pos="514350" algn="l"/>
                          <a:tab pos="685800" algn="l"/>
                        </a:tabLst>
                      </a:pPr>
                      <a:r>
                        <a:rPr lang="en-US" sz="1100" b="1">
                          <a:solidFill>
                            <a:schemeClr val="bg2"/>
                          </a:solidFill>
                          <a:latin typeface="Calibri" pitchFamily="34" charset="0"/>
                          <a:ea typeface="Times New Roman"/>
                          <a:cs typeface="Calibri" pitchFamily="34" charset="0"/>
                        </a:rPr>
                        <a:t>MAKALAH/TULISAN</a:t>
                      </a:r>
                    </a:p>
                  </a:txBody>
                  <a:tcPr marL="48366" marR="483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tabLst>
                          <a:tab pos="514350" algn="l"/>
                          <a:tab pos="685800" algn="l"/>
                        </a:tabLst>
                      </a:pPr>
                      <a:r>
                        <a:rPr lang="en-US" sz="1100" b="1" dirty="0">
                          <a:solidFill>
                            <a:schemeClr val="bg2"/>
                          </a:solidFill>
                          <a:latin typeface="Calibri" pitchFamily="34" charset="0"/>
                          <a:ea typeface="Times New Roman"/>
                          <a:cs typeface="Calibri" pitchFamily="34" charset="0"/>
                        </a:rPr>
                        <a:t>TENSI *)</a:t>
                      </a:r>
                    </a:p>
                  </a:txBody>
                  <a:tcPr marL="48366" marR="48366" marT="0" marB="0">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tabLst>
                          <a:tab pos="514350" algn="l"/>
                          <a:tab pos="685800" algn="l"/>
                        </a:tabLst>
                      </a:pPr>
                      <a:r>
                        <a:rPr lang="en-US" sz="1100" b="1">
                          <a:solidFill>
                            <a:schemeClr val="bg2"/>
                          </a:solidFill>
                          <a:latin typeface="Calibri" pitchFamily="34" charset="0"/>
                          <a:ea typeface="Times New Roman"/>
                          <a:cs typeface="Calibri" pitchFamily="34" charset="0"/>
                        </a:rPr>
                        <a:t>P</a:t>
                      </a:r>
                    </a:p>
                  </a:txBody>
                  <a:tcPr marL="48366" marR="48366" marT="0" marB="0">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tabLst>
                          <a:tab pos="514350" algn="l"/>
                          <a:tab pos="685800" algn="l"/>
                        </a:tabLst>
                      </a:pPr>
                      <a:r>
                        <a:rPr lang="en-US" sz="1100" b="1">
                          <a:solidFill>
                            <a:schemeClr val="bg2"/>
                          </a:solidFill>
                          <a:latin typeface="Calibri" pitchFamily="34" charset="0"/>
                          <a:ea typeface="Times New Roman"/>
                          <a:cs typeface="Calibri" pitchFamily="34" charset="0"/>
                        </a:rPr>
                        <a:t>Q</a:t>
                      </a:r>
                    </a:p>
                  </a:txBody>
                  <a:tcPr marL="48366" marR="483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tabLst>
                          <a:tab pos="514350" algn="l"/>
                          <a:tab pos="685800" algn="l"/>
                        </a:tabLst>
                      </a:pPr>
                      <a:r>
                        <a:rPr lang="en-US" sz="1100" b="1">
                          <a:solidFill>
                            <a:schemeClr val="bg2"/>
                          </a:solidFill>
                          <a:latin typeface="Calibri" pitchFamily="34" charset="0"/>
                          <a:ea typeface="Times New Roman"/>
                          <a:cs typeface="Calibri" pitchFamily="34" charset="0"/>
                        </a:rPr>
                        <a:t>R</a:t>
                      </a:r>
                    </a:p>
                  </a:txBody>
                  <a:tcPr marL="48366" marR="483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tabLst>
                          <a:tab pos="514350" algn="l"/>
                          <a:tab pos="685800" algn="l"/>
                        </a:tabLst>
                      </a:pPr>
                      <a:r>
                        <a:rPr lang="en-US" sz="1100" b="1">
                          <a:solidFill>
                            <a:schemeClr val="bg2"/>
                          </a:solidFill>
                          <a:latin typeface="Calibri" pitchFamily="34" charset="0"/>
                          <a:ea typeface="Times New Roman"/>
                          <a:cs typeface="Calibri" pitchFamily="34" charset="0"/>
                        </a:rPr>
                        <a:t>T</a:t>
                      </a:r>
                    </a:p>
                  </a:txBody>
                  <a:tcPr marL="48366" marR="48366" marT="0" marB="0">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r h="838033">
                <a:tc>
                  <a:txBody>
                    <a:bodyPr/>
                    <a:lstStyle/>
                    <a:p>
                      <a:pPr marL="0" marR="0">
                        <a:spcBef>
                          <a:spcPts val="0"/>
                        </a:spcBef>
                        <a:spcAft>
                          <a:spcPts val="0"/>
                        </a:spcAft>
                        <a:tabLst>
                          <a:tab pos="514350" algn="l"/>
                          <a:tab pos="685800" algn="l"/>
                        </a:tabLst>
                      </a:pPr>
                      <a:r>
                        <a:rPr lang="en-US" sz="1100" b="1">
                          <a:solidFill>
                            <a:schemeClr val="bg2"/>
                          </a:solidFill>
                          <a:latin typeface="Calibri" pitchFamily="34" charset="0"/>
                          <a:ea typeface="Times New Roman"/>
                          <a:cs typeface="Calibri" pitchFamily="34" charset="0"/>
                        </a:rPr>
                        <a:t>1.</a:t>
                      </a:r>
                    </a:p>
                  </a:txBody>
                  <a:tcPr marL="48366" marR="48366" marT="0" marB="0">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spcBef>
                          <a:spcPts val="0"/>
                        </a:spcBef>
                        <a:spcAft>
                          <a:spcPts val="0"/>
                        </a:spcAft>
                        <a:tabLst>
                          <a:tab pos="514350" algn="l"/>
                          <a:tab pos="685800" algn="l"/>
                        </a:tabLst>
                      </a:pPr>
                      <a:r>
                        <a:rPr lang="en-US" sz="1100" b="1" dirty="0">
                          <a:solidFill>
                            <a:schemeClr val="bg2"/>
                          </a:solidFill>
                          <a:latin typeface="Calibri" pitchFamily="34" charset="0"/>
                          <a:ea typeface="Times New Roman"/>
                          <a:cs typeface="Calibri" pitchFamily="34" charset="0"/>
                        </a:rPr>
                        <a:t>2002</a:t>
                      </a:r>
                    </a:p>
                  </a:txBody>
                  <a:tcPr marL="48366" marR="483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spcBef>
                          <a:spcPts val="0"/>
                        </a:spcBef>
                        <a:spcAft>
                          <a:spcPts val="0"/>
                        </a:spcAft>
                        <a:tabLst>
                          <a:tab pos="514350" algn="l"/>
                          <a:tab pos="685800" algn="l"/>
                        </a:tabLst>
                      </a:pPr>
                      <a:r>
                        <a:rPr lang="en-US" sz="1100" b="1">
                          <a:solidFill>
                            <a:schemeClr val="bg2"/>
                          </a:solidFill>
                          <a:latin typeface="Calibri" pitchFamily="34" charset="0"/>
                          <a:ea typeface="Times New Roman"/>
                          <a:cs typeface="Calibri" pitchFamily="34" charset="0"/>
                        </a:rPr>
                        <a:t>International Conference on Ground Improvement Tchnique, CI Premier Conference Coordinator di Kuala Lumpur – Malaysia.</a:t>
                      </a:r>
                    </a:p>
                  </a:txBody>
                  <a:tcPr marL="48366" marR="483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spcBef>
                          <a:spcPts val="0"/>
                        </a:spcBef>
                        <a:spcAft>
                          <a:spcPts val="0"/>
                        </a:spcAft>
                        <a:tabLst>
                          <a:tab pos="514350" algn="l"/>
                          <a:tab pos="685800" algn="l"/>
                        </a:tabLst>
                      </a:pPr>
                      <a:r>
                        <a:rPr lang="en-US" sz="1100" b="1" dirty="0">
                          <a:solidFill>
                            <a:schemeClr val="bg2"/>
                          </a:solidFill>
                          <a:latin typeface="Calibri" pitchFamily="34" charset="0"/>
                          <a:ea typeface="Times New Roman"/>
                          <a:cs typeface="Calibri" pitchFamily="34" charset="0"/>
                        </a:rPr>
                        <a:t>Soft Ground </a:t>
                      </a:r>
                      <a:r>
                        <a:rPr lang="en-US" sz="1100" b="1" dirty="0" smtClean="0">
                          <a:solidFill>
                            <a:schemeClr val="bg2"/>
                          </a:solidFill>
                          <a:latin typeface="Calibri" pitchFamily="34" charset="0"/>
                          <a:ea typeface="Times New Roman"/>
                          <a:cs typeface="Calibri" pitchFamily="34" charset="0"/>
                        </a:rPr>
                        <a:t>Improvement </a:t>
                      </a:r>
                      <a:r>
                        <a:rPr lang="en-US" sz="1100" b="1" dirty="0">
                          <a:solidFill>
                            <a:schemeClr val="bg2"/>
                          </a:solidFill>
                          <a:latin typeface="Calibri" pitchFamily="34" charset="0"/>
                          <a:ea typeface="Times New Roman"/>
                          <a:cs typeface="Calibri" pitchFamily="34" charset="0"/>
                        </a:rPr>
                        <a:t>using </a:t>
                      </a:r>
                      <a:r>
                        <a:rPr lang="en-US" sz="1100" b="1" dirty="0" smtClean="0">
                          <a:solidFill>
                            <a:schemeClr val="bg2"/>
                          </a:solidFill>
                          <a:latin typeface="Calibri" pitchFamily="34" charset="0"/>
                          <a:ea typeface="Times New Roman"/>
                          <a:cs typeface="Calibri" pitchFamily="34" charset="0"/>
                        </a:rPr>
                        <a:t>PVD </a:t>
                      </a:r>
                      <a:r>
                        <a:rPr lang="en-US" sz="1100" b="1" dirty="0">
                          <a:solidFill>
                            <a:schemeClr val="bg2"/>
                          </a:solidFill>
                          <a:latin typeface="Calibri" pitchFamily="34" charset="0"/>
                          <a:ea typeface="Times New Roman"/>
                          <a:cs typeface="Calibri" pitchFamily="34" charset="0"/>
                        </a:rPr>
                        <a:t>&amp; Preloading in Road Construction.</a:t>
                      </a:r>
                    </a:p>
                  </a:txBody>
                  <a:tcPr marL="48366" marR="483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just">
                        <a:spcBef>
                          <a:spcPts val="0"/>
                        </a:spcBef>
                        <a:spcAft>
                          <a:spcPts val="0"/>
                        </a:spcAft>
                        <a:tabLst>
                          <a:tab pos="514350" algn="l"/>
                          <a:tab pos="685800" algn="l"/>
                        </a:tabLst>
                      </a:pPr>
                      <a:r>
                        <a:rPr lang="en-US" sz="1100" b="1" dirty="0" err="1">
                          <a:solidFill>
                            <a:schemeClr val="bg2"/>
                          </a:solidFill>
                          <a:latin typeface="Calibri" pitchFamily="34" charset="0"/>
                          <a:ea typeface="Times New Roman"/>
                          <a:cs typeface="Calibri" pitchFamily="34" charset="0"/>
                        </a:rPr>
                        <a:t>Penjelasan</a:t>
                      </a:r>
                      <a:r>
                        <a:rPr lang="en-US" sz="1100" b="1" dirty="0">
                          <a:solidFill>
                            <a:schemeClr val="bg2"/>
                          </a:solidFill>
                          <a:latin typeface="Calibri" pitchFamily="34" charset="0"/>
                          <a:ea typeface="Times New Roman"/>
                          <a:cs typeface="Calibri" pitchFamily="34" charset="0"/>
                        </a:rPr>
                        <a:t> &amp; </a:t>
                      </a:r>
                      <a:r>
                        <a:rPr lang="en-US" sz="1100" b="1" dirty="0" err="1">
                          <a:solidFill>
                            <a:schemeClr val="bg2"/>
                          </a:solidFill>
                          <a:latin typeface="Calibri" pitchFamily="34" charset="0"/>
                          <a:ea typeface="Times New Roman"/>
                          <a:cs typeface="Calibri" pitchFamily="34" charset="0"/>
                        </a:rPr>
                        <a:t>hasil</a:t>
                      </a:r>
                      <a:r>
                        <a:rPr lang="en-US" sz="1100" b="1" dirty="0">
                          <a:solidFill>
                            <a:schemeClr val="bg2"/>
                          </a:solidFill>
                          <a:latin typeface="Calibri" pitchFamily="34" charset="0"/>
                          <a:ea typeface="Times New Roman"/>
                          <a:cs typeface="Calibri" pitchFamily="34" charset="0"/>
                        </a:rPr>
                        <a:t> </a:t>
                      </a:r>
                      <a:r>
                        <a:rPr lang="en-US" sz="1100" b="1" dirty="0" err="1">
                          <a:solidFill>
                            <a:schemeClr val="bg2"/>
                          </a:solidFill>
                          <a:latin typeface="Calibri" pitchFamily="34" charset="0"/>
                          <a:ea typeface="Times New Roman"/>
                          <a:cs typeface="Calibri" pitchFamily="34" charset="0"/>
                        </a:rPr>
                        <a:t>evaluasi</a:t>
                      </a:r>
                      <a:r>
                        <a:rPr lang="en-US" sz="1100" b="1" dirty="0">
                          <a:solidFill>
                            <a:schemeClr val="bg2"/>
                          </a:solidFill>
                          <a:latin typeface="Calibri" pitchFamily="34" charset="0"/>
                          <a:ea typeface="Times New Roman"/>
                          <a:cs typeface="Calibri" pitchFamily="34" charset="0"/>
                        </a:rPr>
                        <a:t> </a:t>
                      </a:r>
                      <a:r>
                        <a:rPr lang="en-US" sz="1100" b="1" dirty="0" err="1">
                          <a:solidFill>
                            <a:schemeClr val="bg2"/>
                          </a:solidFill>
                          <a:latin typeface="Calibri" pitchFamily="34" charset="0"/>
                          <a:ea typeface="Times New Roman"/>
                          <a:cs typeface="Calibri" pitchFamily="34" charset="0"/>
                        </a:rPr>
                        <a:t>pemakaian</a:t>
                      </a:r>
                      <a:r>
                        <a:rPr lang="en-US" sz="1100" b="1" dirty="0">
                          <a:solidFill>
                            <a:schemeClr val="bg2"/>
                          </a:solidFill>
                          <a:latin typeface="Calibri" pitchFamily="34" charset="0"/>
                          <a:ea typeface="Times New Roman"/>
                          <a:cs typeface="Calibri" pitchFamily="34" charset="0"/>
                        </a:rPr>
                        <a:t> </a:t>
                      </a:r>
                      <a:r>
                        <a:rPr lang="en-US" sz="1100" b="1" dirty="0" smtClean="0">
                          <a:solidFill>
                            <a:schemeClr val="bg2"/>
                          </a:solidFill>
                          <a:latin typeface="Calibri" pitchFamily="34" charset="0"/>
                          <a:ea typeface="Times New Roman"/>
                          <a:cs typeface="Calibri" pitchFamily="34" charset="0"/>
                        </a:rPr>
                        <a:t>PVD </a:t>
                      </a:r>
                      <a:r>
                        <a:rPr lang="en-US" sz="1100" b="1" dirty="0" err="1">
                          <a:solidFill>
                            <a:schemeClr val="bg2"/>
                          </a:solidFill>
                          <a:latin typeface="Calibri" pitchFamily="34" charset="0"/>
                          <a:ea typeface="Times New Roman"/>
                          <a:cs typeface="Calibri" pitchFamily="34" charset="0"/>
                        </a:rPr>
                        <a:t>pada</a:t>
                      </a:r>
                      <a:r>
                        <a:rPr lang="en-US" sz="1100" b="1" dirty="0">
                          <a:solidFill>
                            <a:schemeClr val="bg2"/>
                          </a:solidFill>
                          <a:latin typeface="Calibri" pitchFamily="34" charset="0"/>
                          <a:ea typeface="Times New Roman"/>
                          <a:cs typeface="Calibri" pitchFamily="34" charset="0"/>
                        </a:rPr>
                        <a:t> </a:t>
                      </a:r>
                      <a:r>
                        <a:rPr lang="en-US" sz="1100" b="1" dirty="0" err="1">
                          <a:solidFill>
                            <a:schemeClr val="bg2"/>
                          </a:solidFill>
                          <a:latin typeface="Calibri" pitchFamily="34" charset="0"/>
                          <a:ea typeface="Times New Roman"/>
                          <a:cs typeface="Calibri" pitchFamily="34" charset="0"/>
                        </a:rPr>
                        <a:t>proyek</a:t>
                      </a:r>
                      <a:r>
                        <a:rPr lang="en-US" sz="1100" b="1" dirty="0">
                          <a:solidFill>
                            <a:schemeClr val="bg2"/>
                          </a:solidFill>
                          <a:latin typeface="Calibri" pitchFamily="34" charset="0"/>
                          <a:ea typeface="Times New Roman"/>
                          <a:cs typeface="Calibri" pitchFamily="34" charset="0"/>
                        </a:rPr>
                        <a:t> </a:t>
                      </a:r>
                      <a:r>
                        <a:rPr lang="en-US" sz="1100" b="1" dirty="0" err="1">
                          <a:solidFill>
                            <a:schemeClr val="bg2"/>
                          </a:solidFill>
                          <a:latin typeface="Calibri" pitchFamily="34" charset="0"/>
                          <a:ea typeface="Times New Roman"/>
                          <a:cs typeface="Calibri" pitchFamily="34" charset="0"/>
                        </a:rPr>
                        <a:t>perbaikan</a:t>
                      </a:r>
                      <a:r>
                        <a:rPr lang="en-US" sz="1100" b="1" dirty="0">
                          <a:solidFill>
                            <a:schemeClr val="bg2"/>
                          </a:solidFill>
                          <a:latin typeface="Calibri" pitchFamily="34" charset="0"/>
                          <a:ea typeface="Times New Roman"/>
                          <a:cs typeface="Calibri" pitchFamily="34" charset="0"/>
                        </a:rPr>
                        <a:t> </a:t>
                      </a:r>
                      <a:r>
                        <a:rPr lang="en-US" sz="1100" b="1" dirty="0" err="1">
                          <a:solidFill>
                            <a:schemeClr val="bg2"/>
                          </a:solidFill>
                          <a:latin typeface="Calibri" pitchFamily="34" charset="0"/>
                          <a:ea typeface="Times New Roman"/>
                          <a:cs typeface="Calibri" pitchFamily="34" charset="0"/>
                        </a:rPr>
                        <a:t>tanah</a:t>
                      </a:r>
                      <a:r>
                        <a:rPr lang="en-US" sz="1100" b="1" dirty="0">
                          <a:solidFill>
                            <a:schemeClr val="bg2"/>
                          </a:solidFill>
                          <a:latin typeface="Calibri" pitchFamily="34" charset="0"/>
                          <a:ea typeface="Times New Roman"/>
                          <a:cs typeface="Calibri" pitchFamily="34" charset="0"/>
                        </a:rPr>
                        <a:t> </a:t>
                      </a:r>
                      <a:r>
                        <a:rPr lang="en-US" sz="1100" b="1" dirty="0" err="1">
                          <a:solidFill>
                            <a:schemeClr val="bg2"/>
                          </a:solidFill>
                          <a:latin typeface="Calibri" pitchFamily="34" charset="0"/>
                          <a:ea typeface="Times New Roman"/>
                          <a:cs typeface="Calibri" pitchFamily="34" charset="0"/>
                        </a:rPr>
                        <a:t>lunak</a:t>
                      </a:r>
                      <a:r>
                        <a:rPr lang="en-US" sz="1100" b="1" dirty="0">
                          <a:solidFill>
                            <a:schemeClr val="bg2"/>
                          </a:solidFill>
                          <a:latin typeface="Calibri" pitchFamily="34" charset="0"/>
                          <a:ea typeface="Times New Roman"/>
                          <a:cs typeface="Calibri" pitchFamily="34" charset="0"/>
                        </a:rPr>
                        <a:t> (marine clay), </a:t>
                      </a:r>
                      <a:r>
                        <a:rPr lang="en-US" sz="1100" b="1" dirty="0" err="1">
                          <a:solidFill>
                            <a:schemeClr val="bg2"/>
                          </a:solidFill>
                          <a:latin typeface="Calibri" pitchFamily="34" charset="0"/>
                          <a:ea typeface="Times New Roman"/>
                          <a:cs typeface="Calibri" pitchFamily="34" charset="0"/>
                        </a:rPr>
                        <a:t>studi</a:t>
                      </a:r>
                      <a:r>
                        <a:rPr lang="en-US" sz="1100" b="1" dirty="0">
                          <a:solidFill>
                            <a:schemeClr val="bg2"/>
                          </a:solidFill>
                          <a:latin typeface="Calibri" pitchFamily="34" charset="0"/>
                          <a:ea typeface="Times New Roman"/>
                          <a:cs typeface="Calibri" pitchFamily="34" charset="0"/>
                        </a:rPr>
                        <a:t> </a:t>
                      </a:r>
                      <a:r>
                        <a:rPr lang="en-US" sz="1100" b="1" dirty="0" err="1">
                          <a:solidFill>
                            <a:schemeClr val="bg2"/>
                          </a:solidFill>
                          <a:latin typeface="Calibri" pitchFamily="34" charset="0"/>
                          <a:ea typeface="Times New Roman"/>
                          <a:cs typeface="Calibri" pitchFamily="34" charset="0"/>
                        </a:rPr>
                        <a:t>kasus</a:t>
                      </a:r>
                      <a:r>
                        <a:rPr lang="en-US" sz="1100" b="1" dirty="0">
                          <a:solidFill>
                            <a:schemeClr val="bg2"/>
                          </a:solidFill>
                          <a:latin typeface="Calibri" pitchFamily="34" charset="0"/>
                          <a:ea typeface="Times New Roman"/>
                          <a:cs typeface="Calibri" pitchFamily="34" charset="0"/>
                        </a:rPr>
                        <a:t> </a:t>
                      </a:r>
                      <a:r>
                        <a:rPr lang="en-US" sz="1100" b="1" dirty="0" err="1">
                          <a:solidFill>
                            <a:schemeClr val="bg2"/>
                          </a:solidFill>
                          <a:latin typeface="Calibri" pitchFamily="34" charset="0"/>
                          <a:ea typeface="Times New Roman"/>
                          <a:cs typeface="Calibri" pitchFamily="34" charset="0"/>
                        </a:rPr>
                        <a:t>di</a:t>
                      </a:r>
                      <a:r>
                        <a:rPr lang="en-US" sz="1100" b="1" dirty="0">
                          <a:solidFill>
                            <a:schemeClr val="bg2"/>
                          </a:solidFill>
                          <a:latin typeface="Calibri" pitchFamily="34" charset="0"/>
                          <a:ea typeface="Times New Roman"/>
                          <a:cs typeface="Calibri" pitchFamily="34" charset="0"/>
                        </a:rPr>
                        <a:t> </a:t>
                      </a:r>
                      <a:r>
                        <a:rPr lang="en-US" sz="1100" b="1" dirty="0" err="1">
                          <a:solidFill>
                            <a:schemeClr val="bg2"/>
                          </a:solidFill>
                          <a:latin typeface="Calibri" pitchFamily="34" charset="0"/>
                          <a:ea typeface="Times New Roman"/>
                          <a:cs typeface="Calibri" pitchFamily="34" charset="0"/>
                        </a:rPr>
                        <a:t>Sidoarjo</a:t>
                      </a:r>
                      <a:r>
                        <a:rPr lang="en-US" sz="1100" b="1" dirty="0">
                          <a:solidFill>
                            <a:schemeClr val="bg2"/>
                          </a:solidFill>
                          <a:latin typeface="Calibri" pitchFamily="34" charset="0"/>
                          <a:ea typeface="Times New Roman"/>
                          <a:cs typeface="Calibri" pitchFamily="34" charset="0"/>
                        </a:rPr>
                        <a:t> &amp; </a:t>
                      </a:r>
                      <a:r>
                        <a:rPr lang="en-US" sz="1100" b="1" dirty="0" err="1">
                          <a:solidFill>
                            <a:schemeClr val="bg2"/>
                          </a:solidFill>
                          <a:latin typeface="Calibri" pitchFamily="34" charset="0"/>
                          <a:ea typeface="Times New Roman"/>
                          <a:cs typeface="Calibri" pitchFamily="34" charset="0"/>
                        </a:rPr>
                        <a:t>Cengkareng</a:t>
                      </a:r>
                      <a:r>
                        <a:rPr lang="en-US" sz="1100" b="1" dirty="0">
                          <a:solidFill>
                            <a:schemeClr val="bg2"/>
                          </a:solidFill>
                          <a:latin typeface="Calibri" pitchFamily="34" charset="0"/>
                          <a:ea typeface="Times New Roman"/>
                          <a:cs typeface="Calibri" pitchFamily="34" charset="0"/>
                        </a:rPr>
                        <a:t>.</a:t>
                      </a:r>
                    </a:p>
                  </a:txBody>
                  <a:tcPr marL="48366" marR="483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just">
                        <a:spcBef>
                          <a:spcPts val="0"/>
                        </a:spcBef>
                        <a:spcAft>
                          <a:spcPts val="0"/>
                        </a:spcAft>
                        <a:tabLst>
                          <a:tab pos="514350" algn="l"/>
                          <a:tab pos="685800" algn="l"/>
                        </a:tabLst>
                      </a:pPr>
                      <a:r>
                        <a:rPr lang="en-US" sz="1100" b="1" dirty="0">
                          <a:solidFill>
                            <a:schemeClr val="bg2"/>
                          </a:solidFill>
                          <a:latin typeface="Calibri" pitchFamily="34" charset="0"/>
                          <a:ea typeface="Times New Roman"/>
                          <a:cs typeface="Calibri" pitchFamily="34" charset="0"/>
                        </a:rPr>
                        <a:t>W 4.4.1</a:t>
                      </a:r>
                    </a:p>
                    <a:p>
                      <a:pPr marL="0" marR="0" algn="just">
                        <a:spcBef>
                          <a:spcPts val="0"/>
                        </a:spcBef>
                        <a:spcAft>
                          <a:spcPts val="0"/>
                        </a:spcAft>
                        <a:tabLst>
                          <a:tab pos="514350" algn="l"/>
                          <a:tab pos="685800" algn="l"/>
                        </a:tabLst>
                      </a:pPr>
                      <a:r>
                        <a:rPr lang="en-US" sz="1100" b="1" dirty="0">
                          <a:solidFill>
                            <a:schemeClr val="bg2"/>
                          </a:solidFill>
                          <a:latin typeface="Calibri" pitchFamily="34" charset="0"/>
                          <a:ea typeface="Times New Roman"/>
                          <a:cs typeface="Calibri" pitchFamily="34" charset="0"/>
                        </a:rPr>
                        <a:t>W 4.4.3</a:t>
                      </a:r>
                    </a:p>
                    <a:p>
                      <a:pPr marL="0" marR="0" algn="just">
                        <a:spcBef>
                          <a:spcPts val="0"/>
                        </a:spcBef>
                        <a:spcAft>
                          <a:spcPts val="0"/>
                        </a:spcAft>
                        <a:tabLst>
                          <a:tab pos="514350" algn="l"/>
                          <a:tab pos="685800" algn="l"/>
                        </a:tabLst>
                      </a:pPr>
                      <a:r>
                        <a:rPr lang="en-US" sz="1100" b="1" dirty="0">
                          <a:solidFill>
                            <a:schemeClr val="bg2"/>
                          </a:solidFill>
                          <a:latin typeface="Calibri" pitchFamily="34" charset="0"/>
                          <a:ea typeface="Times New Roman"/>
                          <a:cs typeface="Calibri" pitchFamily="34" charset="0"/>
                        </a:rPr>
                        <a:t>W 4.5.2</a:t>
                      </a:r>
                    </a:p>
                  </a:txBody>
                  <a:tcPr marL="48366" marR="48366" marT="0" marB="0">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tabLst>
                          <a:tab pos="514350" algn="l"/>
                          <a:tab pos="685800" algn="l"/>
                        </a:tabLst>
                      </a:pPr>
                      <a:endParaRPr lang="en-US" sz="1100" b="1">
                        <a:solidFill>
                          <a:schemeClr val="bg2"/>
                        </a:solidFill>
                        <a:latin typeface="Calibri" pitchFamily="34" charset="0"/>
                        <a:ea typeface="Times New Roman"/>
                        <a:cs typeface="Calibri" pitchFamily="34" charset="0"/>
                      </a:endParaRPr>
                    </a:p>
                  </a:txBody>
                  <a:tcPr marL="48366" marR="48366" marT="0" marB="0">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tabLst>
                          <a:tab pos="514350" algn="l"/>
                          <a:tab pos="685800" algn="l"/>
                        </a:tabLst>
                      </a:pPr>
                      <a:endParaRPr lang="en-US" sz="1100" b="1">
                        <a:solidFill>
                          <a:schemeClr val="bg2"/>
                        </a:solidFill>
                        <a:latin typeface="Calibri" pitchFamily="34" charset="0"/>
                        <a:ea typeface="Times New Roman"/>
                        <a:cs typeface="Calibri" pitchFamily="34" charset="0"/>
                      </a:endParaRPr>
                    </a:p>
                  </a:txBody>
                  <a:tcPr marL="48366" marR="483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tabLst>
                          <a:tab pos="514350" algn="l"/>
                          <a:tab pos="685800" algn="l"/>
                        </a:tabLst>
                      </a:pPr>
                      <a:endParaRPr lang="en-US" sz="1100" b="1">
                        <a:solidFill>
                          <a:schemeClr val="bg2"/>
                        </a:solidFill>
                        <a:latin typeface="Calibri" pitchFamily="34" charset="0"/>
                        <a:ea typeface="Times New Roman"/>
                        <a:cs typeface="Calibri" pitchFamily="34" charset="0"/>
                      </a:endParaRPr>
                    </a:p>
                  </a:txBody>
                  <a:tcPr marL="48366" marR="483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tabLst>
                          <a:tab pos="514350" algn="l"/>
                          <a:tab pos="685800" algn="l"/>
                        </a:tabLst>
                      </a:pPr>
                      <a:endParaRPr lang="en-US" sz="1100" b="1">
                        <a:solidFill>
                          <a:schemeClr val="bg2"/>
                        </a:solidFill>
                        <a:latin typeface="Calibri" pitchFamily="34" charset="0"/>
                        <a:ea typeface="Times New Roman"/>
                        <a:cs typeface="Calibri" pitchFamily="34" charset="0"/>
                      </a:endParaRPr>
                    </a:p>
                  </a:txBody>
                  <a:tcPr marL="48366" marR="48366" marT="0" marB="0">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r h="1173246">
                <a:tc>
                  <a:txBody>
                    <a:bodyPr/>
                    <a:lstStyle/>
                    <a:p>
                      <a:pPr marL="0" marR="0">
                        <a:spcBef>
                          <a:spcPts val="0"/>
                        </a:spcBef>
                        <a:spcAft>
                          <a:spcPts val="0"/>
                        </a:spcAft>
                        <a:tabLst>
                          <a:tab pos="514350" algn="l"/>
                          <a:tab pos="685800" algn="l"/>
                        </a:tabLst>
                      </a:pPr>
                      <a:r>
                        <a:rPr lang="en-US" sz="1100" b="1">
                          <a:solidFill>
                            <a:schemeClr val="bg2"/>
                          </a:solidFill>
                          <a:latin typeface="Calibri" pitchFamily="34" charset="0"/>
                          <a:ea typeface="Times New Roman"/>
                          <a:cs typeface="Calibri" pitchFamily="34" charset="0"/>
                        </a:rPr>
                        <a:t>2.</a:t>
                      </a:r>
                    </a:p>
                  </a:txBody>
                  <a:tcPr marL="48366" marR="48366" marT="0" marB="0">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FF99"/>
                    </a:solidFill>
                  </a:tcPr>
                </a:tc>
                <a:tc>
                  <a:txBody>
                    <a:bodyPr/>
                    <a:lstStyle/>
                    <a:p>
                      <a:pPr marL="0" marR="0">
                        <a:spcBef>
                          <a:spcPts val="0"/>
                        </a:spcBef>
                        <a:spcAft>
                          <a:spcPts val="0"/>
                        </a:spcAft>
                        <a:tabLst>
                          <a:tab pos="514350" algn="l"/>
                          <a:tab pos="685800" algn="l"/>
                        </a:tabLst>
                      </a:pPr>
                      <a:r>
                        <a:rPr lang="en-US" sz="1100" b="1">
                          <a:solidFill>
                            <a:schemeClr val="bg2"/>
                          </a:solidFill>
                          <a:latin typeface="Calibri" pitchFamily="34" charset="0"/>
                          <a:ea typeface="Times New Roman"/>
                          <a:cs typeface="Calibri" pitchFamily="34" charset="0"/>
                        </a:rPr>
                        <a:t>2005</a:t>
                      </a:r>
                    </a:p>
                  </a:txBody>
                  <a:tcPr marL="48366" marR="483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FF99"/>
                    </a:solidFill>
                  </a:tcPr>
                </a:tc>
                <a:tc>
                  <a:txBody>
                    <a:bodyPr/>
                    <a:lstStyle/>
                    <a:p>
                      <a:pPr marL="0" marR="0">
                        <a:spcBef>
                          <a:spcPts val="0"/>
                        </a:spcBef>
                        <a:spcAft>
                          <a:spcPts val="0"/>
                        </a:spcAft>
                        <a:tabLst>
                          <a:tab pos="514350" algn="l"/>
                          <a:tab pos="685800" algn="l"/>
                        </a:tabLst>
                      </a:pPr>
                      <a:r>
                        <a:rPr lang="en-US" sz="1100" b="1">
                          <a:solidFill>
                            <a:schemeClr val="bg2"/>
                          </a:solidFill>
                          <a:latin typeface="Calibri" pitchFamily="34" charset="0"/>
                          <a:ea typeface="Times New Roman"/>
                          <a:cs typeface="Calibri" pitchFamily="34" charset="0"/>
                        </a:rPr>
                        <a:t>6</a:t>
                      </a:r>
                      <a:r>
                        <a:rPr lang="en-US" sz="1100" b="1" baseline="30000">
                          <a:solidFill>
                            <a:schemeClr val="bg2"/>
                          </a:solidFill>
                          <a:latin typeface="Calibri" pitchFamily="34" charset="0"/>
                          <a:ea typeface="Times New Roman"/>
                          <a:cs typeface="Calibri" pitchFamily="34" charset="0"/>
                        </a:rPr>
                        <a:t>th</a:t>
                      </a:r>
                      <a:r>
                        <a:rPr lang="en-US" sz="1100" b="1">
                          <a:solidFill>
                            <a:schemeClr val="bg2"/>
                          </a:solidFill>
                          <a:latin typeface="Calibri" pitchFamily="34" charset="0"/>
                          <a:ea typeface="Times New Roman"/>
                          <a:cs typeface="Calibri" pitchFamily="34" charset="0"/>
                        </a:rPr>
                        <a:t> International Conference on Ground Improvement Techniques.</a:t>
                      </a:r>
                    </a:p>
                    <a:p>
                      <a:pPr marL="0" marR="0">
                        <a:spcBef>
                          <a:spcPts val="0"/>
                        </a:spcBef>
                        <a:spcAft>
                          <a:spcPts val="0"/>
                        </a:spcAft>
                        <a:tabLst>
                          <a:tab pos="514350" algn="l"/>
                          <a:tab pos="685800" algn="l"/>
                        </a:tabLst>
                      </a:pPr>
                      <a:r>
                        <a:rPr lang="en-US" sz="1100" b="1">
                          <a:solidFill>
                            <a:schemeClr val="bg2"/>
                          </a:solidFill>
                          <a:latin typeface="Calibri" pitchFamily="34" charset="0"/>
                          <a:ea typeface="Times New Roman"/>
                          <a:cs typeface="Calibri" pitchFamily="34" charset="0"/>
                        </a:rPr>
                        <a:t>Oleh Univ of Coimbra FCTUC, Dept of Civil Engineering &amp; Sociedade Portuguesa de Geotecnia di Coimbra – Portugal.</a:t>
                      </a:r>
                    </a:p>
                  </a:txBody>
                  <a:tcPr marL="48366" marR="483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FF99"/>
                    </a:solidFill>
                  </a:tcPr>
                </a:tc>
                <a:tc>
                  <a:txBody>
                    <a:bodyPr/>
                    <a:lstStyle/>
                    <a:p>
                      <a:pPr marL="0" marR="0">
                        <a:spcBef>
                          <a:spcPts val="0"/>
                        </a:spcBef>
                        <a:spcAft>
                          <a:spcPts val="0"/>
                        </a:spcAft>
                        <a:tabLst>
                          <a:tab pos="514350" algn="l"/>
                          <a:tab pos="685800" algn="l"/>
                        </a:tabLst>
                      </a:pPr>
                      <a:r>
                        <a:rPr lang="en-US" sz="1100" b="1" dirty="0">
                          <a:solidFill>
                            <a:schemeClr val="bg2"/>
                          </a:solidFill>
                          <a:latin typeface="Calibri" pitchFamily="34" charset="0"/>
                          <a:ea typeface="Times New Roman"/>
                          <a:cs typeface="Calibri" pitchFamily="34" charset="0"/>
                        </a:rPr>
                        <a:t>Treatment of Soft Ground by </a:t>
                      </a:r>
                      <a:r>
                        <a:rPr lang="en-US" sz="1100" b="1" dirty="0" smtClean="0">
                          <a:solidFill>
                            <a:schemeClr val="bg2"/>
                          </a:solidFill>
                          <a:latin typeface="Calibri" pitchFamily="34" charset="0"/>
                          <a:ea typeface="Times New Roman"/>
                          <a:cs typeface="Calibri" pitchFamily="34" charset="0"/>
                        </a:rPr>
                        <a:t>PVD </a:t>
                      </a:r>
                      <a:r>
                        <a:rPr lang="en-US" sz="1100" b="1" dirty="0">
                          <a:solidFill>
                            <a:schemeClr val="bg2"/>
                          </a:solidFill>
                          <a:latin typeface="Calibri" pitchFamily="34" charset="0"/>
                          <a:ea typeface="Times New Roman"/>
                          <a:cs typeface="Calibri" pitchFamily="34" charset="0"/>
                        </a:rPr>
                        <a:t>and high energy impact in highway </a:t>
                      </a:r>
                      <a:r>
                        <a:rPr lang="en-US" sz="1100" b="1" dirty="0" smtClean="0">
                          <a:solidFill>
                            <a:schemeClr val="bg2"/>
                          </a:solidFill>
                          <a:latin typeface="Calibri" pitchFamily="34" charset="0"/>
                          <a:ea typeface="Times New Roman"/>
                          <a:cs typeface="Calibri" pitchFamily="34" charset="0"/>
                        </a:rPr>
                        <a:t>embankment </a:t>
                      </a:r>
                      <a:r>
                        <a:rPr lang="en-US" sz="1100" b="1" dirty="0">
                          <a:solidFill>
                            <a:schemeClr val="bg2"/>
                          </a:solidFill>
                          <a:latin typeface="Calibri" pitchFamily="34" charset="0"/>
                          <a:ea typeface="Times New Roman"/>
                          <a:cs typeface="Calibri" pitchFamily="34" charset="0"/>
                        </a:rPr>
                        <a:t>construction.</a:t>
                      </a:r>
                    </a:p>
                  </a:txBody>
                  <a:tcPr marL="48366" marR="483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FF99"/>
                    </a:solidFill>
                  </a:tcPr>
                </a:tc>
                <a:tc>
                  <a:txBody>
                    <a:bodyPr/>
                    <a:lstStyle/>
                    <a:p>
                      <a:pPr marL="0" marR="0">
                        <a:spcBef>
                          <a:spcPts val="0"/>
                        </a:spcBef>
                        <a:spcAft>
                          <a:spcPts val="0"/>
                        </a:spcAft>
                        <a:tabLst>
                          <a:tab pos="514350" algn="l"/>
                          <a:tab pos="685800" algn="l"/>
                        </a:tabLst>
                      </a:pPr>
                      <a:r>
                        <a:rPr lang="en-US" sz="1100" b="1" dirty="0" err="1">
                          <a:solidFill>
                            <a:schemeClr val="bg2"/>
                          </a:solidFill>
                          <a:latin typeface="Calibri" pitchFamily="34" charset="0"/>
                          <a:ea typeface="Times New Roman"/>
                          <a:cs typeface="Calibri" pitchFamily="34" charset="0"/>
                        </a:rPr>
                        <a:t>Penjelasan</a:t>
                      </a:r>
                      <a:r>
                        <a:rPr lang="en-US" sz="1100" b="1" dirty="0">
                          <a:solidFill>
                            <a:schemeClr val="bg2"/>
                          </a:solidFill>
                          <a:latin typeface="Calibri" pitchFamily="34" charset="0"/>
                          <a:ea typeface="Times New Roman"/>
                          <a:cs typeface="Calibri" pitchFamily="34" charset="0"/>
                        </a:rPr>
                        <a:t> </a:t>
                      </a:r>
                      <a:r>
                        <a:rPr lang="en-US" sz="1100" b="1" dirty="0" err="1">
                          <a:solidFill>
                            <a:schemeClr val="bg2"/>
                          </a:solidFill>
                          <a:latin typeface="Calibri" pitchFamily="34" charset="0"/>
                          <a:ea typeface="Times New Roman"/>
                          <a:cs typeface="Calibri" pitchFamily="34" charset="0"/>
                        </a:rPr>
                        <a:t>dan</a:t>
                      </a:r>
                      <a:r>
                        <a:rPr lang="en-US" sz="1100" b="1" dirty="0">
                          <a:solidFill>
                            <a:schemeClr val="bg2"/>
                          </a:solidFill>
                          <a:latin typeface="Calibri" pitchFamily="34" charset="0"/>
                          <a:ea typeface="Times New Roman"/>
                          <a:cs typeface="Calibri" pitchFamily="34" charset="0"/>
                        </a:rPr>
                        <a:t> </a:t>
                      </a:r>
                      <a:r>
                        <a:rPr lang="en-US" sz="1100" b="1" dirty="0" err="1">
                          <a:solidFill>
                            <a:schemeClr val="bg2"/>
                          </a:solidFill>
                          <a:latin typeface="Calibri" pitchFamily="34" charset="0"/>
                          <a:ea typeface="Times New Roman"/>
                          <a:cs typeface="Calibri" pitchFamily="34" charset="0"/>
                        </a:rPr>
                        <a:t>hasil</a:t>
                      </a:r>
                      <a:r>
                        <a:rPr lang="en-US" sz="1100" b="1" dirty="0">
                          <a:solidFill>
                            <a:schemeClr val="bg2"/>
                          </a:solidFill>
                          <a:latin typeface="Calibri" pitchFamily="34" charset="0"/>
                          <a:ea typeface="Times New Roman"/>
                          <a:cs typeface="Calibri" pitchFamily="34" charset="0"/>
                        </a:rPr>
                        <a:t> </a:t>
                      </a:r>
                      <a:r>
                        <a:rPr lang="en-US" sz="1100" b="1" dirty="0" err="1">
                          <a:solidFill>
                            <a:schemeClr val="bg2"/>
                          </a:solidFill>
                          <a:latin typeface="Calibri" pitchFamily="34" charset="0"/>
                          <a:ea typeface="Times New Roman"/>
                          <a:cs typeface="Calibri" pitchFamily="34" charset="0"/>
                        </a:rPr>
                        <a:t>evaluasi</a:t>
                      </a:r>
                      <a:r>
                        <a:rPr lang="en-US" sz="1100" b="1" dirty="0">
                          <a:solidFill>
                            <a:schemeClr val="bg2"/>
                          </a:solidFill>
                          <a:latin typeface="Calibri" pitchFamily="34" charset="0"/>
                          <a:ea typeface="Times New Roman"/>
                          <a:cs typeface="Calibri" pitchFamily="34" charset="0"/>
                        </a:rPr>
                        <a:t> </a:t>
                      </a:r>
                      <a:r>
                        <a:rPr lang="en-US" sz="1100" b="1" dirty="0" err="1">
                          <a:solidFill>
                            <a:schemeClr val="bg2"/>
                          </a:solidFill>
                          <a:latin typeface="Calibri" pitchFamily="34" charset="0"/>
                          <a:ea typeface="Times New Roman"/>
                          <a:cs typeface="Calibri" pitchFamily="34" charset="0"/>
                        </a:rPr>
                        <a:t>mengenai</a:t>
                      </a:r>
                      <a:r>
                        <a:rPr lang="en-US" sz="1100" b="1" dirty="0">
                          <a:solidFill>
                            <a:schemeClr val="bg2"/>
                          </a:solidFill>
                          <a:latin typeface="Calibri" pitchFamily="34" charset="0"/>
                          <a:ea typeface="Times New Roman"/>
                          <a:cs typeface="Calibri" pitchFamily="34" charset="0"/>
                        </a:rPr>
                        <a:t> </a:t>
                      </a:r>
                      <a:r>
                        <a:rPr lang="en-US" sz="1100" b="1" dirty="0" err="1">
                          <a:solidFill>
                            <a:schemeClr val="bg2"/>
                          </a:solidFill>
                          <a:latin typeface="Calibri" pitchFamily="34" charset="0"/>
                          <a:ea typeface="Times New Roman"/>
                          <a:cs typeface="Calibri" pitchFamily="34" charset="0"/>
                        </a:rPr>
                        <a:t>pemakaian</a:t>
                      </a:r>
                      <a:r>
                        <a:rPr lang="en-US" sz="1100" b="1" dirty="0">
                          <a:solidFill>
                            <a:schemeClr val="bg2"/>
                          </a:solidFill>
                          <a:latin typeface="Calibri" pitchFamily="34" charset="0"/>
                          <a:ea typeface="Times New Roman"/>
                          <a:cs typeface="Calibri" pitchFamily="34" charset="0"/>
                        </a:rPr>
                        <a:t> </a:t>
                      </a:r>
                      <a:r>
                        <a:rPr lang="en-US" sz="1100" b="1" dirty="0" err="1">
                          <a:solidFill>
                            <a:schemeClr val="bg2"/>
                          </a:solidFill>
                          <a:latin typeface="Calibri" pitchFamily="34" charset="0"/>
                          <a:ea typeface="Times New Roman"/>
                          <a:cs typeface="Calibri" pitchFamily="34" charset="0"/>
                        </a:rPr>
                        <a:t>produk</a:t>
                      </a:r>
                      <a:r>
                        <a:rPr lang="en-US" sz="1100" b="1" dirty="0">
                          <a:solidFill>
                            <a:schemeClr val="bg2"/>
                          </a:solidFill>
                          <a:latin typeface="Calibri" pitchFamily="34" charset="0"/>
                          <a:ea typeface="Times New Roman"/>
                          <a:cs typeface="Calibri" pitchFamily="34" charset="0"/>
                        </a:rPr>
                        <a:t> </a:t>
                      </a:r>
                      <a:r>
                        <a:rPr lang="en-US" sz="1100" b="1" dirty="0" smtClean="0">
                          <a:solidFill>
                            <a:schemeClr val="bg2"/>
                          </a:solidFill>
                          <a:latin typeface="Calibri" pitchFamily="34" charset="0"/>
                          <a:ea typeface="Times New Roman"/>
                          <a:cs typeface="Calibri" pitchFamily="34" charset="0"/>
                        </a:rPr>
                        <a:t>PVD </a:t>
                      </a:r>
                      <a:r>
                        <a:rPr lang="en-US" sz="1100" b="1" dirty="0" err="1" smtClean="0">
                          <a:solidFill>
                            <a:schemeClr val="bg2"/>
                          </a:solidFill>
                          <a:latin typeface="Calibri" pitchFamily="34" charset="0"/>
                          <a:ea typeface="Times New Roman"/>
                          <a:cs typeface="Calibri" pitchFamily="34" charset="0"/>
                        </a:rPr>
                        <a:t>dikombinasikan</a:t>
                      </a:r>
                      <a:r>
                        <a:rPr lang="en-US" sz="1100" b="1" dirty="0" smtClean="0">
                          <a:solidFill>
                            <a:schemeClr val="bg2"/>
                          </a:solidFill>
                          <a:latin typeface="Calibri" pitchFamily="34" charset="0"/>
                          <a:ea typeface="Times New Roman"/>
                          <a:cs typeface="Calibri" pitchFamily="34" charset="0"/>
                        </a:rPr>
                        <a:t> </a:t>
                      </a:r>
                      <a:r>
                        <a:rPr lang="en-US" sz="1100" b="1" dirty="0" err="1">
                          <a:solidFill>
                            <a:schemeClr val="bg2"/>
                          </a:solidFill>
                          <a:latin typeface="Calibri" pitchFamily="34" charset="0"/>
                          <a:ea typeface="Times New Roman"/>
                          <a:cs typeface="Calibri" pitchFamily="34" charset="0"/>
                        </a:rPr>
                        <a:t>dengan</a:t>
                      </a:r>
                      <a:r>
                        <a:rPr lang="en-US" sz="1100" b="1" dirty="0">
                          <a:solidFill>
                            <a:schemeClr val="bg2"/>
                          </a:solidFill>
                          <a:latin typeface="Calibri" pitchFamily="34" charset="0"/>
                          <a:ea typeface="Times New Roman"/>
                          <a:cs typeface="Calibri" pitchFamily="34" charset="0"/>
                        </a:rPr>
                        <a:t> dynamic compaction </a:t>
                      </a:r>
                      <a:r>
                        <a:rPr lang="en-US" sz="1100" b="1" dirty="0" err="1">
                          <a:solidFill>
                            <a:schemeClr val="bg2"/>
                          </a:solidFill>
                          <a:latin typeface="Calibri" pitchFamily="34" charset="0"/>
                          <a:ea typeface="Times New Roman"/>
                          <a:cs typeface="Calibri" pitchFamily="34" charset="0"/>
                        </a:rPr>
                        <a:t>pada</a:t>
                      </a:r>
                      <a:r>
                        <a:rPr lang="en-US" sz="1100" b="1" dirty="0">
                          <a:solidFill>
                            <a:schemeClr val="bg2"/>
                          </a:solidFill>
                          <a:latin typeface="Calibri" pitchFamily="34" charset="0"/>
                          <a:ea typeface="Times New Roman"/>
                          <a:cs typeface="Calibri" pitchFamily="34" charset="0"/>
                        </a:rPr>
                        <a:t> </a:t>
                      </a:r>
                      <a:r>
                        <a:rPr lang="en-US" sz="1100" b="1" dirty="0" err="1">
                          <a:solidFill>
                            <a:schemeClr val="bg2"/>
                          </a:solidFill>
                          <a:latin typeface="Calibri" pitchFamily="34" charset="0"/>
                          <a:ea typeface="Times New Roman"/>
                          <a:cs typeface="Calibri" pitchFamily="34" charset="0"/>
                        </a:rPr>
                        <a:t>pembangunan</a:t>
                      </a:r>
                      <a:r>
                        <a:rPr lang="en-US" sz="1100" b="1" dirty="0">
                          <a:solidFill>
                            <a:schemeClr val="bg2"/>
                          </a:solidFill>
                          <a:latin typeface="Calibri" pitchFamily="34" charset="0"/>
                          <a:ea typeface="Times New Roman"/>
                          <a:cs typeface="Calibri" pitchFamily="34" charset="0"/>
                        </a:rPr>
                        <a:t> </a:t>
                      </a:r>
                      <a:r>
                        <a:rPr lang="en-US" sz="1100" b="1" dirty="0" err="1">
                          <a:solidFill>
                            <a:schemeClr val="bg2"/>
                          </a:solidFill>
                          <a:latin typeface="Calibri" pitchFamily="34" charset="0"/>
                          <a:ea typeface="Times New Roman"/>
                          <a:cs typeface="Calibri" pitchFamily="34" charset="0"/>
                        </a:rPr>
                        <a:t>jalan</a:t>
                      </a:r>
                      <a:r>
                        <a:rPr lang="en-US" sz="1100" b="1" dirty="0">
                          <a:solidFill>
                            <a:schemeClr val="bg2"/>
                          </a:solidFill>
                          <a:latin typeface="Calibri" pitchFamily="34" charset="0"/>
                          <a:ea typeface="Times New Roman"/>
                          <a:cs typeface="Calibri" pitchFamily="34" charset="0"/>
                        </a:rPr>
                        <a:t> </a:t>
                      </a:r>
                      <a:r>
                        <a:rPr lang="en-US" sz="1100" b="1" dirty="0" err="1">
                          <a:solidFill>
                            <a:schemeClr val="bg2"/>
                          </a:solidFill>
                          <a:latin typeface="Calibri" pitchFamily="34" charset="0"/>
                          <a:ea typeface="Times New Roman"/>
                          <a:cs typeface="Calibri" pitchFamily="34" charset="0"/>
                        </a:rPr>
                        <a:t>diatas</a:t>
                      </a:r>
                      <a:r>
                        <a:rPr lang="en-US" sz="1100" b="1" dirty="0">
                          <a:solidFill>
                            <a:schemeClr val="bg2"/>
                          </a:solidFill>
                          <a:latin typeface="Calibri" pitchFamily="34" charset="0"/>
                          <a:ea typeface="Times New Roman"/>
                          <a:cs typeface="Calibri" pitchFamily="34" charset="0"/>
                        </a:rPr>
                        <a:t> </a:t>
                      </a:r>
                      <a:r>
                        <a:rPr lang="en-US" sz="1100" b="1" dirty="0" err="1">
                          <a:solidFill>
                            <a:schemeClr val="bg2"/>
                          </a:solidFill>
                          <a:latin typeface="Calibri" pitchFamily="34" charset="0"/>
                          <a:ea typeface="Times New Roman"/>
                          <a:cs typeface="Calibri" pitchFamily="34" charset="0"/>
                        </a:rPr>
                        <a:t>tanah</a:t>
                      </a:r>
                      <a:r>
                        <a:rPr lang="en-US" sz="1100" b="1" dirty="0">
                          <a:solidFill>
                            <a:schemeClr val="bg2"/>
                          </a:solidFill>
                          <a:latin typeface="Calibri" pitchFamily="34" charset="0"/>
                          <a:ea typeface="Times New Roman"/>
                          <a:cs typeface="Calibri" pitchFamily="34" charset="0"/>
                        </a:rPr>
                        <a:t> </a:t>
                      </a:r>
                      <a:r>
                        <a:rPr lang="en-US" sz="1100" b="1" dirty="0" err="1">
                          <a:solidFill>
                            <a:schemeClr val="bg2"/>
                          </a:solidFill>
                          <a:latin typeface="Calibri" pitchFamily="34" charset="0"/>
                          <a:ea typeface="Times New Roman"/>
                          <a:cs typeface="Calibri" pitchFamily="34" charset="0"/>
                        </a:rPr>
                        <a:t>lunak</a:t>
                      </a:r>
                      <a:r>
                        <a:rPr lang="en-US" sz="1100" b="1" dirty="0">
                          <a:solidFill>
                            <a:schemeClr val="bg2"/>
                          </a:solidFill>
                          <a:latin typeface="Calibri" pitchFamily="34" charset="0"/>
                          <a:ea typeface="Times New Roman"/>
                          <a:cs typeface="Calibri" pitchFamily="34" charset="0"/>
                        </a:rPr>
                        <a:t>. </a:t>
                      </a:r>
                      <a:endParaRPr lang="en-US" sz="1100" b="1" dirty="0" smtClean="0">
                        <a:solidFill>
                          <a:schemeClr val="bg2"/>
                        </a:solidFill>
                        <a:latin typeface="Calibri" pitchFamily="34" charset="0"/>
                        <a:ea typeface="Times New Roman"/>
                        <a:cs typeface="Calibri" pitchFamily="34" charset="0"/>
                      </a:endParaRPr>
                    </a:p>
                    <a:p>
                      <a:pPr marL="0" marR="0">
                        <a:spcBef>
                          <a:spcPts val="0"/>
                        </a:spcBef>
                        <a:spcAft>
                          <a:spcPts val="0"/>
                        </a:spcAft>
                        <a:tabLst>
                          <a:tab pos="514350" algn="l"/>
                          <a:tab pos="685800" algn="l"/>
                        </a:tabLst>
                      </a:pPr>
                      <a:endParaRPr lang="en-US" sz="1100" b="1" dirty="0" smtClean="0">
                        <a:solidFill>
                          <a:schemeClr val="bg2"/>
                        </a:solidFill>
                        <a:latin typeface="Calibri" pitchFamily="34" charset="0"/>
                        <a:ea typeface="Times New Roman"/>
                        <a:cs typeface="Calibri" pitchFamily="34" charset="0"/>
                      </a:endParaRPr>
                    </a:p>
                    <a:p>
                      <a:pPr marL="0" marR="0">
                        <a:spcBef>
                          <a:spcPts val="0"/>
                        </a:spcBef>
                        <a:spcAft>
                          <a:spcPts val="0"/>
                        </a:spcAft>
                        <a:tabLst>
                          <a:tab pos="514350" algn="l"/>
                          <a:tab pos="685800" algn="l"/>
                        </a:tabLst>
                      </a:pPr>
                      <a:r>
                        <a:rPr lang="en-US" sz="1100" b="1" dirty="0" smtClean="0">
                          <a:solidFill>
                            <a:schemeClr val="bg2"/>
                          </a:solidFill>
                          <a:latin typeface="Calibri" pitchFamily="34" charset="0"/>
                          <a:ea typeface="Times New Roman"/>
                          <a:cs typeface="Calibri" pitchFamily="34" charset="0"/>
                        </a:rPr>
                        <a:t>   </a:t>
                      </a:r>
                      <a:r>
                        <a:rPr lang="en-US" sz="1100" b="1" dirty="0" smtClean="0">
                          <a:solidFill>
                            <a:srgbClr val="3333CC"/>
                          </a:solidFill>
                          <a:latin typeface="Calibri" pitchFamily="34" charset="0"/>
                          <a:ea typeface="Times New Roman"/>
                          <a:cs typeface="Calibri" pitchFamily="34" charset="0"/>
                        </a:rPr>
                        <a:t>( </a:t>
                      </a:r>
                      <a:r>
                        <a:rPr lang="en-US" sz="1100" b="1" dirty="0" err="1" smtClean="0">
                          <a:solidFill>
                            <a:srgbClr val="3333CC"/>
                          </a:solidFill>
                          <a:latin typeface="Calibri" pitchFamily="34" charset="0"/>
                          <a:ea typeface="Times New Roman"/>
                          <a:cs typeface="Calibri" pitchFamily="34" charset="0"/>
                        </a:rPr>
                        <a:t>Bukti</a:t>
                      </a:r>
                      <a:r>
                        <a:rPr lang="en-US" sz="1100" b="1" dirty="0" smtClean="0">
                          <a:solidFill>
                            <a:srgbClr val="3333CC"/>
                          </a:solidFill>
                          <a:latin typeface="Calibri" pitchFamily="34" charset="0"/>
                          <a:ea typeface="Times New Roman"/>
                          <a:cs typeface="Calibri" pitchFamily="34" charset="0"/>
                        </a:rPr>
                        <a:t> </a:t>
                      </a:r>
                      <a:r>
                        <a:rPr lang="en-US" sz="1100" b="1" dirty="0" err="1" smtClean="0">
                          <a:solidFill>
                            <a:srgbClr val="3333CC"/>
                          </a:solidFill>
                          <a:latin typeface="Calibri" pitchFamily="34" charset="0"/>
                          <a:ea typeface="Times New Roman"/>
                          <a:cs typeface="Calibri" pitchFamily="34" charset="0"/>
                        </a:rPr>
                        <a:t>Terlampir</a:t>
                      </a:r>
                      <a:r>
                        <a:rPr lang="en-US" sz="1100" b="1" dirty="0" smtClean="0">
                          <a:solidFill>
                            <a:srgbClr val="3333CC"/>
                          </a:solidFill>
                          <a:latin typeface="Calibri" pitchFamily="34" charset="0"/>
                          <a:ea typeface="Times New Roman"/>
                          <a:cs typeface="Calibri" pitchFamily="34" charset="0"/>
                        </a:rPr>
                        <a:t> ).</a:t>
                      </a:r>
                      <a:endParaRPr lang="en-US" sz="1100" b="1" dirty="0">
                        <a:solidFill>
                          <a:schemeClr val="bg2"/>
                        </a:solidFill>
                        <a:latin typeface="Calibri" pitchFamily="34" charset="0"/>
                        <a:ea typeface="Times New Roman"/>
                        <a:cs typeface="Calibri" pitchFamily="34" charset="0"/>
                      </a:endParaRPr>
                    </a:p>
                  </a:txBody>
                  <a:tcPr marL="48366" marR="483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FF99"/>
                    </a:solidFill>
                  </a:tcPr>
                </a:tc>
                <a:tc>
                  <a:txBody>
                    <a:bodyPr/>
                    <a:lstStyle/>
                    <a:p>
                      <a:pPr marL="0" marR="0" algn="just">
                        <a:spcBef>
                          <a:spcPts val="0"/>
                        </a:spcBef>
                        <a:spcAft>
                          <a:spcPts val="0"/>
                        </a:spcAft>
                        <a:tabLst>
                          <a:tab pos="514350" algn="l"/>
                          <a:tab pos="685800" algn="l"/>
                        </a:tabLst>
                      </a:pPr>
                      <a:r>
                        <a:rPr lang="en-US" sz="1100" b="1" dirty="0">
                          <a:solidFill>
                            <a:schemeClr val="bg2"/>
                          </a:solidFill>
                          <a:latin typeface="Calibri" pitchFamily="34" charset="0"/>
                          <a:ea typeface="Times New Roman"/>
                          <a:cs typeface="Calibri" pitchFamily="34" charset="0"/>
                        </a:rPr>
                        <a:t>W 4.4.1</a:t>
                      </a:r>
                    </a:p>
                    <a:p>
                      <a:pPr marL="0" marR="0" algn="just">
                        <a:spcBef>
                          <a:spcPts val="0"/>
                        </a:spcBef>
                        <a:spcAft>
                          <a:spcPts val="0"/>
                        </a:spcAft>
                        <a:tabLst>
                          <a:tab pos="514350" algn="l"/>
                          <a:tab pos="685800" algn="l"/>
                        </a:tabLst>
                      </a:pPr>
                      <a:r>
                        <a:rPr lang="en-US" sz="1100" b="1" dirty="0">
                          <a:solidFill>
                            <a:schemeClr val="bg2"/>
                          </a:solidFill>
                          <a:latin typeface="Calibri" pitchFamily="34" charset="0"/>
                          <a:ea typeface="Times New Roman"/>
                          <a:cs typeface="Calibri" pitchFamily="34" charset="0"/>
                        </a:rPr>
                        <a:t>W 4.4.3</a:t>
                      </a:r>
                    </a:p>
                    <a:p>
                      <a:pPr marL="0" marR="0">
                        <a:spcBef>
                          <a:spcPts val="0"/>
                        </a:spcBef>
                        <a:spcAft>
                          <a:spcPts val="0"/>
                        </a:spcAft>
                        <a:tabLst>
                          <a:tab pos="514350" algn="l"/>
                          <a:tab pos="685800" algn="l"/>
                        </a:tabLst>
                      </a:pPr>
                      <a:r>
                        <a:rPr lang="en-US" sz="1100" b="1" dirty="0">
                          <a:solidFill>
                            <a:schemeClr val="bg2"/>
                          </a:solidFill>
                          <a:latin typeface="Calibri" pitchFamily="34" charset="0"/>
                          <a:ea typeface="Times New Roman"/>
                          <a:cs typeface="Calibri" pitchFamily="34" charset="0"/>
                        </a:rPr>
                        <a:t>W 4.5.2</a:t>
                      </a:r>
                    </a:p>
                  </a:txBody>
                  <a:tcPr marL="48366" marR="48366" marT="0" marB="0">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tabLst>
                          <a:tab pos="514350" algn="l"/>
                          <a:tab pos="685800" algn="l"/>
                        </a:tabLst>
                      </a:pPr>
                      <a:endParaRPr lang="en-US" sz="1100" b="1">
                        <a:solidFill>
                          <a:schemeClr val="bg2"/>
                        </a:solidFill>
                        <a:latin typeface="Calibri" pitchFamily="34" charset="0"/>
                        <a:ea typeface="Times New Roman"/>
                        <a:cs typeface="Calibri" pitchFamily="34" charset="0"/>
                      </a:endParaRPr>
                    </a:p>
                  </a:txBody>
                  <a:tcPr marL="48366" marR="48366" marT="0" marB="0">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FF99"/>
                    </a:solidFill>
                  </a:tcPr>
                </a:tc>
                <a:tc>
                  <a:txBody>
                    <a:bodyPr/>
                    <a:lstStyle/>
                    <a:p>
                      <a:pPr marL="0" marR="0">
                        <a:spcBef>
                          <a:spcPts val="0"/>
                        </a:spcBef>
                        <a:spcAft>
                          <a:spcPts val="0"/>
                        </a:spcAft>
                        <a:tabLst>
                          <a:tab pos="514350" algn="l"/>
                          <a:tab pos="685800" algn="l"/>
                        </a:tabLst>
                      </a:pPr>
                      <a:endParaRPr lang="en-US" sz="1100" b="1">
                        <a:solidFill>
                          <a:schemeClr val="bg2"/>
                        </a:solidFill>
                        <a:latin typeface="Calibri" pitchFamily="34" charset="0"/>
                        <a:ea typeface="Times New Roman"/>
                        <a:cs typeface="Calibri" pitchFamily="34" charset="0"/>
                      </a:endParaRPr>
                    </a:p>
                  </a:txBody>
                  <a:tcPr marL="48366" marR="483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FF99"/>
                    </a:solidFill>
                  </a:tcPr>
                </a:tc>
                <a:tc>
                  <a:txBody>
                    <a:bodyPr/>
                    <a:lstStyle/>
                    <a:p>
                      <a:pPr marL="0" marR="0">
                        <a:spcBef>
                          <a:spcPts val="0"/>
                        </a:spcBef>
                        <a:spcAft>
                          <a:spcPts val="0"/>
                        </a:spcAft>
                        <a:tabLst>
                          <a:tab pos="514350" algn="l"/>
                          <a:tab pos="685800" algn="l"/>
                        </a:tabLst>
                      </a:pPr>
                      <a:endParaRPr lang="en-US" sz="1100" b="1">
                        <a:solidFill>
                          <a:schemeClr val="bg2"/>
                        </a:solidFill>
                        <a:latin typeface="Calibri" pitchFamily="34" charset="0"/>
                        <a:ea typeface="Times New Roman"/>
                        <a:cs typeface="Calibri" pitchFamily="34" charset="0"/>
                      </a:endParaRPr>
                    </a:p>
                  </a:txBody>
                  <a:tcPr marL="48366" marR="483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tabLst>
                          <a:tab pos="514350" algn="l"/>
                          <a:tab pos="685800" algn="l"/>
                        </a:tabLst>
                      </a:pPr>
                      <a:endParaRPr lang="en-US" sz="1100" b="1" dirty="0">
                        <a:solidFill>
                          <a:schemeClr val="bg2"/>
                        </a:solidFill>
                        <a:latin typeface="Calibri" pitchFamily="34" charset="0"/>
                        <a:ea typeface="Times New Roman"/>
                        <a:cs typeface="Calibri" pitchFamily="34" charset="0"/>
                      </a:endParaRPr>
                    </a:p>
                  </a:txBody>
                  <a:tcPr marL="48366" marR="48366" marT="0" marB="0">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FF99"/>
                    </a:solidFill>
                  </a:tcPr>
                </a:tc>
              </a:tr>
            </a:tbl>
          </a:graphicData>
        </a:graphic>
      </p:graphicFrame>
      <p:sp>
        <p:nvSpPr>
          <p:cNvPr id="69633" name="Rectangle 1"/>
          <p:cNvSpPr>
            <a:spLocks noChangeArrowheads="1"/>
          </p:cNvSpPr>
          <p:nvPr/>
        </p:nvSpPr>
        <p:spPr bwMode="auto">
          <a:xfrm>
            <a:off x="0" y="112326"/>
            <a:ext cx="9451013" cy="276999"/>
          </a:xfrm>
          <a:prstGeom prst="rect">
            <a:avLst/>
          </a:prstGeom>
          <a:noFill/>
          <a:ln w="57150" cap="flat" cmpd="sng" algn="ctr">
            <a:noFill/>
            <a:prstDash val="solid"/>
            <a:miter lim="800000"/>
            <a:headEnd type="none" w="med" len="med"/>
            <a:tailEnd type="none" w="med" len="med"/>
          </a:ln>
          <a:effectLst/>
        </p:spPr>
        <p:txBody>
          <a:bodyPr wrap="none" lIns="514188" tIns="0" rIns="0" bIns="0" anchor="ctr">
            <a:spAutoFit/>
          </a:bodyPr>
          <a:lstStyle/>
          <a:p>
            <a:pPr>
              <a:tabLst>
                <a:tab pos="685800" algn="l"/>
              </a:tabLst>
              <a:defRPr/>
            </a:pPr>
            <a:r>
              <a:rPr lang="sv-SE" sz="1800" dirty="0">
                <a:solidFill>
                  <a:srgbClr val="FFFF00"/>
                </a:solidFill>
                <a:effectLst>
                  <a:outerShdw blurRad="38100" dist="38100" dir="2700000" algn="tl">
                    <a:srgbClr val="000000">
                      <a:alpha val="43137"/>
                    </a:srgbClr>
                  </a:outerShdw>
                </a:effectLst>
                <a:latin typeface="Calibri" pitchFamily="34" charset="0"/>
                <a:cs typeface="Calibri" pitchFamily="34" charset="0"/>
              </a:rPr>
              <a:t>IV.1    Karya Tulis di Bidang Keinsinyuran yang Dipublikasikan</a:t>
            </a:r>
            <a:r>
              <a:rPr lang="sv-SE" sz="1400" dirty="0">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t>		    	       W 4</a:t>
            </a:r>
            <a:endParaRPr lang="en-US" sz="1400" dirty="0">
              <a:solidFill>
                <a:srgbClr val="FFFFFF"/>
              </a:solidFill>
              <a:effectLst>
                <a:outerShdw blurRad="38100" dist="38100" dir="2700000" algn="tl">
                  <a:srgbClr val="000000">
                    <a:alpha val="43137"/>
                  </a:srgbClr>
                </a:outerShdw>
              </a:effectLst>
            </a:endParaRPr>
          </a:p>
        </p:txBody>
      </p:sp>
      <p:sp>
        <p:nvSpPr>
          <p:cNvPr id="7" name="Rectangle 6"/>
          <p:cNvSpPr/>
          <p:nvPr/>
        </p:nvSpPr>
        <p:spPr>
          <a:xfrm>
            <a:off x="452438" y="3581400"/>
            <a:ext cx="9144000" cy="369332"/>
          </a:xfrm>
          <a:prstGeom prst="rect">
            <a:avLst/>
          </a:prstGeom>
        </p:spPr>
        <p:txBody>
          <a:bodyPr>
            <a:spAutoFit/>
          </a:bodyPr>
          <a:lstStyle/>
          <a:p>
            <a:pPr>
              <a:tabLst>
                <a:tab pos="685800" algn="l"/>
              </a:tabLst>
              <a:defRPr/>
            </a:pPr>
            <a:r>
              <a:rPr lang="sv-SE" sz="1800" dirty="0" smtClean="0">
                <a:solidFill>
                  <a:srgbClr val="FFFF00"/>
                </a:solidFill>
                <a:effectLst>
                  <a:outerShdw blurRad="38100" dist="38100" dir="2700000" algn="tl">
                    <a:srgbClr val="000000">
                      <a:alpha val="43137"/>
                    </a:srgbClr>
                  </a:outerShdw>
                </a:effectLst>
                <a:latin typeface="Calibri" pitchFamily="34" charset="0"/>
                <a:cs typeface="Calibri" pitchFamily="34" charset="0"/>
              </a:rPr>
              <a:t>IV.2   </a:t>
            </a:r>
            <a:r>
              <a:rPr lang="sv-SE" sz="1800" dirty="0">
                <a:solidFill>
                  <a:srgbClr val="FFFF00"/>
                </a:solidFill>
                <a:effectLst>
                  <a:outerShdw blurRad="38100" dist="38100" dir="2700000" algn="tl">
                    <a:srgbClr val="000000">
                      <a:alpha val="43137"/>
                    </a:srgbClr>
                  </a:outerShdw>
                </a:effectLst>
                <a:latin typeface="Calibri" pitchFamily="34" charset="0"/>
                <a:cs typeface="Calibri" pitchFamily="34" charset="0"/>
              </a:rPr>
              <a:t>Makalah/Tulisan Yang Disajikan Dalam Seminar/Lokakarya Keinsinyuran  </a:t>
            </a:r>
            <a:r>
              <a:rPr lang="sv-SE" sz="1800" dirty="0" smtClean="0">
                <a:solidFill>
                  <a:srgbClr val="FFFF00"/>
                </a:solidFill>
                <a:effectLst>
                  <a:outerShdw blurRad="38100" dist="38100" dir="2700000" algn="tl">
                    <a:srgbClr val="000000">
                      <a:alpha val="43137"/>
                    </a:srgbClr>
                  </a:outerShdw>
                </a:effectLst>
                <a:latin typeface="Calibri" pitchFamily="34" charset="0"/>
                <a:cs typeface="Calibri" pitchFamily="34" charset="0"/>
              </a:rPr>
              <a:t>  </a:t>
            </a:r>
            <a:r>
              <a:rPr lang="sv-SE" sz="1400" dirty="0" smtClean="0">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t>      </a:t>
            </a:r>
            <a:r>
              <a:rPr lang="sv-SE" sz="1400" dirty="0">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t>	        W 4</a:t>
            </a:r>
            <a:endParaRPr lang="en-US" sz="1400" dirty="0">
              <a:solidFill>
                <a:srgbClr val="FFFFFF"/>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9037" name="Oval 5"/>
          <p:cNvSpPr>
            <a:spLocks noChangeArrowheads="1"/>
          </p:cNvSpPr>
          <p:nvPr/>
        </p:nvSpPr>
        <p:spPr bwMode="auto">
          <a:xfrm>
            <a:off x="8953500" y="71438"/>
            <a:ext cx="500063" cy="428625"/>
          </a:xfrm>
          <a:prstGeom prst="ellipse">
            <a:avLst/>
          </a:prstGeom>
          <a:noFill/>
          <a:ln w="38100" algn="ctr">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pPr algn="ctr" eaLnBrk="1" hangingPunct="1">
              <a:lnSpc>
                <a:spcPct val="50000"/>
              </a:lnSpc>
              <a:spcBef>
                <a:spcPct val="45000"/>
              </a:spcBef>
            </a:pPr>
            <a:endParaRPr lang="id-ID"/>
          </a:p>
        </p:txBody>
      </p:sp>
      <p:sp>
        <p:nvSpPr>
          <p:cNvPr id="39038" name="Oval 5"/>
          <p:cNvSpPr>
            <a:spLocks noChangeArrowheads="1"/>
          </p:cNvSpPr>
          <p:nvPr/>
        </p:nvSpPr>
        <p:spPr bwMode="auto">
          <a:xfrm>
            <a:off x="9024938" y="3500438"/>
            <a:ext cx="500062" cy="428625"/>
          </a:xfrm>
          <a:prstGeom prst="ellipse">
            <a:avLst/>
          </a:prstGeom>
          <a:noFill/>
          <a:ln w="38100" algn="ctr">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pPr algn="ctr" eaLnBrk="1" hangingPunct="1">
              <a:lnSpc>
                <a:spcPct val="50000"/>
              </a:lnSpc>
              <a:spcBef>
                <a:spcPct val="45000"/>
              </a:spcBef>
            </a:pPr>
            <a:endParaRPr lang="id-ID"/>
          </a:p>
        </p:txBody>
      </p:sp>
    </p:spTree>
  </p:cSld>
  <p:clrMapOvr>
    <a:masterClrMapping/>
  </p:clrMapOvr>
  <p:transition>
    <p:cover dir="rd"/>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ooter Placeholder 1"/>
          <p:cNvSpPr>
            <a:spLocks noGrp="1"/>
          </p:cNvSpPr>
          <p:nvPr>
            <p:ph type="ftr" sz="quarter" idx="10"/>
          </p:nvPr>
        </p:nvSpPr>
        <p:spPr>
          <a:xfrm>
            <a:off x="238125" y="6500813"/>
            <a:ext cx="3429000" cy="457200"/>
          </a:xfrm>
        </p:spPr>
        <p:txBody>
          <a:bodyPr/>
          <a:lstStyle/>
          <a:p>
            <a:pPr>
              <a:defRPr/>
            </a:pPr>
            <a:r>
              <a:rPr lang="en-US"/>
              <a:t>Bakuan Kompetensi IP Versi Ringkas</a:t>
            </a:r>
          </a:p>
        </p:txBody>
      </p:sp>
      <p:sp>
        <p:nvSpPr>
          <p:cNvPr id="39939" name="Slide Number Placeholder 2"/>
          <p:cNvSpPr>
            <a:spLocks noGrp="1"/>
          </p:cNvSpPr>
          <p:nvPr>
            <p:ph type="sldNum" sz="quarter" idx="11"/>
          </p:nvPr>
        </p:nvSpPr>
        <p:spPr>
          <a:xfrm>
            <a:off x="8239125" y="6500813"/>
            <a:ext cx="1398588"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r>
              <a:rPr lang="en-US" sz="1400" b="0" smtClean="0">
                <a:solidFill>
                  <a:schemeClr val="tx1"/>
                </a:solidFill>
                <a:latin typeface="Tahoma" pitchFamily="34" charset="0"/>
              </a:rPr>
              <a:t>Slide </a:t>
            </a:r>
            <a:fld id="{BF373723-FA14-468C-80C7-B33667F94689}" type="slidenum">
              <a:rPr lang="en-US" sz="1400" b="0" smtClean="0">
                <a:solidFill>
                  <a:schemeClr val="tx1"/>
                </a:solidFill>
                <a:latin typeface="Tahoma" pitchFamily="34" charset="0"/>
              </a:rPr>
              <a:pPr/>
              <a:t>37</a:t>
            </a:fld>
            <a:endParaRPr lang="en-US" sz="1400" b="0" smtClean="0">
              <a:solidFill>
                <a:schemeClr val="tx1"/>
              </a:solidFill>
              <a:latin typeface="Tahoma" pitchFamily="34" charset="0"/>
            </a:endParaRPr>
          </a:p>
        </p:txBody>
      </p:sp>
      <p:sp>
        <p:nvSpPr>
          <p:cNvPr id="39940" name="Text Box 2"/>
          <p:cNvSpPr txBox="1">
            <a:spLocks noChangeArrowheads="1"/>
          </p:cNvSpPr>
          <p:nvPr/>
        </p:nvSpPr>
        <p:spPr bwMode="auto">
          <a:xfrm>
            <a:off x="415925" y="2780878"/>
            <a:ext cx="1600200" cy="1016000"/>
          </a:xfrm>
          <a:prstGeom prst="rect">
            <a:avLst/>
          </a:prstGeom>
          <a:solidFill>
            <a:schemeClr val="tx1"/>
          </a:solidFill>
          <a:ln w="9525">
            <a:solidFill>
              <a:schemeClr val="bg2"/>
            </a:solidFill>
            <a:miter lim="800000"/>
            <a:headEnd/>
            <a:tailEnd/>
          </a:ln>
        </p:spPr>
        <p:txBody>
          <a:bodyPr>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algn="ctr"/>
            <a:r>
              <a:rPr lang="en-US" sz="2000">
                <a:solidFill>
                  <a:schemeClr val="bg2"/>
                </a:solidFill>
                <a:latin typeface="Calibri" pitchFamily="34" charset="0"/>
                <a:cs typeface="Calibri" pitchFamily="34" charset="0"/>
              </a:rPr>
              <a:t>P 5 </a:t>
            </a:r>
          </a:p>
          <a:p>
            <a:pPr algn="ctr"/>
            <a:r>
              <a:rPr lang="en-US" sz="2000">
                <a:solidFill>
                  <a:schemeClr val="bg2"/>
                </a:solidFill>
                <a:latin typeface="Calibri" pitchFamily="34" charset="0"/>
                <a:cs typeface="Calibri" pitchFamily="34" charset="0"/>
              </a:rPr>
              <a:t>Pendidikan &amp; Pelatihan</a:t>
            </a:r>
          </a:p>
        </p:txBody>
      </p:sp>
      <p:sp>
        <p:nvSpPr>
          <p:cNvPr id="39941" name="Text Box 3"/>
          <p:cNvSpPr txBox="1">
            <a:spLocks noChangeArrowheads="1"/>
          </p:cNvSpPr>
          <p:nvPr/>
        </p:nvSpPr>
        <p:spPr bwMode="auto">
          <a:xfrm>
            <a:off x="2474913" y="1075903"/>
            <a:ext cx="2049462" cy="1191095"/>
          </a:xfrm>
          <a:prstGeom prst="rect">
            <a:avLst/>
          </a:prstGeom>
          <a:solidFill>
            <a:schemeClr val="tx1"/>
          </a:solidFill>
          <a:ln w="9525">
            <a:solidFill>
              <a:schemeClr val="bg2"/>
            </a:solidFill>
            <a:miter lim="800000"/>
            <a:headEnd/>
            <a:tailEnd/>
          </a:ln>
        </p:spPr>
        <p:txBody>
          <a:bodyPr>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algn="ctr">
              <a:lnSpc>
                <a:spcPct val="140000"/>
              </a:lnSpc>
            </a:pPr>
            <a:r>
              <a:rPr lang="en-US" sz="1700">
                <a:solidFill>
                  <a:schemeClr val="bg2"/>
                </a:solidFill>
                <a:latin typeface="Calibri" pitchFamily="34" charset="0"/>
                <a:cs typeface="Calibri" pitchFamily="34" charset="0"/>
              </a:rPr>
              <a:t>P.5.1 </a:t>
            </a:r>
          </a:p>
          <a:p>
            <a:pPr algn="ctr"/>
            <a:r>
              <a:rPr lang="en-US" sz="1700">
                <a:solidFill>
                  <a:schemeClr val="bg2"/>
                </a:solidFill>
                <a:latin typeface="Calibri" pitchFamily="34" charset="0"/>
                <a:cs typeface="Calibri" pitchFamily="34" charset="0"/>
              </a:rPr>
              <a:t>Mengembangkan Diklat Keinsinyuran</a:t>
            </a:r>
          </a:p>
          <a:p>
            <a:pPr algn="ctr">
              <a:lnSpc>
                <a:spcPct val="80000"/>
              </a:lnSpc>
            </a:pPr>
            <a:endParaRPr lang="en-US" sz="1700">
              <a:solidFill>
                <a:schemeClr val="bg2"/>
              </a:solidFill>
              <a:latin typeface="Calibri" pitchFamily="34" charset="0"/>
              <a:cs typeface="Calibri" pitchFamily="34" charset="0"/>
            </a:endParaRPr>
          </a:p>
        </p:txBody>
      </p:sp>
      <p:sp>
        <p:nvSpPr>
          <p:cNvPr id="39942" name="Line 4"/>
          <p:cNvSpPr>
            <a:spLocks noChangeShapeType="1"/>
          </p:cNvSpPr>
          <p:nvPr/>
        </p:nvSpPr>
        <p:spPr bwMode="auto">
          <a:xfrm>
            <a:off x="2244725" y="1774403"/>
            <a:ext cx="230188"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solidFill>
                <a:schemeClr val="bg2"/>
              </a:solidFill>
              <a:latin typeface="Calibri" pitchFamily="34" charset="0"/>
              <a:cs typeface="Calibri" pitchFamily="34" charset="0"/>
            </a:endParaRPr>
          </a:p>
        </p:txBody>
      </p:sp>
      <p:sp>
        <p:nvSpPr>
          <p:cNvPr id="39943" name="Text Box 5"/>
          <p:cNvSpPr txBox="1">
            <a:spLocks noChangeArrowheads="1"/>
          </p:cNvSpPr>
          <p:nvPr/>
        </p:nvSpPr>
        <p:spPr bwMode="auto">
          <a:xfrm>
            <a:off x="2466975" y="4047703"/>
            <a:ext cx="1843088" cy="1255712"/>
          </a:xfrm>
          <a:prstGeom prst="rect">
            <a:avLst/>
          </a:prstGeom>
          <a:solidFill>
            <a:schemeClr val="tx1"/>
          </a:solidFill>
          <a:ln w="9525">
            <a:solidFill>
              <a:schemeClr val="bg2"/>
            </a:solidFill>
            <a:miter lim="800000"/>
            <a:headEnd/>
            <a:tailEnd/>
          </a:ln>
        </p:spPr>
        <p:txBody>
          <a:bodyPr>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algn="ctr">
              <a:lnSpc>
                <a:spcPct val="150000"/>
              </a:lnSpc>
            </a:pPr>
            <a:r>
              <a:rPr lang="en-US" sz="1800">
                <a:solidFill>
                  <a:schemeClr val="bg2"/>
                </a:solidFill>
                <a:latin typeface="Calibri" pitchFamily="34" charset="0"/>
                <a:cs typeface="Calibri" pitchFamily="34" charset="0"/>
              </a:rPr>
              <a:t>P.5.2</a:t>
            </a:r>
          </a:p>
          <a:p>
            <a:pPr algn="ctr"/>
            <a:r>
              <a:rPr lang="en-US" sz="1800">
                <a:solidFill>
                  <a:schemeClr val="bg2"/>
                </a:solidFill>
                <a:latin typeface="Calibri" pitchFamily="34" charset="0"/>
                <a:cs typeface="Calibri" pitchFamily="34" charset="0"/>
              </a:rPr>
              <a:t>Melaksanakan Diklat</a:t>
            </a:r>
          </a:p>
          <a:p>
            <a:pPr algn="ctr">
              <a:lnSpc>
                <a:spcPct val="70000"/>
              </a:lnSpc>
            </a:pPr>
            <a:endParaRPr lang="en-US" sz="1800">
              <a:solidFill>
                <a:schemeClr val="bg2"/>
              </a:solidFill>
              <a:latin typeface="Calibri" pitchFamily="34" charset="0"/>
              <a:cs typeface="Calibri" pitchFamily="34" charset="0"/>
            </a:endParaRPr>
          </a:p>
        </p:txBody>
      </p:sp>
      <p:sp>
        <p:nvSpPr>
          <p:cNvPr id="39944" name="Line 6"/>
          <p:cNvSpPr>
            <a:spLocks noChangeShapeType="1"/>
          </p:cNvSpPr>
          <p:nvPr/>
        </p:nvSpPr>
        <p:spPr bwMode="auto">
          <a:xfrm>
            <a:off x="2236788" y="4663653"/>
            <a:ext cx="230187"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solidFill>
                <a:schemeClr val="bg2"/>
              </a:solidFill>
              <a:latin typeface="Calibri" pitchFamily="34" charset="0"/>
              <a:cs typeface="Calibri" pitchFamily="34" charset="0"/>
            </a:endParaRPr>
          </a:p>
        </p:txBody>
      </p:sp>
      <p:sp>
        <p:nvSpPr>
          <p:cNvPr id="39945" name="Line 7"/>
          <p:cNvSpPr>
            <a:spLocks noChangeShapeType="1"/>
          </p:cNvSpPr>
          <p:nvPr/>
        </p:nvSpPr>
        <p:spPr bwMode="auto">
          <a:xfrm>
            <a:off x="419100" y="3158703"/>
            <a:ext cx="182880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solidFill>
                <a:schemeClr val="bg2"/>
              </a:solidFill>
              <a:latin typeface="Calibri" pitchFamily="34" charset="0"/>
              <a:cs typeface="Calibri" pitchFamily="34" charset="0"/>
            </a:endParaRPr>
          </a:p>
        </p:txBody>
      </p:sp>
      <p:sp>
        <p:nvSpPr>
          <p:cNvPr id="39946" name="Rectangle 8"/>
          <p:cNvSpPr>
            <a:spLocks noChangeArrowheads="1"/>
          </p:cNvSpPr>
          <p:nvPr/>
        </p:nvSpPr>
        <p:spPr bwMode="auto">
          <a:xfrm>
            <a:off x="4810125" y="1058440"/>
            <a:ext cx="4857750" cy="1570038"/>
          </a:xfrm>
          <a:prstGeom prst="rect">
            <a:avLst/>
          </a:prstGeom>
          <a:solidFill>
            <a:schemeClr val="tx1"/>
          </a:solidFill>
          <a:ln w="9525">
            <a:solidFill>
              <a:schemeClr val="bg2"/>
            </a:solidFill>
            <a:miter lim="800000"/>
            <a:headEnd/>
            <a:tailEnd/>
          </a:ln>
        </p:spPr>
        <p:txBody>
          <a:bodyPr>
            <a:spAutoFit/>
          </a:bodyPr>
          <a:lstStyle/>
          <a:p>
            <a:pPr>
              <a:lnSpc>
                <a:spcPct val="150000"/>
              </a:lnSpc>
            </a:pPr>
            <a:r>
              <a:rPr lang="en-US" sz="1600">
                <a:solidFill>
                  <a:schemeClr val="bg2"/>
                </a:solidFill>
                <a:latin typeface="Calibri" pitchFamily="34" charset="0"/>
                <a:cs typeface="Calibri" pitchFamily="34" charset="0"/>
              </a:rPr>
              <a:t>P.5.1.1  Menetapkan </a:t>
            </a:r>
            <a:r>
              <a:rPr lang="en-US" sz="1600" u="sng">
                <a:solidFill>
                  <a:schemeClr val="bg2"/>
                </a:solidFill>
                <a:latin typeface="Calibri" pitchFamily="34" charset="0"/>
                <a:cs typeface="Calibri" pitchFamily="34" charset="0"/>
              </a:rPr>
              <a:t>Kebutuhan Pengajaran </a:t>
            </a:r>
          </a:p>
          <a:p>
            <a:pPr>
              <a:lnSpc>
                <a:spcPct val="150000"/>
              </a:lnSpc>
            </a:pPr>
            <a:r>
              <a:rPr lang="en-US" sz="1600">
                <a:solidFill>
                  <a:schemeClr val="bg2"/>
                </a:solidFill>
                <a:latin typeface="Calibri" pitchFamily="34" charset="0"/>
                <a:cs typeface="Calibri" pitchFamily="34" charset="0"/>
              </a:rPr>
              <a:t>P.5.1.2  Me</a:t>
            </a:r>
            <a:r>
              <a:rPr lang="en-US" sz="1600" u="sng">
                <a:solidFill>
                  <a:schemeClr val="bg2"/>
                </a:solidFill>
                <a:latin typeface="Calibri" pitchFamily="34" charset="0"/>
                <a:cs typeface="Calibri" pitchFamily="34" charset="0"/>
              </a:rPr>
              <a:t>rencana</a:t>
            </a:r>
            <a:r>
              <a:rPr lang="en-US" sz="1600">
                <a:solidFill>
                  <a:schemeClr val="bg2"/>
                </a:solidFill>
                <a:latin typeface="Calibri" pitchFamily="34" charset="0"/>
                <a:cs typeface="Calibri" pitchFamily="34" charset="0"/>
              </a:rPr>
              <a:t>kan Pengajaran </a:t>
            </a:r>
          </a:p>
          <a:p>
            <a:pPr>
              <a:lnSpc>
                <a:spcPct val="150000"/>
              </a:lnSpc>
            </a:pPr>
            <a:r>
              <a:rPr lang="en-US" sz="1600">
                <a:solidFill>
                  <a:schemeClr val="bg2"/>
                </a:solidFill>
                <a:latin typeface="Calibri" pitchFamily="34" charset="0"/>
                <a:cs typeface="Calibri" pitchFamily="34" charset="0"/>
              </a:rPr>
              <a:t>P.5.1.3  </a:t>
            </a:r>
            <a:r>
              <a:rPr lang="en-US" sz="1600" u="sng">
                <a:solidFill>
                  <a:schemeClr val="bg2"/>
                </a:solidFill>
                <a:latin typeface="Calibri" pitchFamily="34" charset="0"/>
                <a:cs typeface="Calibri" pitchFamily="34" charset="0"/>
              </a:rPr>
              <a:t>Mengembangkan Program</a:t>
            </a:r>
            <a:r>
              <a:rPr lang="en-US" sz="1600">
                <a:solidFill>
                  <a:schemeClr val="bg2"/>
                </a:solidFill>
                <a:latin typeface="Calibri" pitchFamily="34" charset="0"/>
                <a:cs typeface="Calibri" pitchFamily="34" charset="0"/>
              </a:rPr>
              <a:t> diklat Praktek </a:t>
            </a:r>
          </a:p>
          <a:p>
            <a:pPr>
              <a:lnSpc>
                <a:spcPct val="150000"/>
              </a:lnSpc>
            </a:pPr>
            <a:r>
              <a:rPr lang="en-US" sz="1600">
                <a:solidFill>
                  <a:schemeClr val="bg2"/>
                </a:solidFill>
                <a:latin typeface="Calibri" pitchFamily="34" charset="0"/>
                <a:cs typeface="Calibri" pitchFamily="34" charset="0"/>
              </a:rPr>
              <a:t>P.5.1.4  </a:t>
            </a:r>
            <a:r>
              <a:rPr lang="en-US" sz="1600" u="sng">
                <a:solidFill>
                  <a:schemeClr val="bg2"/>
                </a:solidFill>
                <a:latin typeface="Calibri" pitchFamily="34" charset="0"/>
                <a:cs typeface="Calibri" pitchFamily="34" charset="0"/>
              </a:rPr>
              <a:t>Mengembangkan</a:t>
            </a:r>
            <a:r>
              <a:rPr lang="en-US" sz="1600">
                <a:solidFill>
                  <a:schemeClr val="bg2"/>
                </a:solidFill>
                <a:latin typeface="Calibri" pitchFamily="34" charset="0"/>
                <a:cs typeface="Calibri" pitchFamily="34" charset="0"/>
              </a:rPr>
              <a:t> Kurikulum, silabus dll. </a:t>
            </a:r>
          </a:p>
        </p:txBody>
      </p:sp>
      <p:sp>
        <p:nvSpPr>
          <p:cNvPr id="39947" name="Rectangle 9"/>
          <p:cNvSpPr>
            <a:spLocks noChangeArrowheads="1"/>
          </p:cNvSpPr>
          <p:nvPr/>
        </p:nvSpPr>
        <p:spPr bwMode="auto">
          <a:xfrm>
            <a:off x="4667250" y="2965028"/>
            <a:ext cx="5000625" cy="3416300"/>
          </a:xfrm>
          <a:prstGeom prst="rect">
            <a:avLst/>
          </a:prstGeom>
          <a:solidFill>
            <a:schemeClr val="tx1"/>
          </a:solidFill>
          <a:ln w="9525">
            <a:solidFill>
              <a:schemeClr val="bg2"/>
            </a:solidFill>
            <a:miter lim="800000"/>
            <a:headEnd/>
            <a:tailEnd/>
          </a:ln>
        </p:spPr>
        <p:txBody>
          <a:bodyPr>
            <a:spAutoFit/>
          </a:bodyPr>
          <a:lstStyle/>
          <a:p>
            <a:pPr>
              <a:lnSpc>
                <a:spcPct val="150000"/>
              </a:lnSpc>
            </a:pPr>
            <a:r>
              <a:rPr lang="en-US" sz="1600">
                <a:solidFill>
                  <a:schemeClr val="bg2"/>
                </a:solidFill>
                <a:latin typeface="Calibri" pitchFamily="34" charset="0"/>
                <a:cs typeface="Calibri" pitchFamily="34" charset="0"/>
              </a:rPr>
              <a:t>P.5.2.1  Mengembangkan </a:t>
            </a:r>
            <a:r>
              <a:rPr lang="en-US" sz="1600" u="sng">
                <a:solidFill>
                  <a:schemeClr val="bg2"/>
                </a:solidFill>
                <a:latin typeface="Calibri" pitchFamily="34" charset="0"/>
                <a:cs typeface="Calibri" pitchFamily="34" charset="0"/>
              </a:rPr>
              <a:t>proses</a:t>
            </a:r>
            <a:r>
              <a:rPr lang="en-US" sz="1600">
                <a:solidFill>
                  <a:schemeClr val="bg2"/>
                </a:solidFill>
                <a:latin typeface="Calibri" pitchFamily="34" charset="0"/>
                <a:cs typeface="Calibri" pitchFamily="34" charset="0"/>
              </a:rPr>
              <a:t> belajar mengajar </a:t>
            </a:r>
          </a:p>
          <a:p>
            <a:pPr>
              <a:lnSpc>
                <a:spcPct val="150000"/>
              </a:lnSpc>
            </a:pPr>
            <a:r>
              <a:rPr lang="en-US" sz="1600">
                <a:solidFill>
                  <a:schemeClr val="bg2"/>
                </a:solidFill>
                <a:latin typeface="Calibri" pitchFamily="34" charset="0"/>
                <a:cs typeface="Calibri" pitchFamily="34" charset="0"/>
              </a:rPr>
              <a:t>P.5.2.2  Mengembangkan Renc. </a:t>
            </a:r>
            <a:r>
              <a:rPr lang="en-US" sz="1600" u="sng">
                <a:solidFill>
                  <a:schemeClr val="bg2"/>
                </a:solidFill>
                <a:latin typeface="Calibri" pitchFamily="34" charset="0"/>
                <a:cs typeface="Calibri" pitchFamily="34" charset="0"/>
              </a:rPr>
              <a:t>Pengembangan</a:t>
            </a:r>
            <a:r>
              <a:rPr lang="en-US" sz="1600">
                <a:solidFill>
                  <a:schemeClr val="bg2"/>
                </a:solidFill>
                <a:latin typeface="Calibri" pitchFamily="34" charset="0"/>
                <a:cs typeface="Calibri" pitchFamily="34" charset="0"/>
              </a:rPr>
              <a:t> </a:t>
            </a:r>
          </a:p>
          <a:p>
            <a:pPr>
              <a:lnSpc>
                <a:spcPct val="150000"/>
              </a:lnSpc>
            </a:pPr>
            <a:r>
              <a:rPr lang="en-US" sz="1600">
                <a:solidFill>
                  <a:schemeClr val="bg2"/>
                </a:solidFill>
                <a:latin typeface="Calibri" pitchFamily="34" charset="0"/>
                <a:cs typeface="Calibri" pitchFamily="34" charset="0"/>
              </a:rPr>
              <a:t>P.5.2.3  </a:t>
            </a:r>
            <a:r>
              <a:rPr lang="en-US" sz="1600" u="sng">
                <a:solidFill>
                  <a:schemeClr val="bg2"/>
                </a:solidFill>
                <a:latin typeface="Calibri" pitchFamily="34" charset="0"/>
                <a:cs typeface="Calibri" pitchFamily="34" charset="0"/>
              </a:rPr>
              <a:t>Mengelola</a:t>
            </a:r>
            <a:r>
              <a:rPr lang="en-US" sz="1600">
                <a:solidFill>
                  <a:schemeClr val="bg2"/>
                </a:solidFill>
                <a:latin typeface="Calibri" pitchFamily="34" charset="0"/>
                <a:cs typeface="Calibri" pitchFamily="34" charset="0"/>
              </a:rPr>
              <a:t> Program, teori &amp; best practice </a:t>
            </a:r>
          </a:p>
          <a:p>
            <a:pPr>
              <a:lnSpc>
                <a:spcPct val="150000"/>
              </a:lnSpc>
            </a:pPr>
            <a:r>
              <a:rPr lang="en-US" sz="1600">
                <a:solidFill>
                  <a:schemeClr val="bg2"/>
                </a:solidFill>
                <a:latin typeface="Calibri" pitchFamily="34" charset="0"/>
                <a:cs typeface="Calibri" pitchFamily="34" charset="0"/>
              </a:rPr>
              <a:t>P.5.2.4  Melaksanakan </a:t>
            </a:r>
            <a:r>
              <a:rPr lang="en-US" sz="1600" u="sng">
                <a:solidFill>
                  <a:schemeClr val="bg2"/>
                </a:solidFill>
                <a:latin typeface="Calibri" pitchFamily="34" charset="0"/>
                <a:cs typeface="Calibri" pitchFamily="34" charset="0"/>
              </a:rPr>
              <a:t>Pengajaran efektif</a:t>
            </a:r>
          </a:p>
          <a:p>
            <a:pPr>
              <a:lnSpc>
                <a:spcPct val="150000"/>
              </a:lnSpc>
            </a:pPr>
            <a:r>
              <a:rPr lang="en-US" sz="1600">
                <a:solidFill>
                  <a:schemeClr val="bg2"/>
                </a:solidFill>
                <a:latin typeface="Calibri" pitchFamily="34" charset="0"/>
                <a:cs typeface="Calibri" pitchFamily="34" charset="0"/>
              </a:rPr>
              <a:t>P.5.2.5  Melaksanakan </a:t>
            </a:r>
            <a:r>
              <a:rPr lang="en-US" sz="1600" u="sng">
                <a:solidFill>
                  <a:schemeClr val="bg2"/>
                </a:solidFill>
                <a:latin typeface="Calibri" pitchFamily="34" charset="0"/>
                <a:cs typeface="Calibri" pitchFamily="34" charset="0"/>
              </a:rPr>
              <a:t>Teknik Pendidikan</a:t>
            </a:r>
            <a:r>
              <a:rPr lang="en-US" sz="1600">
                <a:solidFill>
                  <a:schemeClr val="bg2"/>
                </a:solidFill>
                <a:latin typeface="Calibri" pitchFamily="34" charset="0"/>
                <a:cs typeface="Calibri" pitchFamily="34" charset="0"/>
              </a:rPr>
              <a:t> efektif</a:t>
            </a:r>
          </a:p>
          <a:p>
            <a:pPr>
              <a:lnSpc>
                <a:spcPct val="150000"/>
              </a:lnSpc>
            </a:pPr>
            <a:r>
              <a:rPr lang="en-US" sz="1600">
                <a:solidFill>
                  <a:schemeClr val="bg2"/>
                </a:solidFill>
                <a:latin typeface="Calibri" pitchFamily="34" charset="0"/>
                <a:cs typeface="Calibri" pitchFamily="34" charset="0"/>
              </a:rPr>
              <a:t>P.5.2.6  Mengembangkan </a:t>
            </a:r>
            <a:r>
              <a:rPr lang="en-US" sz="1600" u="sng">
                <a:solidFill>
                  <a:schemeClr val="bg2"/>
                </a:solidFill>
                <a:latin typeface="Calibri" pitchFamily="34" charset="0"/>
                <a:cs typeface="Calibri" pitchFamily="34" charset="0"/>
              </a:rPr>
              <a:t>Kandungan Khas</a:t>
            </a:r>
            <a:r>
              <a:rPr lang="en-US" sz="1600">
                <a:solidFill>
                  <a:schemeClr val="bg2"/>
                </a:solidFill>
                <a:latin typeface="Calibri" pitchFamily="34" charset="0"/>
                <a:cs typeface="Calibri" pitchFamily="34" charset="0"/>
              </a:rPr>
              <a:t> Diklat</a:t>
            </a:r>
          </a:p>
          <a:p>
            <a:pPr>
              <a:lnSpc>
                <a:spcPct val="150000"/>
              </a:lnSpc>
            </a:pPr>
            <a:r>
              <a:rPr lang="en-US" sz="1600">
                <a:solidFill>
                  <a:schemeClr val="bg2"/>
                </a:solidFill>
                <a:latin typeface="Calibri" pitchFamily="34" charset="0"/>
                <a:cs typeface="Calibri" pitchFamily="34" charset="0"/>
              </a:rPr>
              <a:t>P.5.2.7  </a:t>
            </a:r>
            <a:r>
              <a:rPr lang="en-US" sz="1600" u="sng">
                <a:solidFill>
                  <a:schemeClr val="bg2"/>
                </a:solidFill>
                <a:latin typeface="Calibri" pitchFamily="34" charset="0"/>
                <a:cs typeface="Calibri" pitchFamily="34" charset="0"/>
              </a:rPr>
              <a:t>Menguji</a:t>
            </a:r>
            <a:r>
              <a:rPr lang="en-US" sz="1600">
                <a:solidFill>
                  <a:schemeClr val="bg2"/>
                </a:solidFill>
                <a:latin typeface="Calibri" pitchFamily="34" charset="0"/>
                <a:cs typeface="Calibri" pitchFamily="34" charset="0"/>
              </a:rPr>
              <a:t> Peserta diklat, formatif / sumatif </a:t>
            </a:r>
          </a:p>
          <a:p>
            <a:pPr>
              <a:lnSpc>
                <a:spcPct val="150000"/>
              </a:lnSpc>
            </a:pPr>
            <a:r>
              <a:rPr lang="en-US" sz="1600">
                <a:solidFill>
                  <a:schemeClr val="bg2"/>
                </a:solidFill>
                <a:latin typeface="Calibri" pitchFamily="34" charset="0"/>
                <a:cs typeface="Calibri" pitchFamily="34" charset="0"/>
              </a:rPr>
              <a:t>P.5.2.8  </a:t>
            </a:r>
            <a:r>
              <a:rPr lang="en-US" sz="1600" u="sng">
                <a:solidFill>
                  <a:schemeClr val="bg2"/>
                </a:solidFill>
                <a:latin typeface="Calibri" pitchFamily="34" charset="0"/>
                <a:cs typeface="Calibri" pitchFamily="34" charset="0"/>
              </a:rPr>
              <a:t>Menilai</a:t>
            </a:r>
            <a:r>
              <a:rPr lang="en-US" sz="1600">
                <a:solidFill>
                  <a:schemeClr val="bg2"/>
                </a:solidFill>
                <a:latin typeface="Calibri" pitchFamily="34" charset="0"/>
                <a:cs typeface="Calibri" pitchFamily="34" charset="0"/>
              </a:rPr>
              <a:t> Kedaya-gunaan </a:t>
            </a:r>
            <a:r>
              <a:rPr lang="en-US" sz="1600" u="sng">
                <a:solidFill>
                  <a:schemeClr val="bg2"/>
                </a:solidFill>
                <a:latin typeface="Calibri" pitchFamily="34" charset="0"/>
                <a:cs typeface="Calibri" pitchFamily="34" charset="0"/>
              </a:rPr>
              <a:t>Program</a:t>
            </a:r>
            <a:r>
              <a:rPr lang="en-US" sz="1600">
                <a:solidFill>
                  <a:schemeClr val="bg2"/>
                </a:solidFill>
                <a:latin typeface="Calibri" pitchFamily="34" charset="0"/>
                <a:cs typeface="Calibri" pitchFamily="34" charset="0"/>
              </a:rPr>
              <a:t> Diklat</a:t>
            </a:r>
          </a:p>
          <a:p>
            <a:pPr>
              <a:lnSpc>
                <a:spcPct val="150000"/>
              </a:lnSpc>
            </a:pPr>
            <a:r>
              <a:rPr lang="en-US" sz="1600">
                <a:solidFill>
                  <a:schemeClr val="bg2"/>
                </a:solidFill>
                <a:latin typeface="Calibri" pitchFamily="34" charset="0"/>
                <a:cs typeface="Calibri" pitchFamily="34" charset="0"/>
              </a:rPr>
              <a:t>P.5.2.9  Meng</a:t>
            </a:r>
            <a:r>
              <a:rPr lang="en-US" sz="1600" u="sng">
                <a:solidFill>
                  <a:schemeClr val="bg2"/>
                </a:solidFill>
                <a:latin typeface="Calibri" pitchFamily="34" charset="0"/>
                <a:cs typeface="Calibri" pitchFamily="34" charset="0"/>
              </a:rPr>
              <a:t>kaji Ulang </a:t>
            </a:r>
            <a:r>
              <a:rPr lang="en-US" sz="1600">
                <a:solidFill>
                  <a:schemeClr val="bg2"/>
                </a:solidFill>
                <a:latin typeface="Calibri" pitchFamily="34" charset="0"/>
                <a:cs typeface="Calibri" pitchFamily="34" charset="0"/>
              </a:rPr>
              <a:t>pelaksanaan Diklat</a:t>
            </a:r>
          </a:p>
        </p:txBody>
      </p:sp>
      <p:sp>
        <p:nvSpPr>
          <p:cNvPr id="39948" name="Line 10"/>
          <p:cNvSpPr>
            <a:spLocks noChangeShapeType="1"/>
          </p:cNvSpPr>
          <p:nvPr/>
        </p:nvSpPr>
        <p:spPr bwMode="auto">
          <a:xfrm>
            <a:off x="2233613" y="1777578"/>
            <a:ext cx="0" cy="289560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solidFill>
                <a:schemeClr val="bg2"/>
              </a:solidFill>
              <a:latin typeface="Calibri" pitchFamily="34" charset="0"/>
              <a:cs typeface="Calibri" pitchFamily="34" charset="0"/>
            </a:endParaRPr>
          </a:p>
        </p:txBody>
      </p:sp>
      <p:cxnSp>
        <p:nvCxnSpPr>
          <p:cNvPr id="39949" name="AutoShape 11"/>
          <p:cNvCxnSpPr>
            <a:cxnSpLocks noChangeShapeType="1"/>
            <a:stCxn id="39941" idx="3"/>
          </p:cNvCxnSpPr>
          <p:nvPr/>
        </p:nvCxnSpPr>
        <p:spPr bwMode="auto">
          <a:xfrm>
            <a:off x="4524375" y="1671451"/>
            <a:ext cx="285750" cy="0"/>
          </a:xfrm>
          <a:prstGeom prst="straightConnector1">
            <a:avLst/>
          </a:prstGeom>
          <a:noFill/>
          <a:ln w="9525">
            <a:solidFill>
              <a:schemeClr val="bg2"/>
            </a:solidFill>
            <a:round/>
            <a:headEnd/>
            <a:tailEnd type="triangle" w="med" len="med"/>
          </a:ln>
          <a:extLst>
            <a:ext uri="{909E8E84-426E-40DD-AFC4-6F175D3DCCD1}">
              <a14:hiddenFill xmlns:a14="http://schemas.microsoft.com/office/drawing/2010/main">
                <a:noFill/>
              </a14:hiddenFill>
            </a:ext>
          </a:extLst>
        </p:spPr>
      </p:cxnSp>
      <p:cxnSp>
        <p:nvCxnSpPr>
          <p:cNvPr id="39950" name="AutoShape 12"/>
          <p:cNvCxnSpPr>
            <a:cxnSpLocks noChangeShapeType="1"/>
            <a:stCxn id="39943" idx="3"/>
            <a:endCxn id="39947" idx="1"/>
          </p:cNvCxnSpPr>
          <p:nvPr/>
        </p:nvCxnSpPr>
        <p:spPr bwMode="auto">
          <a:xfrm flipV="1">
            <a:off x="4310063" y="4673178"/>
            <a:ext cx="357187" cy="3175"/>
          </a:xfrm>
          <a:prstGeom prst="straightConnector1">
            <a:avLst/>
          </a:prstGeom>
          <a:noFill/>
          <a:ln w="9525">
            <a:solidFill>
              <a:schemeClr val="bg2"/>
            </a:solidFill>
            <a:round/>
            <a:headEnd/>
            <a:tailEnd type="triangle" w="med" len="med"/>
          </a:ln>
          <a:extLst>
            <a:ext uri="{909E8E84-426E-40DD-AFC4-6F175D3DCCD1}">
              <a14:hiddenFill xmlns:a14="http://schemas.microsoft.com/office/drawing/2010/main">
                <a:noFill/>
              </a14:hiddenFill>
            </a:ext>
          </a:extLst>
        </p:spPr>
      </p:cxnSp>
    </p:spTree>
  </p:cSld>
  <p:clrMapOvr>
    <a:masterClrMapping/>
  </p:clrMapOvr>
  <p:transition>
    <p:cover dir="rd"/>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bwMode="auto">
          <a:xfrm>
            <a:off x="0" y="1"/>
            <a:ext cx="9906000" cy="764704"/>
          </a:xfrm>
          <a:prstGeom prst="rect">
            <a:avLst/>
          </a:prstGeom>
          <a:solidFill>
            <a:schemeClr val="accent5">
              <a:lumMod val="75000"/>
            </a:schemeClr>
          </a:solidFill>
          <a:ln w="5715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50000"/>
              </a:lnSpc>
              <a:spcBef>
                <a:spcPct val="45000"/>
              </a:spcBef>
              <a:spcAft>
                <a:spcPct val="0"/>
              </a:spcAft>
              <a:buClrTx/>
              <a:buSzTx/>
              <a:buFontTx/>
              <a:buNone/>
              <a:tabLst/>
            </a:pPr>
            <a:endParaRPr kumimoji="0" lang="en-US" sz="4400" b="1" i="0" u="none" strike="noStrike" cap="none" normalizeH="0" baseline="0" dirty="0" smtClean="0">
              <a:ln>
                <a:noFill/>
              </a:ln>
              <a:solidFill>
                <a:srgbClr val="FFFFCC"/>
              </a:solidFill>
              <a:effectLst/>
              <a:latin typeface="Calibri" pitchFamily="34" charset="0"/>
              <a:cs typeface="Calibri" pitchFamily="34" charset="0"/>
            </a:endParaRPr>
          </a:p>
        </p:txBody>
      </p:sp>
      <p:sp>
        <p:nvSpPr>
          <p:cNvPr id="2" name="Footer Placeholder 1"/>
          <p:cNvSpPr>
            <a:spLocks noGrp="1"/>
          </p:cNvSpPr>
          <p:nvPr>
            <p:ph type="ftr" sz="quarter" idx="10"/>
          </p:nvPr>
        </p:nvSpPr>
        <p:spPr>
          <a:xfrm>
            <a:off x="166688" y="6500813"/>
            <a:ext cx="3429000" cy="457200"/>
          </a:xfrm>
        </p:spPr>
        <p:txBody>
          <a:bodyPr/>
          <a:lstStyle/>
          <a:p>
            <a:pPr>
              <a:defRPr/>
            </a:pPr>
            <a:r>
              <a:rPr lang="en-US" dirty="0" err="1" smtClean="0">
                <a:solidFill>
                  <a:schemeClr val="bg2"/>
                </a:solidFill>
              </a:rPr>
              <a:t>Bakuan</a:t>
            </a:r>
            <a:r>
              <a:rPr lang="en-US" dirty="0" smtClean="0">
                <a:solidFill>
                  <a:schemeClr val="bg2"/>
                </a:solidFill>
              </a:rPr>
              <a:t> </a:t>
            </a:r>
            <a:r>
              <a:rPr lang="en-US" dirty="0" err="1" smtClean="0">
                <a:solidFill>
                  <a:schemeClr val="bg2"/>
                </a:solidFill>
              </a:rPr>
              <a:t>Kompetensi</a:t>
            </a:r>
            <a:r>
              <a:rPr lang="en-US" dirty="0" smtClean="0">
                <a:solidFill>
                  <a:schemeClr val="bg2"/>
                </a:solidFill>
              </a:rPr>
              <a:t> IP </a:t>
            </a:r>
            <a:r>
              <a:rPr lang="en-US" dirty="0" err="1" smtClean="0">
                <a:solidFill>
                  <a:schemeClr val="bg2"/>
                </a:solidFill>
              </a:rPr>
              <a:t>Versi</a:t>
            </a:r>
            <a:r>
              <a:rPr lang="en-US" dirty="0" smtClean="0">
                <a:solidFill>
                  <a:schemeClr val="bg2"/>
                </a:solidFill>
              </a:rPr>
              <a:t> </a:t>
            </a:r>
            <a:r>
              <a:rPr lang="en-US" dirty="0" err="1" smtClean="0">
                <a:solidFill>
                  <a:schemeClr val="bg2"/>
                </a:solidFill>
              </a:rPr>
              <a:t>Ringkas</a:t>
            </a:r>
            <a:endParaRPr lang="en-US" dirty="0">
              <a:solidFill>
                <a:schemeClr val="bg2"/>
              </a:solidFill>
            </a:endParaRPr>
          </a:p>
        </p:txBody>
      </p:sp>
      <p:sp>
        <p:nvSpPr>
          <p:cNvPr id="40963" name="Slide Number Placeholder 2"/>
          <p:cNvSpPr>
            <a:spLocks noGrp="1"/>
          </p:cNvSpPr>
          <p:nvPr>
            <p:ph type="sldNum" sz="quarter" idx="11"/>
          </p:nvPr>
        </p:nvSpPr>
        <p:spPr>
          <a:xfrm>
            <a:off x="8167688" y="6500813"/>
            <a:ext cx="1398587"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r>
              <a:rPr lang="en-US" sz="1400" b="0" smtClean="0">
                <a:solidFill>
                  <a:schemeClr val="bg2"/>
                </a:solidFill>
                <a:latin typeface="Tahoma" pitchFamily="34" charset="0"/>
              </a:rPr>
              <a:t>Slide </a:t>
            </a:r>
            <a:fld id="{E8976B1E-F1BD-4A0E-AB84-25933369E6D5}" type="slidenum">
              <a:rPr lang="en-US" sz="1400" b="0" smtClean="0">
                <a:solidFill>
                  <a:schemeClr val="bg2"/>
                </a:solidFill>
                <a:latin typeface="Tahoma" pitchFamily="34" charset="0"/>
              </a:rPr>
              <a:pPr/>
              <a:t>38</a:t>
            </a:fld>
            <a:endParaRPr lang="en-US" sz="1400" b="0" smtClean="0">
              <a:solidFill>
                <a:schemeClr val="bg2"/>
              </a:solidFill>
              <a:latin typeface="Tahoma"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742330955"/>
              </p:ext>
            </p:extLst>
          </p:nvPr>
        </p:nvGraphicFramePr>
        <p:xfrm>
          <a:off x="738187" y="1196752"/>
          <a:ext cx="8786813" cy="5211821"/>
        </p:xfrm>
        <a:graphic>
          <a:graphicData uri="http://schemas.openxmlformats.org/drawingml/2006/table">
            <a:tbl>
              <a:tblPr/>
              <a:tblGrid>
                <a:gridCol w="428595"/>
                <a:gridCol w="857250"/>
                <a:gridCol w="1643062"/>
                <a:gridCol w="928687"/>
                <a:gridCol w="2428875"/>
                <a:gridCol w="1249863"/>
                <a:gridCol w="313666"/>
                <a:gridCol w="311873"/>
                <a:gridCol w="312471"/>
                <a:gridCol w="312471"/>
              </a:tblGrid>
              <a:tr h="228478">
                <a:tc rowSpan="2">
                  <a:txBody>
                    <a:bodyPr/>
                    <a:lstStyle/>
                    <a:p>
                      <a:pPr marL="0" marR="0" algn="ctr">
                        <a:spcBef>
                          <a:spcPts val="0"/>
                        </a:spcBef>
                        <a:spcAft>
                          <a:spcPts val="0"/>
                        </a:spcAft>
                        <a:tabLst>
                          <a:tab pos="514350" algn="l"/>
                          <a:tab pos="685800" algn="l"/>
                        </a:tabLst>
                      </a:pPr>
                      <a:endParaRPr lang="en-US" sz="1400" b="1" dirty="0">
                        <a:solidFill>
                          <a:schemeClr val="bg2"/>
                        </a:solidFill>
                        <a:latin typeface="Calibri" pitchFamily="34" charset="0"/>
                        <a:ea typeface="Times New Roman"/>
                        <a:cs typeface="Calibri" pitchFamily="34" charset="0"/>
                      </a:endParaRPr>
                    </a:p>
                    <a:p>
                      <a:pPr marL="0" marR="0" algn="ctr">
                        <a:spcBef>
                          <a:spcPts val="0"/>
                        </a:spcBef>
                        <a:spcAft>
                          <a:spcPts val="0"/>
                        </a:spcAft>
                        <a:tabLst>
                          <a:tab pos="514350" algn="l"/>
                          <a:tab pos="685800" algn="l"/>
                        </a:tabLst>
                      </a:pPr>
                      <a:r>
                        <a:rPr lang="en-US" sz="1400" b="1" dirty="0">
                          <a:solidFill>
                            <a:schemeClr val="bg2"/>
                          </a:solidFill>
                          <a:latin typeface="Calibri" pitchFamily="34" charset="0"/>
                          <a:ea typeface="Times New Roman"/>
                          <a:cs typeface="Calibri" pitchFamily="34" charset="0"/>
                        </a:rPr>
                        <a:t>NO</a:t>
                      </a:r>
                    </a:p>
                  </a:txBody>
                  <a:tcPr marL="48047" marR="48047" marT="0" marB="0">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FF99"/>
                    </a:solidFill>
                  </a:tcPr>
                </a:tc>
                <a:tc rowSpan="2">
                  <a:txBody>
                    <a:bodyPr/>
                    <a:lstStyle/>
                    <a:p>
                      <a:pPr marL="0" marR="0" algn="ctr">
                        <a:spcBef>
                          <a:spcPts val="0"/>
                        </a:spcBef>
                        <a:spcAft>
                          <a:spcPts val="0"/>
                        </a:spcAft>
                        <a:tabLst>
                          <a:tab pos="514350" algn="l"/>
                          <a:tab pos="685800" algn="l"/>
                        </a:tabLst>
                      </a:pPr>
                      <a:endParaRPr lang="en-US" sz="1400" b="1" dirty="0">
                        <a:solidFill>
                          <a:schemeClr val="bg2"/>
                        </a:solidFill>
                        <a:latin typeface="Calibri" pitchFamily="34" charset="0"/>
                        <a:ea typeface="Times New Roman"/>
                        <a:cs typeface="Calibri" pitchFamily="34" charset="0"/>
                      </a:endParaRPr>
                    </a:p>
                    <a:p>
                      <a:pPr marL="0" marR="0" algn="ctr">
                        <a:spcBef>
                          <a:spcPts val="0"/>
                        </a:spcBef>
                        <a:spcAft>
                          <a:spcPts val="0"/>
                        </a:spcAft>
                        <a:tabLst>
                          <a:tab pos="514350" algn="l"/>
                          <a:tab pos="685800" algn="l"/>
                        </a:tabLst>
                      </a:pPr>
                      <a:r>
                        <a:rPr lang="en-US" sz="1400" b="1" dirty="0">
                          <a:solidFill>
                            <a:schemeClr val="bg2"/>
                          </a:solidFill>
                          <a:latin typeface="Calibri" pitchFamily="34" charset="0"/>
                          <a:ea typeface="Times New Roman"/>
                          <a:cs typeface="Calibri" pitchFamily="34" charset="0"/>
                        </a:rPr>
                        <a:t>PERIODA</a:t>
                      </a:r>
                    </a:p>
                  </a:txBody>
                  <a:tcPr marL="48047" marR="480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FF99"/>
                    </a:solidFill>
                  </a:tcPr>
                </a:tc>
                <a:tc rowSpan="2">
                  <a:txBody>
                    <a:bodyPr/>
                    <a:lstStyle/>
                    <a:p>
                      <a:pPr marL="0" marR="0">
                        <a:spcBef>
                          <a:spcPts val="0"/>
                        </a:spcBef>
                        <a:spcAft>
                          <a:spcPts val="0"/>
                        </a:spcAft>
                        <a:tabLst>
                          <a:tab pos="514350" algn="l"/>
                          <a:tab pos="685800" algn="l"/>
                        </a:tabLst>
                      </a:pPr>
                      <a:endParaRPr lang="en-US" sz="1400" b="1" dirty="0">
                        <a:solidFill>
                          <a:schemeClr val="bg2"/>
                        </a:solidFill>
                        <a:latin typeface="Calibri" pitchFamily="34" charset="0"/>
                        <a:ea typeface="Times New Roman"/>
                        <a:cs typeface="Calibri" pitchFamily="34" charset="0"/>
                      </a:endParaRPr>
                    </a:p>
                    <a:p>
                      <a:pPr marL="0" marR="0" algn="ctr">
                        <a:spcBef>
                          <a:spcPts val="0"/>
                        </a:spcBef>
                        <a:spcAft>
                          <a:spcPts val="0"/>
                        </a:spcAft>
                        <a:tabLst>
                          <a:tab pos="514350" algn="l"/>
                          <a:tab pos="685800" algn="l"/>
                        </a:tabLst>
                      </a:pPr>
                      <a:r>
                        <a:rPr lang="en-US" sz="1400" b="1" dirty="0">
                          <a:solidFill>
                            <a:schemeClr val="bg2"/>
                          </a:solidFill>
                          <a:latin typeface="Calibri" pitchFamily="34" charset="0"/>
                          <a:ea typeface="Times New Roman"/>
                          <a:cs typeface="Calibri" pitchFamily="34" charset="0"/>
                        </a:rPr>
                        <a:t>NAMA PERGURUAN TINGGI </a:t>
                      </a:r>
                      <a:r>
                        <a:rPr lang="en-US" sz="1400" b="1" dirty="0" err="1">
                          <a:solidFill>
                            <a:schemeClr val="bg2"/>
                          </a:solidFill>
                          <a:latin typeface="Calibri" pitchFamily="34" charset="0"/>
                          <a:ea typeface="Times New Roman"/>
                          <a:cs typeface="Calibri" pitchFamily="34" charset="0"/>
                        </a:rPr>
                        <a:t>atau</a:t>
                      </a:r>
                      <a:r>
                        <a:rPr lang="en-US" sz="1400" b="1" dirty="0">
                          <a:solidFill>
                            <a:schemeClr val="bg2"/>
                          </a:solidFill>
                          <a:latin typeface="Calibri" pitchFamily="34" charset="0"/>
                          <a:ea typeface="Times New Roman"/>
                          <a:cs typeface="Calibri" pitchFamily="34" charset="0"/>
                        </a:rPr>
                        <a:t> LEMBAGA </a:t>
                      </a:r>
                      <a:r>
                        <a:rPr lang="en-US" sz="1400" b="1" dirty="0" smtClean="0">
                          <a:solidFill>
                            <a:schemeClr val="bg2"/>
                          </a:solidFill>
                          <a:latin typeface="Calibri" pitchFamily="34" charset="0"/>
                          <a:ea typeface="Times New Roman"/>
                          <a:cs typeface="Calibri" pitchFamily="34" charset="0"/>
                        </a:rPr>
                        <a:t>&amp;</a:t>
                      </a:r>
                      <a:r>
                        <a:rPr lang="en-US" sz="1400" b="1" baseline="0" dirty="0" smtClean="0">
                          <a:solidFill>
                            <a:schemeClr val="bg2"/>
                          </a:solidFill>
                          <a:latin typeface="Calibri" pitchFamily="34" charset="0"/>
                          <a:ea typeface="Times New Roman"/>
                          <a:cs typeface="Calibri" pitchFamily="34" charset="0"/>
                        </a:rPr>
                        <a:t> </a:t>
                      </a:r>
                      <a:r>
                        <a:rPr lang="en-US" sz="1400" b="1" dirty="0" smtClean="0">
                          <a:solidFill>
                            <a:schemeClr val="bg2"/>
                          </a:solidFill>
                          <a:latin typeface="Calibri" pitchFamily="34" charset="0"/>
                          <a:ea typeface="Times New Roman"/>
                          <a:cs typeface="Calibri" pitchFamily="34" charset="0"/>
                        </a:rPr>
                        <a:t>LOKASI</a:t>
                      </a:r>
                      <a:endParaRPr lang="en-US" sz="1400" b="1" dirty="0">
                        <a:solidFill>
                          <a:schemeClr val="bg2"/>
                        </a:solidFill>
                        <a:latin typeface="Calibri" pitchFamily="34" charset="0"/>
                        <a:ea typeface="Times New Roman"/>
                        <a:cs typeface="Calibri" pitchFamily="34" charset="0"/>
                      </a:endParaRPr>
                    </a:p>
                  </a:txBody>
                  <a:tcPr marL="48047" marR="480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FF99"/>
                    </a:solidFill>
                  </a:tcPr>
                </a:tc>
                <a:tc rowSpan="2">
                  <a:txBody>
                    <a:bodyPr/>
                    <a:lstStyle/>
                    <a:p>
                      <a:pPr marL="0" marR="0">
                        <a:spcBef>
                          <a:spcPts val="0"/>
                        </a:spcBef>
                        <a:spcAft>
                          <a:spcPts val="0"/>
                        </a:spcAft>
                        <a:tabLst>
                          <a:tab pos="514350" algn="l"/>
                          <a:tab pos="685800" algn="l"/>
                        </a:tabLst>
                      </a:pPr>
                      <a:endParaRPr lang="en-US" sz="1400" b="1" dirty="0">
                        <a:solidFill>
                          <a:schemeClr val="bg2"/>
                        </a:solidFill>
                        <a:latin typeface="Calibri" pitchFamily="34" charset="0"/>
                        <a:ea typeface="Times New Roman"/>
                        <a:cs typeface="Calibri" pitchFamily="34" charset="0"/>
                      </a:endParaRPr>
                    </a:p>
                    <a:p>
                      <a:pPr marL="0" marR="0" algn="ctr">
                        <a:spcBef>
                          <a:spcPts val="0"/>
                        </a:spcBef>
                        <a:spcAft>
                          <a:spcPts val="0"/>
                        </a:spcAft>
                        <a:tabLst>
                          <a:tab pos="514350" algn="l"/>
                          <a:tab pos="685800" algn="l"/>
                        </a:tabLst>
                      </a:pPr>
                      <a:r>
                        <a:rPr lang="en-US" sz="1400" b="1" dirty="0" smtClean="0">
                          <a:solidFill>
                            <a:schemeClr val="bg2"/>
                          </a:solidFill>
                          <a:latin typeface="Calibri" pitchFamily="34" charset="0"/>
                          <a:ea typeface="Times New Roman"/>
                          <a:cs typeface="Calibri" pitchFamily="34" charset="0"/>
                        </a:rPr>
                        <a:t>JUML. </a:t>
                      </a:r>
                      <a:r>
                        <a:rPr lang="en-US" sz="1400" b="1" dirty="0">
                          <a:solidFill>
                            <a:schemeClr val="bg2"/>
                          </a:solidFill>
                          <a:latin typeface="Calibri" pitchFamily="34" charset="0"/>
                          <a:ea typeface="Times New Roman"/>
                          <a:cs typeface="Calibri" pitchFamily="34" charset="0"/>
                        </a:rPr>
                        <a:t>JAM</a:t>
                      </a:r>
                    </a:p>
                    <a:p>
                      <a:pPr marL="0" marR="0" algn="ctr">
                        <a:spcBef>
                          <a:spcPts val="0"/>
                        </a:spcBef>
                        <a:spcAft>
                          <a:spcPts val="0"/>
                        </a:spcAft>
                        <a:tabLst>
                          <a:tab pos="514350" algn="l"/>
                          <a:tab pos="685800" algn="l"/>
                        </a:tabLst>
                      </a:pPr>
                      <a:r>
                        <a:rPr lang="en-US" sz="1400" b="1" dirty="0" err="1">
                          <a:solidFill>
                            <a:schemeClr val="bg2"/>
                          </a:solidFill>
                          <a:latin typeface="Calibri" pitchFamily="34" charset="0"/>
                          <a:ea typeface="Times New Roman"/>
                          <a:cs typeface="Calibri" pitchFamily="34" charset="0"/>
                        </a:rPr>
                        <a:t>atau</a:t>
                      </a:r>
                      <a:r>
                        <a:rPr lang="en-US" sz="1400" b="1" dirty="0">
                          <a:solidFill>
                            <a:schemeClr val="bg2"/>
                          </a:solidFill>
                          <a:latin typeface="Calibri" pitchFamily="34" charset="0"/>
                          <a:ea typeface="Times New Roman"/>
                          <a:cs typeface="Calibri" pitchFamily="34" charset="0"/>
                        </a:rPr>
                        <a:t> S.K.S</a:t>
                      </a:r>
                    </a:p>
                  </a:txBody>
                  <a:tcPr marL="48047" marR="480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FF99"/>
                    </a:solidFill>
                  </a:tcPr>
                </a:tc>
                <a:tc rowSpan="2">
                  <a:txBody>
                    <a:bodyPr/>
                    <a:lstStyle/>
                    <a:p>
                      <a:pPr marL="0" marR="0" algn="ctr">
                        <a:spcBef>
                          <a:spcPts val="0"/>
                        </a:spcBef>
                        <a:spcAft>
                          <a:spcPts val="0"/>
                        </a:spcAft>
                        <a:tabLst>
                          <a:tab pos="514350" algn="l"/>
                          <a:tab pos="685800" algn="l"/>
                        </a:tabLst>
                      </a:pPr>
                      <a:endParaRPr lang="fi-FI" sz="1400" b="1" dirty="0">
                        <a:solidFill>
                          <a:schemeClr val="bg2"/>
                        </a:solidFill>
                        <a:latin typeface="Calibri" pitchFamily="34" charset="0"/>
                        <a:ea typeface="Times New Roman"/>
                        <a:cs typeface="Calibri" pitchFamily="34" charset="0"/>
                      </a:endParaRPr>
                    </a:p>
                    <a:p>
                      <a:pPr marL="0" marR="0" algn="ctr">
                        <a:spcBef>
                          <a:spcPts val="0"/>
                        </a:spcBef>
                        <a:spcAft>
                          <a:spcPts val="0"/>
                        </a:spcAft>
                        <a:tabLst>
                          <a:tab pos="514350" algn="l"/>
                          <a:tab pos="685800" algn="l"/>
                        </a:tabLst>
                      </a:pPr>
                      <a:r>
                        <a:rPr lang="fi-FI" sz="1400" b="1" dirty="0">
                          <a:solidFill>
                            <a:schemeClr val="bg2"/>
                          </a:solidFill>
                          <a:latin typeface="Calibri" pitchFamily="34" charset="0"/>
                          <a:ea typeface="Times New Roman"/>
                          <a:cs typeface="Calibri" pitchFamily="34" charset="0"/>
                        </a:rPr>
                        <a:t>NAMA MATA AJARAN atau URAIAN SINGKAT</a:t>
                      </a:r>
                      <a:endParaRPr lang="en-US" sz="1400" b="1" dirty="0">
                        <a:solidFill>
                          <a:schemeClr val="bg2"/>
                        </a:solidFill>
                        <a:latin typeface="Calibri" pitchFamily="34" charset="0"/>
                        <a:ea typeface="Times New Roman"/>
                        <a:cs typeface="Calibri" pitchFamily="34" charset="0"/>
                      </a:endParaRPr>
                    </a:p>
                    <a:p>
                      <a:pPr marL="0" marR="0" algn="ctr">
                        <a:spcBef>
                          <a:spcPts val="0"/>
                        </a:spcBef>
                        <a:spcAft>
                          <a:spcPts val="0"/>
                        </a:spcAft>
                        <a:tabLst>
                          <a:tab pos="514350" algn="l"/>
                          <a:tab pos="685800" algn="l"/>
                        </a:tabLst>
                      </a:pPr>
                      <a:r>
                        <a:rPr lang="en-US" sz="1400" b="1" dirty="0" err="1" smtClean="0">
                          <a:solidFill>
                            <a:schemeClr val="bg2"/>
                          </a:solidFill>
                          <a:latin typeface="Calibri" pitchFamily="34" charset="0"/>
                          <a:ea typeface="Times New Roman"/>
                          <a:cs typeface="Calibri" pitchFamily="34" charset="0"/>
                        </a:rPr>
                        <a:t>Yg</a:t>
                      </a:r>
                      <a:r>
                        <a:rPr lang="en-US" sz="1400" b="1" baseline="0" dirty="0" smtClean="0">
                          <a:solidFill>
                            <a:schemeClr val="bg2"/>
                          </a:solidFill>
                          <a:latin typeface="Calibri" pitchFamily="34" charset="0"/>
                          <a:ea typeface="Times New Roman"/>
                          <a:cs typeface="Calibri" pitchFamily="34" charset="0"/>
                        </a:rPr>
                        <a:t> </a:t>
                      </a:r>
                      <a:r>
                        <a:rPr lang="en-US" sz="1400" b="1" dirty="0" smtClean="0">
                          <a:solidFill>
                            <a:schemeClr val="bg2"/>
                          </a:solidFill>
                          <a:latin typeface="Calibri" pitchFamily="34" charset="0"/>
                          <a:ea typeface="Times New Roman"/>
                          <a:cs typeface="Calibri" pitchFamily="34" charset="0"/>
                        </a:rPr>
                        <a:t>DIAJARKAN/DIKEMBANGKAN</a:t>
                      </a:r>
                      <a:endParaRPr lang="en-US" sz="1400" b="1" dirty="0">
                        <a:solidFill>
                          <a:schemeClr val="bg2"/>
                        </a:solidFill>
                        <a:latin typeface="Calibri" pitchFamily="34" charset="0"/>
                        <a:ea typeface="Times New Roman"/>
                        <a:cs typeface="Calibri" pitchFamily="34" charset="0"/>
                      </a:endParaRPr>
                    </a:p>
                  </a:txBody>
                  <a:tcPr marL="48047" marR="480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FF99"/>
                    </a:solidFill>
                  </a:tcPr>
                </a:tc>
                <a:tc rowSpan="2">
                  <a:txBody>
                    <a:bodyPr/>
                    <a:lstStyle/>
                    <a:p>
                      <a:pPr marL="0" marR="0" algn="ctr">
                        <a:spcBef>
                          <a:spcPts val="0"/>
                        </a:spcBef>
                        <a:spcAft>
                          <a:spcPts val="0"/>
                        </a:spcAft>
                        <a:tabLst>
                          <a:tab pos="514350" algn="l"/>
                          <a:tab pos="685800" algn="l"/>
                        </a:tabLst>
                      </a:pPr>
                      <a:endParaRPr lang="fi-FI" sz="1400" b="1" dirty="0" smtClean="0">
                        <a:solidFill>
                          <a:schemeClr val="bg2"/>
                        </a:solidFill>
                        <a:latin typeface="Calibri" pitchFamily="34" charset="0"/>
                        <a:ea typeface="Times New Roman"/>
                        <a:cs typeface="Calibri" pitchFamily="34" charset="0"/>
                      </a:endParaRPr>
                    </a:p>
                    <a:p>
                      <a:pPr marL="0" marR="0" algn="ctr">
                        <a:spcBef>
                          <a:spcPts val="0"/>
                        </a:spcBef>
                        <a:spcAft>
                          <a:spcPts val="0"/>
                        </a:spcAft>
                        <a:tabLst>
                          <a:tab pos="514350" algn="l"/>
                          <a:tab pos="685800" algn="l"/>
                        </a:tabLst>
                      </a:pPr>
                      <a:r>
                        <a:rPr lang="en-US" sz="1400" b="1" dirty="0" smtClean="0">
                          <a:solidFill>
                            <a:schemeClr val="bg2"/>
                          </a:solidFill>
                          <a:latin typeface="Calibri" pitchFamily="34" charset="0"/>
                          <a:ea typeface="Times New Roman"/>
                          <a:cs typeface="Calibri" pitchFamily="34" charset="0"/>
                        </a:rPr>
                        <a:t>KOMPETENSI</a:t>
                      </a:r>
                      <a:endParaRPr lang="en-US" sz="1400" b="1" dirty="0">
                        <a:solidFill>
                          <a:schemeClr val="bg2"/>
                        </a:solidFill>
                        <a:latin typeface="Calibri" pitchFamily="34" charset="0"/>
                        <a:ea typeface="Times New Roman"/>
                        <a:cs typeface="Calibri" pitchFamily="34" charset="0"/>
                      </a:endParaRPr>
                    </a:p>
                  </a:txBody>
                  <a:tcPr marL="48047" marR="48047" marT="0" marB="0">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FFFF"/>
                    </a:solidFill>
                  </a:tcPr>
                </a:tc>
                <a:tc gridSpan="4">
                  <a:txBody>
                    <a:bodyPr/>
                    <a:lstStyle/>
                    <a:p>
                      <a:pPr marL="0" marR="0" algn="ctr">
                        <a:spcBef>
                          <a:spcPts val="0"/>
                        </a:spcBef>
                        <a:spcAft>
                          <a:spcPts val="0"/>
                        </a:spcAft>
                        <a:tabLst>
                          <a:tab pos="514350" algn="l"/>
                          <a:tab pos="685800" algn="l"/>
                        </a:tabLst>
                      </a:pPr>
                      <a:r>
                        <a:rPr lang="en-US" sz="1400" b="1">
                          <a:solidFill>
                            <a:schemeClr val="bg2"/>
                          </a:solidFill>
                          <a:latin typeface="Calibri" pitchFamily="34" charset="0"/>
                          <a:ea typeface="Times New Roman"/>
                          <a:cs typeface="Calibri" pitchFamily="34" charset="0"/>
                        </a:rPr>
                        <a:t>Diisi oleh MP</a:t>
                      </a:r>
                    </a:p>
                  </a:txBody>
                  <a:tcPr marL="48047" marR="48047" marT="0" marB="0">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685805">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tabLst>
                          <a:tab pos="514350" algn="l"/>
                          <a:tab pos="685800" algn="l"/>
                        </a:tabLst>
                      </a:pPr>
                      <a:r>
                        <a:rPr lang="en-US" sz="1400" b="1">
                          <a:solidFill>
                            <a:schemeClr val="bg2"/>
                          </a:solidFill>
                          <a:latin typeface="Calibri" pitchFamily="34" charset="0"/>
                          <a:ea typeface="Times New Roman"/>
                          <a:cs typeface="Calibri" pitchFamily="34" charset="0"/>
                        </a:rPr>
                        <a:t>P</a:t>
                      </a:r>
                    </a:p>
                  </a:txBody>
                  <a:tcPr marL="48047" marR="48047" marT="0" marB="0">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tabLst>
                          <a:tab pos="514350" algn="l"/>
                          <a:tab pos="685800" algn="l"/>
                        </a:tabLst>
                      </a:pPr>
                      <a:r>
                        <a:rPr lang="en-US" sz="1400" b="1">
                          <a:solidFill>
                            <a:schemeClr val="bg2"/>
                          </a:solidFill>
                          <a:latin typeface="Calibri" pitchFamily="34" charset="0"/>
                          <a:ea typeface="Times New Roman"/>
                          <a:cs typeface="Calibri" pitchFamily="34" charset="0"/>
                        </a:rPr>
                        <a:t>Q</a:t>
                      </a:r>
                    </a:p>
                  </a:txBody>
                  <a:tcPr marL="48047" marR="480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tabLst>
                          <a:tab pos="514350" algn="l"/>
                          <a:tab pos="685800" algn="l"/>
                        </a:tabLst>
                      </a:pPr>
                      <a:r>
                        <a:rPr lang="en-US" sz="1400" b="1">
                          <a:solidFill>
                            <a:schemeClr val="bg2"/>
                          </a:solidFill>
                          <a:latin typeface="Calibri" pitchFamily="34" charset="0"/>
                          <a:ea typeface="Times New Roman"/>
                          <a:cs typeface="Calibri" pitchFamily="34" charset="0"/>
                        </a:rPr>
                        <a:t>R</a:t>
                      </a:r>
                    </a:p>
                  </a:txBody>
                  <a:tcPr marL="48047" marR="480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tabLst>
                          <a:tab pos="514350" algn="l"/>
                          <a:tab pos="685800" algn="l"/>
                        </a:tabLst>
                      </a:pPr>
                      <a:r>
                        <a:rPr lang="en-US" sz="1400" b="1">
                          <a:solidFill>
                            <a:schemeClr val="bg2"/>
                          </a:solidFill>
                          <a:latin typeface="Calibri" pitchFamily="34" charset="0"/>
                          <a:ea typeface="Times New Roman"/>
                          <a:cs typeface="Calibri" pitchFamily="34" charset="0"/>
                        </a:rPr>
                        <a:t>T</a:t>
                      </a:r>
                    </a:p>
                  </a:txBody>
                  <a:tcPr marL="48047" marR="48047" marT="0" marB="0">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r h="2011421">
                <a:tc>
                  <a:txBody>
                    <a:bodyPr/>
                    <a:lstStyle/>
                    <a:p>
                      <a:pPr marL="0" marR="0">
                        <a:spcBef>
                          <a:spcPts val="0"/>
                        </a:spcBef>
                        <a:spcAft>
                          <a:spcPts val="0"/>
                        </a:spcAft>
                        <a:tabLst>
                          <a:tab pos="514350" algn="l"/>
                          <a:tab pos="685800" algn="l"/>
                        </a:tabLst>
                      </a:pPr>
                      <a:endParaRPr lang="en-US" sz="1400" b="1" dirty="0">
                        <a:solidFill>
                          <a:schemeClr val="bg2"/>
                        </a:solidFill>
                        <a:latin typeface="Calibri" pitchFamily="34" charset="0"/>
                        <a:ea typeface="Times New Roman"/>
                        <a:cs typeface="Calibri" pitchFamily="34" charset="0"/>
                      </a:endParaRPr>
                    </a:p>
                    <a:p>
                      <a:pPr marL="0" marR="0">
                        <a:spcBef>
                          <a:spcPts val="0"/>
                        </a:spcBef>
                        <a:spcAft>
                          <a:spcPts val="0"/>
                        </a:spcAft>
                        <a:tabLst>
                          <a:tab pos="514350" algn="l"/>
                          <a:tab pos="685800" algn="l"/>
                        </a:tabLst>
                      </a:pPr>
                      <a:r>
                        <a:rPr lang="en-US" sz="1400" b="1" dirty="0">
                          <a:solidFill>
                            <a:schemeClr val="bg2"/>
                          </a:solidFill>
                          <a:latin typeface="Calibri" pitchFamily="34" charset="0"/>
                          <a:ea typeface="Times New Roman"/>
                          <a:cs typeface="Calibri" pitchFamily="34" charset="0"/>
                        </a:rPr>
                        <a:t>1</a:t>
                      </a:r>
                    </a:p>
                  </a:txBody>
                  <a:tcPr marL="48047" marR="48047" marT="0" marB="0">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pPr>
                      <a:endParaRPr lang="en-US" sz="1400" b="1" dirty="0">
                        <a:solidFill>
                          <a:schemeClr val="bg2"/>
                        </a:solidFill>
                        <a:latin typeface="Calibri" pitchFamily="34" charset="0"/>
                        <a:ea typeface="Times New Roman"/>
                        <a:cs typeface="Calibri" pitchFamily="34" charset="0"/>
                      </a:endParaRPr>
                    </a:p>
                    <a:p>
                      <a:pPr marL="0" marR="0" algn="ctr">
                        <a:spcBef>
                          <a:spcPts val="0"/>
                        </a:spcBef>
                        <a:spcAft>
                          <a:spcPts val="0"/>
                        </a:spcAft>
                      </a:pPr>
                      <a:r>
                        <a:rPr lang="en-US" sz="1400" b="1" dirty="0" smtClean="0">
                          <a:solidFill>
                            <a:schemeClr val="bg2"/>
                          </a:solidFill>
                          <a:latin typeface="Calibri" pitchFamily="34" charset="0"/>
                          <a:ea typeface="Times New Roman"/>
                          <a:cs typeface="Calibri" pitchFamily="34" charset="0"/>
                        </a:rPr>
                        <a:t>2000</a:t>
                      </a:r>
                    </a:p>
                    <a:p>
                      <a:pPr marL="0" marR="0" algn="ctr">
                        <a:spcBef>
                          <a:spcPts val="0"/>
                        </a:spcBef>
                        <a:spcAft>
                          <a:spcPts val="0"/>
                        </a:spcAft>
                      </a:pPr>
                      <a:r>
                        <a:rPr lang="en-US" sz="1400" b="1" dirty="0" smtClean="0">
                          <a:solidFill>
                            <a:schemeClr val="bg2"/>
                          </a:solidFill>
                          <a:latin typeface="Calibri" pitchFamily="34" charset="0"/>
                          <a:ea typeface="Times New Roman"/>
                          <a:cs typeface="Calibri" pitchFamily="34" charset="0"/>
                        </a:rPr>
                        <a:t>-</a:t>
                      </a:r>
                    </a:p>
                    <a:p>
                      <a:pPr marL="0" marR="0" algn="ctr">
                        <a:spcBef>
                          <a:spcPts val="0"/>
                        </a:spcBef>
                        <a:spcAft>
                          <a:spcPts val="0"/>
                        </a:spcAft>
                      </a:pPr>
                      <a:r>
                        <a:rPr lang="en-US" sz="1400" b="1" dirty="0" smtClean="0">
                          <a:solidFill>
                            <a:schemeClr val="bg2"/>
                          </a:solidFill>
                          <a:latin typeface="Calibri" pitchFamily="34" charset="0"/>
                          <a:ea typeface="Times New Roman"/>
                          <a:cs typeface="Calibri" pitchFamily="34" charset="0"/>
                        </a:rPr>
                        <a:t>2001</a:t>
                      </a:r>
                      <a:endParaRPr lang="en-US" sz="1400" b="1" dirty="0">
                        <a:solidFill>
                          <a:schemeClr val="bg2"/>
                        </a:solidFill>
                        <a:latin typeface="Calibri" pitchFamily="34" charset="0"/>
                        <a:ea typeface="Times New Roman"/>
                        <a:cs typeface="Calibri" pitchFamily="34" charset="0"/>
                      </a:endParaRPr>
                    </a:p>
                  </a:txBody>
                  <a:tcPr marL="48047" marR="480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spcBef>
                          <a:spcPts val="0"/>
                        </a:spcBef>
                        <a:spcAft>
                          <a:spcPts val="0"/>
                        </a:spcAft>
                        <a:tabLst>
                          <a:tab pos="514350" algn="l"/>
                          <a:tab pos="685800" algn="l"/>
                        </a:tabLst>
                      </a:pPr>
                      <a:endParaRPr lang="es-ES" sz="1400" b="1" dirty="0" smtClean="0">
                        <a:solidFill>
                          <a:schemeClr val="bg2"/>
                        </a:solidFill>
                        <a:latin typeface="Calibri" pitchFamily="34" charset="0"/>
                        <a:ea typeface="Times New Roman"/>
                        <a:cs typeface="Calibri" pitchFamily="34" charset="0"/>
                      </a:endParaRPr>
                    </a:p>
                    <a:p>
                      <a:pPr marL="0" marR="0">
                        <a:spcBef>
                          <a:spcPts val="0"/>
                        </a:spcBef>
                        <a:spcAft>
                          <a:spcPts val="0"/>
                        </a:spcAft>
                        <a:tabLst>
                          <a:tab pos="514350" algn="l"/>
                          <a:tab pos="685800" algn="l"/>
                        </a:tabLst>
                      </a:pPr>
                      <a:r>
                        <a:rPr lang="es-ES" sz="1400" b="1" dirty="0" err="1" smtClean="0">
                          <a:solidFill>
                            <a:schemeClr val="bg2"/>
                          </a:solidFill>
                          <a:latin typeface="Calibri" pitchFamily="34" charset="0"/>
                          <a:ea typeface="Times New Roman"/>
                          <a:cs typeface="Calibri" pitchFamily="34" charset="0"/>
                        </a:rPr>
                        <a:t>Teknik</a:t>
                      </a:r>
                      <a:r>
                        <a:rPr lang="es-ES" sz="1400" b="1" dirty="0" smtClean="0">
                          <a:solidFill>
                            <a:schemeClr val="bg2"/>
                          </a:solidFill>
                          <a:latin typeface="Calibri" pitchFamily="34" charset="0"/>
                          <a:ea typeface="Times New Roman"/>
                          <a:cs typeface="Calibri" pitchFamily="34" charset="0"/>
                        </a:rPr>
                        <a:t> </a:t>
                      </a:r>
                      <a:r>
                        <a:rPr lang="es-ES" sz="1400" b="1" dirty="0" err="1">
                          <a:solidFill>
                            <a:schemeClr val="bg2"/>
                          </a:solidFill>
                          <a:latin typeface="Calibri" pitchFamily="34" charset="0"/>
                          <a:ea typeface="Times New Roman"/>
                          <a:cs typeface="Calibri" pitchFamily="34" charset="0"/>
                        </a:rPr>
                        <a:t>Mesin</a:t>
                      </a:r>
                      <a:r>
                        <a:rPr lang="es-ES" sz="1400" b="1" dirty="0">
                          <a:solidFill>
                            <a:schemeClr val="bg2"/>
                          </a:solidFill>
                          <a:latin typeface="Calibri" pitchFamily="34" charset="0"/>
                          <a:ea typeface="Times New Roman"/>
                          <a:cs typeface="Calibri" pitchFamily="34" charset="0"/>
                        </a:rPr>
                        <a:t>, </a:t>
                      </a:r>
                      <a:r>
                        <a:rPr lang="es-ES" sz="1400" b="1" dirty="0" err="1">
                          <a:solidFill>
                            <a:schemeClr val="bg2"/>
                          </a:solidFill>
                          <a:latin typeface="Calibri" pitchFamily="34" charset="0"/>
                          <a:ea typeface="Times New Roman"/>
                          <a:cs typeface="Calibri" pitchFamily="34" charset="0"/>
                        </a:rPr>
                        <a:t>Fakultas</a:t>
                      </a:r>
                      <a:r>
                        <a:rPr lang="es-ES" sz="1400" b="1" dirty="0">
                          <a:solidFill>
                            <a:schemeClr val="bg2"/>
                          </a:solidFill>
                          <a:latin typeface="Calibri" pitchFamily="34" charset="0"/>
                          <a:ea typeface="Times New Roman"/>
                          <a:cs typeface="Calibri" pitchFamily="34" charset="0"/>
                        </a:rPr>
                        <a:t> </a:t>
                      </a:r>
                      <a:r>
                        <a:rPr lang="es-ES" sz="1400" b="1" dirty="0" err="1">
                          <a:solidFill>
                            <a:schemeClr val="bg2"/>
                          </a:solidFill>
                          <a:latin typeface="Calibri" pitchFamily="34" charset="0"/>
                          <a:ea typeface="Times New Roman"/>
                          <a:cs typeface="Calibri" pitchFamily="34" charset="0"/>
                        </a:rPr>
                        <a:t>Teknik</a:t>
                      </a:r>
                      <a:r>
                        <a:rPr lang="es-ES" sz="1400" b="1" dirty="0">
                          <a:solidFill>
                            <a:schemeClr val="bg2"/>
                          </a:solidFill>
                          <a:latin typeface="Calibri" pitchFamily="34" charset="0"/>
                          <a:ea typeface="Times New Roman"/>
                          <a:cs typeface="Calibri" pitchFamily="34" charset="0"/>
                        </a:rPr>
                        <a:t>, </a:t>
                      </a:r>
                      <a:r>
                        <a:rPr lang="es-ES" sz="1400" b="1" dirty="0" smtClean="0">
                          <a:solidFill>
                            <a:schemeClr val="bg2"/>
                          </a:solidFill>
                          <a:latin typeface="Calibri" pitchFamily="34" charset="0"/>
                          <a:ea typeface="Times New Roman"/>
                          <a:cs typeface="Calibri" pitchFamily="34" charset="0"/>
                        </a:rPr>
                        <a:t>di </a:t>
                      </a:r>
                      <a:r>
                        <a:rPr lang="es-ES" sz="1400" b="1" dirty="0" err="1" smtClean="0">
                          <a:solidFill>
                            <a:schemeClr val="bg2"/>
                          </a:solidFill>
                          <a:latin typeface="Calibri" pitchFamily="34" charset="0"/>
                          <a:ea typeface="Times New Roman"/>
                          <a:cs typeface="Calibri" pitchFamily="34" charset="0"/>
                        </a:rPr>
                        <a:t>Univ</a:t>
                      </a:r>
                      <a:r>
                        <a:rPr lang="es-ES" sz="1400" b="1" baseline="0" dirty="0" smtClean="0">
                          <a:solidFill>
                            <a:schemeClr val="bg2"/>
                          </a:solidFill>
                          <a:latin typeface="Calibri" pitchFamily="34" charset="0"/>
                          <a:ea typeface="Times New Roman"/>
                          <a:cs typeface="Calibri" pitchFamily="34" charset="0"/>
                        </a:rPr>
                        <a:t> / </a:t>
                      </a:r>
                      <a:r>
                        <a:rPr lang="es-ES" sz="1400" b="1" baseline="0" dirty="0" err="1" smtClean="0">
                          <a:solidFill>
                            <a:schemeClr val="bg2"/>
                          </a:solidFill>
                          <a:latin typeface="Calibri" pitchFamily="34" charset="0"/>
                          <a:ea typeface="Times New Roman"/>
                          <a:cs typeface="Calibri" pitchFamily="34" charset="0"/>
                        </a:rPr>
                        <a:t>Institut</a:t>
                      </a:r>
                      <a:r>
                        <a:rPr lang="es-ES" sz="1400" b="1" baseline="0" dirty="0" smtClean="0">
                          <a:solidFill>
                            <a:schemeClr val="bg2"/>
                          </a:solidFill>
                          <a:latin typeface="Calibri" pitchFamily="34" charset="0"/>
                          <a:ea typeface="Times New Roman"/>
                          <a:cs typeface="Calibri" pitchFamily="34" charset="0"/>
                        </a:rPr>
                        <a:t> …..</a:t>
                      </a:r>
                    </a:p>
                    <a:p>
                      <a:pPr marL="0" marR="0">
                        <a:spcBef>
                          <a:spcPts val="0"/>
                        </a:spcBef>
                        <a:spcAft>
                          <a:spcPts val="0"/>
                        </a:spcAft>
                        <a:tabLst>
                          <a:tab pos="514350" algn="l"/>
                          <a:tab pos="685800" algn="l"/>
                        </a:tabLst>
                      </a:pPr>
                      <a:endParaRPr lang="es-ES" sz="1400" b="1" baseline="0" dirty="0" smtClean="0">
                        <a:solidFill>
                          <a:schemeClr val="bg2"/>
                        </a:solidFill>
                        <a:latin typeface="Calibri" pitchFamily="34" charset="0"/>
                        <a:ea typeface="Times New Roman"/>
                        <a:cs typeface="Calibri" pitchFamily="34" charset="0"/>
                      </a:endParaRPr>
                    </a:p>
                    <a:p>
                      <a:pPr marL="0" marR="0">
                        <a:spcBef>
                          <a:spcPts val="0"/>
                        </a:spcBef>
                        <a:spcAft>
                          <a:spcPts val="0"/>
                        </a:spcAft>
                        <a:tabLst>
                          <a:tab pos="514350" algn="l"/>
                          <a:tab pos="685800" algn="l"/>
                        </a:tabLst>
                      </a:pPr>
                      <a:endParaRPr lang="es-ES" sz="1400" b="1" baseline="0" dirty="0" smtClean="0">
                        <a:solidFill>
                          <a:schemeClr val="bg2"/>
                        </a:solidFill>
                        <a:latin typeface="Calibri" pitchFamily="34" charset="0"/>
                        <a:ea typeface="Times New Roman"/>
                        <a:cs typeface="Calibri" pitchFamily="34" charset="0"/>
                      </a:endParaRPr>
                    </a:p>
                    <a:p>
                      <a:pPr marL="0" marR="0">
                        <a:spcBef>
                          <a:spcPts val="0"/>
                        </a:spcBef>
                        <a:spcAft>
                          <a:spcPts val="0"/>
                        </a:spcAft>
                        <a:tabLst>
                          <a:tab pos="514350" algn="l"/>
                          <a:tab pos="685800" algn="l"/>
                        </a:tabLst>
                      </a:pPr>
                      <a:r>
                        <a:rPr lang="es-ES" sz="1400" b="1" baseline="0" dirty="0" smtClean="0">
                          <a:solidFill>
                            <a:schemeClr val="bg2"/>
                          </a:solidFill>
                          <a:latin typeface="Calibri" pitchFamily="34" charset="0"/>
                          <a:ea typeface="Times New Roman"/>
                          <a:cs typeface="Calibri" pitchFamily="34" charset="0"/>
                        </a:rPr>
                        <a:t>   </a:t>
                      </a:r>
                      <a:r>
                        <a:rPr lang="en-US" sz="1400" b="1" dirty="0" smtClean="0">
                          <a:solidFill>
                            <a:srgbClr val="3333CC"/>
                          </a:solidFill>
                          <a:latin typeface="Calibri" pitchFamily="34" charset="0"/>
                          <a:ea typeface="Times New Roman"/>
                          <a:cs typeface="Calibri" pitchFamily="34" charset="0"/>
                        </a:rPr>
                        <a:t>( </a:t>
                      </a:r>
                      <a:r>
                        <a:rPr lang="en-US" sz="1400" b="1" dirty="0" err="1" smtClean="0">
                          <a:solidFill>
                            <a:srgbClr val="3333CC"/>
                          </a:solidFill>
                          <a:latin typeface="Calibri" pitchFamily="34" charset="0"/>
                          <a:ea typeface="Times New Roman"/>
                          <a:cs typeface="Calibri" pitchFamily="34" charset="0"/>
                        </a:rPr>
                        <a:t>Bukti</a:t>
                      </a:r>
                      <a:r>
                        <a:rPr lang="en-US" sz="1400" b="1" dirty="0" smtClean="0">
                          <a:solidFill>
                            <a:srgbClr val="3333CC"/>
                          </a:solidFill>
                          <a:latin typeface="Calibri" pitchFamily="34" charset="0"/>
                          <a:ea typeface="Times New Roman"/>
                          <a:cs typeface="Calibri" pitchFamily="34" charset="0"/>
                        </a:rPr>
                        <a:t> </a:t>
                      </a:r>
                      <a:r>
                        <a:rPr lang="en-US" sz="1400" b="1" dirty="0" err="1" smtClean="0">
                          <a:solidFill>
                            <a:srgbClr val="3333CC"/>
                          </a:solidFill>
                          <a:latin typeface="Calibri" pitchFamily="34" charset="0"/>
                          <a:ea typeface="Times New Roman"/>
                          <a:cs typeface="Calibri" pitchFamily="34" charset="0"/>
                        </a:rPr>
                        <a:t>Terlampir</a:t>
                      </a:r>
                      <a:r>
                        <a:rPr lang="en-US" sz="1400" b="1" dirty="0" smtClean="0">
                          <a:solidFill>
                            <a:srgbClr val="3333CC"/>
                          </a:solidFill>
                          <a:latin typeface="Calibri" pitchFamily="34" charset="0"/>
                          <a:ea typeface="Times New Roman"/>
                          <a:cs typeface="Calibri" pitchFamily="34" charset="0"/>
                        </a:rPr>
                        <a:t> ).</a:t>
                      </a:r>
                      <a:r>
                        <a:rPr lang="es-ES" sz="1400" b="1" dirty="0" smtClean="0">
                          <a:solidFill>
                            <a:schemeClr val="bg2"/>
                          </a:solidFill>
                          <a:latin typeface="Calibri" pitchFamily="34" charset="0"/>
                          <a:ea typeface="Times New Roman"/>
                          <a:cs typeface="Calibri" pitchFamily="34" charset="0"/>
                        </a:rPr>
                        <a:t>  </a:t>
                      </a:r>
                      <a:endParaRPr lang="en-US" sz="1400" b="1" dirty="0">
                        <a:solidFill>
                          <a:schemeClr val="bg2"/>
                        </a:solidFill>
                        <a:latin typeface="Calibri" pitchFamily="34" charset="0"/>
                        <a:ea typeface="Times New Roman"/>
                        <a:cs typeface="Calibri" pitchFamily="34" charset="0"/>
                      </a:endParaRPr>
                    </a:p>
                  </a:txBody>
                  <a:tcPr marL="48047" marR="480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tabLst>
                          <a:tab pos="514350" algn="l"/>
                          <a:tab pos="685800" algn="l"/>
                        </a:tabLst>
                      </a:pPr>
                      <a:endParaRPr lang="es-ES" sz="1400" b="1" dirty="0" smtClean="0">
                        <a:solidFill>
                          <a:schemeClr val="bg2"/>
                        </a:solidFill>
                        <a:latin typeface="Calibri" pitchFamily="34" charset="0"/>
                        <a:ea typeface="Times New Roman"/>
                        <a:cs typeface="Calibri" pitchFamily="34" charset="0"/>
                      </a:endParaRPr>
                    </a:p>
                    <a:p>
                      <a:pPr marL="0" marR="0" algn="ctr">
                        <a:spcBef>
                          <a:spcPts val="0"/>
                        </a:spcBef>
                        <a:spcAft>
                          <a:spcPts val="0"/>
                        </a:spcAft>
                        <a:tabLst>
                          <a:tab pos="514350" algn="l"/>
                          <a:tab pos="685800" algn="l"/>
                        </a:tabLst>
                      </a:pPr>
                      <a:r>
                        <a:rPr lang="es-ES" sz="1400" b="1" dirty="0" smtClean="0">
                          <a:solidFill>
                            <a:schemeClr val="bg2"/>
                          </a:solidFill>
                          <a:latin typeface="Calibri" pitchFamily="34" charset="0"/>
                          <a:ea typeface="Times New Roman"/>
                          <a:cs typeface="Calibri" pitchFamily="34" charset="0"/>
                        </a:rPr>
                        <a:t>3 </a:t>
                      </a:r>
                      <a:r>
                        <a:rPr lang="es-ES" sz="1400" b="1" dirty="0" err="1">
                          <a:solidFill>
                            <a:schemeClr val="bg2"/>
                          </a:solidFill>
                          <a:latin typeface="Calibri" pitchFamily="34" charset="0"/>
                          <a:ea typeface="Times New Roman"/>
                          <a:cs typeface="Calibri" pitchFamily="34" charset="0"/>
                        </a:rPr>
                        <a:t>sks</a:t>
                      </a:r>
                      <a:endParaRPr lang="en-US" sz="1400" b="1" dirty="0">
                        <a:solidFill>
                          <a:schemeClr val="bg2"/>
                        </a:solidFill>
                        <a:latin typeface="Calibri" pitchFamily="34" charset="0"/>
                        <a:ea typeface="Times New Roman"/>
                        <a:cs typeface="Calibri" pitchFamily="34" charset="0"/>
                      </a:endParaRPr>
                    </a:p>
                  </a:txBody>
                  <a:tcPr marL="48047" marR="480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spcBef>
                          <a:spcPts val="0"/>
                        </a:spcBef>
                        <a:spcAft>
                          <a:spcPts val="0"/>
                        </a:spcAft>
                      </a:pPr>
                      <a:endParaRPr lang="en-US" sz="1400" b="1" dirty="0" smtClean="0">
                        <a:solidFill>
                          <a:schemeClr val="bg2"/>
                        </a:solidFill>
                        <a:latin typeface="Calibri" pitchFamily="34" charset="0"/>
                        <a:ea typeface="Times New Roman"/>
                        <a:cs typeface="Calibri" pitchFamily="34" charset="0"/>
                      </a:endParaRPr>
                    </a:p>
                    <a:p>
                      <a:pPr marL="0" marR="0">
                        <a:spcBef>
                          <a:spcPts val="0"/>
                        </a:spcBef>
                        <a:spcAft>
                          <a:spcPts val="0"/>
                        </a:spcAft>
                      </a:pPr>
                      <a:r>
                        <a:rPr lang="en-US" sz="1400" b="1" dirty="0" err="1" smtClean="0">
                          <a:solidFill>
                            <a:schemeClr val="bg2"/>
                          </a:solidFill>
                          <a:latin typeface="Calibri" pitchFamily="34" charset="0"/>
                          <a:ea typeface="Times New Roman"/>
                          <a:cs typeface="Calibri" pitchFamily="34" charset="0"/>
                        </a:rPr>
                        <a:t>Thermodinamika</a:t>
                      </a:r>
                      <a:r>
                        <a:rPr lang="en-US" sz="1400" b="1" dirty="0" smtClean="0">
                          <a:solidFill>
                            <a:schemeClr val="bg2"/>
                          </a:solidFill>
                          <a:latin typeface="Calibri" pitchFamily="34" charset="0"/>
                          <a:ea typeface="Times New Roman"/>
                          <a:cs typeface="Calibri" pitchFamily="34" charset="0"/>
                        </a:rPr>
                        <a:t>, </a:t>
                      </a:r>
                    </a:p>
                    <a:p>
                      <a:pPr marL="0" marR="0">
                        <a:spcBef>
                          <a:spcPts val="0"/>
                        </a:spcBef>
                        <a:spcAft>
                          <a:spcPts val="0"/>
                        </a:spcAft>
                      </a:pPr>
                      <a:endParaRPr lang="en-US" sz="1400" b="1" dirty="0">
                        <a:solidFill>
                          <a:schemeClr val="bg2"/>
                        </a:solidFill>
                        <a:latin typeface="Calibri" pitchFamily="34" charset="0"/>
                        <a:ea typeface="Times New Roman"/>
                        <a:cs typeface="Calibri" pitchFamily="34" charset="0"/>
                      </a:endParaRPr>
                    </a:p>
                  </a:txBody>
                  <a:tcPr marL="48047" marR="480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pPr>
                      <a:r>
                        <a:rPr lang="en-US" sz="1400" b="1" dirty="0" smtClean="0">
                          <a:solidFill>
                            <a:schemeClr val="bg2"/>
                          </a:solidFill>
                          <a:latin typeface="Calibri" pitchFamily="34" charset="0"/>
                          <a:ea typeface="Times New Roman"/>
                          <a:cs typeface="Calibri" pitchFamily="34" charset="0"/>
                        </a:rPr>
                        <a:t>P.5.1.1;</a:t>
                      </a:r>
                    </a:p>
                    <a:p>
                      <a:pPr marL="0" marR="0" algn="ctr">
                        <a:spcBef>
                          <a:spcPts val="0"/>
                        </a:spcBef>
                        <a:spcAft>
                          <a:spcPts val="0"/>
                        </a:spcAft>
                      </a:pPr>
                      <a:r>
                        <a:rPr lang="en-US" sz="1400" b="1" dirty="0" smtClean="0">
                          <a:solidFill>
                            <a:schemeClr val="bg2"/>
                          </a:solidFill>
                          <a:latin typeface="Calibri" pitchFamily="34" charset="0"/>
                          <a:ea typeface="Times New Roman"/>
                          <a:cs typeface="Calibri" pitchFamily="34" charset="0"/>
                        </a:rPr>
                        <a:t>P.5.1.2;</a:t>
                      </a:r>
                    </a:p>
                    <a:p>
                      <a:pPr marL="0" marR="0" algn="ctr">
                        <a:spcBef>
                          <a:spcPts val="0"/>
                        </a:spcBef>
                        <a:spcAft>
                          <a:spcPts val="0"/>
                        </a:spcAft>
                      </a:pPr>
                      <a:r>
                        <a:rPr lang="en-US" sz="1400" b="1" dirty="0" smtClean="0">
                          <a:solidFill>
                            <a:schemeClr val="bg2"/>
                          </a:solidFill>
                          <a:latin typeface="Calibri" pitchFamily="34" charset="0"/>
                          <a:ea typeface="Times New Roman"/>
                          <a:cs typeface="Calibri" pitchFamily="34" charset="0"/>
                        </a:rPr>
                        <a:t>P.5.1.4</a:t>
                      </a:r>
                    </a:p>
                    <a:p>
                      <a:pPr marL="0" marR="0" algn="ctr">
                        <a:spcBef>
                          <a:spcPts val="0"/>
                        </a:spcBef>
                        <a:spcAft>
                          <a:spcPts val="0"/>
                        </a:spcAft>
                      </a:pPr>
                      <a:r>
                        <a:rPr lang="en-US" sz="1400" b="1" dirty="0" smtClean="0">
                          <a:solidFill>
                            <a:schemeClr val="bg2"/>
                          </a:solidFill>
                          <a:latin typeface="Calibri" pitchFamily="34" charset="0"/>
                          <a:ea typeface="Times New Roman"/>
                          <a:cs typeface="Calibri" pitchFamily="34" charset="0"/>
                        </a:rPr>
                        <a:t>P.5.2.1;</a:t>
                      </a:r>
                    </a:p>
                    <a:p>
                      <a:pPr marL="0" marR="0" algn="ctr">
                        <a:spcBef>
                          <a:spcPts val="0"/>
                        </a:spcBef>
                        <a:spcAft>
                          <a:spcPts val="0"/>
                        </a:spcAft>
                      </a:pPr>
                      <a:r>
                        <a:rPr lang="en-US" sz="1400" b="1" dirty="0" smtClean="0">
                          <a:solidFill>
                            <a:schemeClr val="bg2"/>
                          </a:solidFill>
                          <a:latin typeface="Calibri" pitchFamily="34" charset="0"/>
                          <a:ea typeface="Times New Roman"/>
                          <a:cs typeface="Calibri" pitchFamily="34" charset="0"/>
                        </a:rPr>
                        <a:t>P.5.2.3; </a:t>
                      </a:r>
                    </a:p>
                    <a:p>
                      <a:pPr marL="0" marR="0" algn="ctr">
                        <a:spcBef>
                          <a:spcPts val="0"/>
                        </a:spcBef>
                        <a:spcAft>
                          <a:spcPts val="0"/>
                        </a:spcAft>
                      </a:pPr>
                      <a:r>
                        <a:rPr lang="en-US" sz="1400" b="1" dirty="0" smtClean="0">
                          <a:solidFill>
                            <a:schemeClr val="bg2"/>
                          </a:solidFill>
                          <a:latin typeface="Calibri" pitchFamily="34" charset="0"/>
                          <a:ea typeface="Times New Roman"/>
                          <a:cs typeface="Calibri" pitchFamily="34" charset="0"/>
                        </a:rPr>
                        <a:t>P.5.2.4;</a:t>
                      </a:r>
                    </a:p>
                    <a:p>
                      <a:pPr marL="0" marR="0" algn="ctr">
                        <a:spcBef>
                          <a:spcPts val="0"/>
                        </a:spcBef>
                        <a:spcAft>
                          <a:spcPts val="0"/>
                        </a:spcAft>
                      </a:pPr>
                      <a:r>
                        <a:rPr lang="en-US" sz="1400" b="1" dirty="0" smtClean="0">
                          <a:solidFill>
                            <a:schemeClr val="bg2"/>
                          </a:solidFill>
                          <a:latin typeface="Calibri" pitchFamily="34" charset="0"/>
                          <a:ea typeface="Times New Roman"/>
                          <a:cs typeface="Calibri" pitchFamily="34" charset="0"/>
                        </a:rPr>
                        <a:t>P.5.2.5;</a:t>
                      </a:r>
                    </a:p>
                    <a:p>
                      <a:pPr marL="0" marR="0" algn="ctr">
                        <a:spcBef>
                          <a:spcPts val="0"/>
                        </a:spcBef>
                        <a:spcAft>
                          <a:spcPts val="0"/>
                        </a:spcAft>
                      </a:pPr>
                      <a:r>
                        <a:rPr lang="en-US" sz="1400" b="1" dirty="0" smtClean="0">
                          <a:solidFill>
                            <a:schemeClr val="bg2"/>
                          </a:solidFill>
                          <a:latin typeface="Calibri" pitchFamily="34" charset="0"/>
                          <a:ea typeface="Times New Roman"/>
                          <a:cs typeface="Calibri" pitchFamily="34" charset="0"/>
                        </a:rPr>
                        <a:t>P.5.2.6;</a:t>
                      </a:r>
                      <a:endParaRPr lang="en-US" sz="1400" b="1" dirty="0">
                        <a:solidFill>
                          <a:schemeClr val="bg2"/>
                        </a:solidFill>
                        <a:latin typeface="Calibri" pitchFamily="34" charset="0"/>
                        <a:ea typeface="Times New Roman"/>
                        <a:cs typeface="Calibri" pitchFamily="34" charset="0"/>
                      </a:endParaRPr>
                    </a:p>
                    <a:p>
                      <a:pPr marL="0" marR="0" algn="ctr">
                        <a:spcBef>
                          <a:spcPts val="0"/>
                        </a:spcBef>
                        <a:spcAft>
                          <a:spcPts val="0"/>
                        </a:spcAft>
                      </a:pPr>
                      <a:r>
                        <a:rPr lang="en-US" sz="1400" b="1" dirty="0" smtClean="0">
                          <a:solidFill>
                            <a:schemeClr val="bg2"/>
                          </a:solidFill>
                          <a:latin typeface="Calibri" pitchFamily="34" charset="0"/>
                          <a:ea typeface="Times New Roman"/>
                          <a:cs typeface="Calibri" pitchFamily="34" charset="0"/>
                        </a:rPr>
                        <a:t>P.5.2.7.</a:t>
                      </a:r>
                      <a:endParaRPr lang="en-US" sz="1400" b="1" dirty="0">
                        <a:solidFill>
                          <a:schemeClr val="bg2"/>
                        </a:solidFill>
                        <a:latin typeface="Calibri" pitchFamily="34" charset="0"/>
                        <a:ea typeface="Times New Roman"/>
                        <a:cs typeface="Calibri" pitchFamily="34" charset="0"/>
                      </a:endParaRPr>
                    </a:p>
                  </a:txBody>
                  <a:tcPr marL="48047" marR="48047" marT="0" marB="0">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tabLst>
                          <a:tab pos="514350" algn="l"/>
                          <a:tab pos="685800" algn="l"/>
                        </a:tabLst>
                      </a:pPr>
                      <a:endParaRPr lang="en-US" sz="1400" b="1">
                        <a:solidFill>
                          <a:schemeClr val="bg2"/>
                        </a:solidFill>
                        <a:latin typeface="Calibri" pitchFamily="34" charset="0"/>
                        <a:ea typeface="Times New Roman"/>
                        <a:cs typeface="Calibri" pitchFamily="34" charset="0"/>
                      </a:endParaRPr>
                    </a:p>
                  </a:txBody>
                  <a:tcPr marL="48047" marR="48047" marT="0" marB="0">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spcBef>
                          <a:spcPts val="0"/>
                        </a:spcBef>
                        <a:spcAft>
                          <a:spcPts val="0"/>
                        </a:spcAft>
                        <a:tabLst>
                          <a:tab pos="514350" algn="l"/>
                          <a:tab pos="685800" algn="l"/>
                        </a:tabLst>
                      </a:pPr>
                      <a:endParaRPr lang="en-US" sz="1400" b="1">
                        <a:solidFill>
                          <a:schemeClr val="bg2"/>
                        </a:solidFill>
                        <a:latin typeface="Calibri" pitchFamily="34" charset="0"/>
                        <a:ea typeface="Times New Roman"/>
                        <a:cs typeface="Calibri" pitchFamily="34" charset="0"/>
                      </a:endParaRPr>
                    </a:p>
                  </a:txBody>
                  <a:tcPr marL="48047" marR="480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spcBef>
                          <a:spcPts val="0"/>
                        </a:spcBef>
                        <a:spcAft>
                          <a:spcPts val="0"/>
                        </a:spcAft>
                        <a:tabLst>
                          <a:tab pos="514350" algn="l"/>
                          <a:tab pos="685800" algn="l"/>
                        </a:tabLst>
                      </a:pPr>
                      <a:endParaRPr lang="en-US" sz="1400" b="1">
                        <a:solidFill>
                          <a:schemeClr val="bg2"/>
                        </a:solidFill>
                        <a:latin typeface="Calibri" pitchFamily="34" charset="0"/>
                        <a:ea typeface="Times New Roman"/>
                        <a:cs typeface="Calibri" pitchFamily="34" charset="0"/>
                      </a:endParaRPr>
                    </a:p>
                  </a:txBody>
                  <a:tcPr marL="48047" marR="480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tabLst>
                          <a:tab pos="514350" algn="l"/>
                          <a:tab pos="685800" algn="l"/>
                        </a:tabLst>
                      </a:pPr>
                      <a:endParaRPr lang="en-US" sz="1400" b="1">
                        <a:solidFill>
                          <a:schemeClr val="bg2"/>
                        </a:solidFill>
                        <a:latin typeface="Calibri" pitchFamily="34" charset="0"/>
                        <a:ea typeface="Times New Roman"/>
                        <a:cs typeface="Calibri" pitchFamily="34" charset="0"/>
                      </a:endParaRPr>
                    </a:p>
                  </a:txBody>
                  <a:tcPr marL="48047" marR="48047" marT="0" marB="0">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r h="2011421">
                <a:tc>
                  <a:txBody>
                    <a:bodyPr/>
                    <a:lstStyle/>
                    <a:p>
                      <a:pPr marL="0" marR="0">
                        <a:spcBef>
                          <a:spcPts val="0"/>
                        </a:spcBef>
                        <a:spcAft>
                          <a:spcPts val="0"/>
                        </a:spcAft>
                        <a:tabLst>
                          <a:tab pos="514350" algn="l"/>
                          <a:tab pos="685800" algn="l"/>
                        </a:tabLst>
                      </a:pPr>
                      <a:r>
                        <a:rPr lang="en-US" sz="1400" b="1">
                          <a:solidFill>
                            <a:schemeClr val="bg2"/>
                          </a:solidFill>
                          <a:latin typeface="Calibri" pitchFamily="34" charset="0"/>
                          <a:ea typeface="Times New Roman"/>
                          <a:cs typeface="Calibri" pitchFamily="34" charset="0"/>
                        </a:rPr>
                        <a:t>2</a:t>
                      </a:r>
                    </a:p>
                  </a:txBody>
                  <a:tcPr marL="48047" marR="48047" marT="0" marB="0">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pPr>
                      <a:endParaRPr lang="en-US" sz="1400" b="1" dirty="0" smtClean="0">
                        <a:solidFill>
                          <a:schemeClr val="bg2"/>
                        </a:solidFill>
                        <a:latin typeface="Calibri" pitchFamily="34" charset="0"/>
                        <a:ea typeface="Times New Roman"/>
                        <a:cs typeface="Calibri" pitchFamily="34" charset="0"/>
                      </a:endParaRPr>
                    </a:p>
                    <a:p>
                      <a:pPr marL="0" marR="0" algn="ctr">
                        <a:spcBef>
                          <a:spcPts val="0"/>
                        </a:spcBef>
                        <a:spcAft>
                          <a:spcPts val="0"/>
                        </a:spcAft>
                      </a:pPr>
                      <a:r>
                        <a:rPr lang="en-US" sz="1400" b="1" dirty="0" smtClean="0">
                          <a:solidFill>
                            <a:schemeClr val="bg2"/>
                          </a:solidFill>
                          <a:latin typeface="Calibri" pitchFamily="34" charset="0"/>
                          <a:ea typeface="Times New Roman"/>
                          <a:cs typeface="Calibri" pitchFamily="34" charset="0"/>
                        </a:rPr>
                        <a:t>2000</a:t>
                      </a:r>
                    </a:p>
                    <a:p>
                      <a:pPr marL="0" marR="0" algn="ctr">
                        <a:spcBef>
                          <a:spcPts val="0"/>
                        </a:spcBef>
                        <a:spcAft>
                          <a:spcPts val="0"/>
                        </a:spcAft>
                      </a:pPr>
                      <a:r>
                        <a:rPr lang="en-US" sz="1400" b="1" dirty="0" smtClean="0">
                          <a:solidFill>
                            <a:schemeClr val="bg2"/>
                          </a:solidFill>
                          <a:latin typeface="Calibri" pitchFamily="34" charset="0"/>
                          <a:ea typeface="Times New Roman"/>
                          <a:cs typeface="Calibri" pitchFamily="34" charset="0"/>
                        </a:rPr>
                        <a:t>-</a:t>
                      </a:r>
                    </a:p>
                    <a:p>
                      <a:pPr marL="0" marR="0" algn="ctr">
                        <a:spcBef>
                          <a:spcPts val="0"/>
                        </a:spcBef>
                        <a:spcAft>
                          <a:spcPts val="0"/>
                        </a:spcAft>
                      </a:pPr>
                      <a:r>
                        <a:rPr lang="en-US" sz="1400" b="1" dirty="0" smtClean="0">
                          <a:solidFill>
                            <a:schemeClr val="bg2"/>
                          </a:solidFill>
                          <a:latin typeface="Calibri" pitchFamily="34" charset="0"/>
                          <a:ea typeface="Times New Roman"/>
                          <a:cs typeface="Calibri" pitchFamily="34" charset="0"/>
                        </a:rPr>
                        <a:t>2001</a:t>
                      </a:r>
                      <a:endParaRPr lang="en-US" sz="1400" b="1" dirty="0">
                        <a:solidFill>
                          <a:schemeClr val="bg2"/>
                        </a:solidFill>
                        <a:latin typeface="Calibri" pitchFamily="34" charset="0"/>
                        <a:ea typeface="Times New Roman"/>
                        <a:cs typeface="Calibri" pitchFamily="34" charset="0"/>
                      </a:endParaRPr>
                    </a:p>
                  </a:txBody>
                  <a:tcPr marL="48047" marR="480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FF99"/>
                    </a:solidFill>
                  </a:tcPr>
                </a:tc>
                <a:tc>
                  <a:txBody>
                    <a:bodyPr/>
                    <a:lstStyle/>
                    <a:p>
                      <a:pPr marL="0" marR="0">
                        <a:spcBef>
                          <a:spcPts val="0"/>
                        </a:spcBef>
                        <a:spcAft>
                          <a:spcPts val="0"/>
                        </a:spcAft>
                        <a:tabLst>
                          <a:tab pos="514350" algn="l"/>
                          <a:tab pos="685800" algn="l"/>
                        </a:tabLst>
                      </a:pPr>
                      <a:endParaRPr lang="es-ES" sz="1400" b="1" dirty="0" smtClean="0">
                        <a:solidFill>
                          <a:schemeClr val="bg2"/>
                        </a:solidFill>
                        <a:latin typeface="Calibri" pitchFamily="34" charset="0"/>
                        <a:ea typeface="Times New Roman"/>
                        <a:cs typeface="Calibri" pitchFamily="34" charset="0"/>
                      </a:endParaRPr>
                    </a:p>
                    <a:p>
                      <a:pPr marL="0" marR="0">
                        <a:spcBef>
                          <a:spcPts val="0"/>
                        </a:spcBef>
                        <a:spcAft>
                          <a:spcPts val="0"/>
                        </a:spcAft>
                        <a:tabLst>
                          <a:tab pos="514350" algn="l"/>
                          <a:tab pos="685800" algn="l"/>
                        </a:tabLst>
                      </a:pPr>
                      <a:r>
                        <a:rPr lang="es-ES" sz="1400" b="1" dirty="0" err="1" smtClean="0">
                          <a:solidFill>
                            <a:schemeClr val="bg2"/>
                          </a:solidFill>
                          <a:latin typeface="Calibri" pitchFamily="34" charset="0"/>
                          <a:ea typeface="Times New Roman"/>
                          <a:cs typeface="Calibri" pitchFamily="34" charset="0"/>
                        </a:rPr>
                        <a:t>Laboratorium</a:t>
                      </a:r>
                      <a:r>
                        <a:rPr lang="es-ES" sz="1400" b="1" dirty="0" smtClean="0">
                          <a:solidFill>
                            <a:schemeClr val="bg2"/>
                          </a:solidFill>
                          <a:latin typeface="Calibri" pitchFamily="34" charset="0"/>
                          <a:ea typeface="Times New Roman"/>
                          <a:cs typeface="Calibri" pitchFamily="34" charset="0"/>
                        </a:rPr>
                        <a:t> </a:t>
                      </a:r>
                      <a:r>
                        <a:rPr lang="es-ES" sz="1400" b="1" dirty="0">
                          <a:solidFill>
                            <a:schemeClr val="bg2"/>
                          </a:solidFill>
                          <a:latin typeface="Calibri" pitchFamily="34" charset="0"/>
                          <a:ea typeface="Times New Roman"/>
                          <a:cs typeface="Calibri" pitchFamily="34" charset="0"/>
                        </a:rPr>
                        <a:t>CNC </a:t>
                      </a:r>
                      <a:r>
                        <a:rPr lang="es-ES" sz="1400" b="1" dirty="0" err="1">
                          <a:solidFill>
                            <a:schemeClr val="bg2"/>
                          </a:solidFill>
                          <a:latin typeface="Calibri" pitchFamily="34" charset="0"/>
                          <a:ea typeface="Times New Roman"/>
                          <a:cs typeface="Calibri" pitchFamily="34" charset="0"/>
                        </a:rPr>
                        <a:t>CadCAM</a:t>
                      </a:r>
                      <a:r>
                        <a:rPr lang="es-ES" sz="1400" b="1" dirty="0">
                          <a:solidFill>
                            <a:schemeClr val="bg2"/>
                          </a:solidFill>
                          <a:latin typeface="Calibri" pitchFamily="34" charset="0"/>
                          <a:ea typeface="Times New Roman"/>
                          <a:cs typeface="Calibri" pitchFamily="34" charset="0"/>
                        </a:rPr>
                        <a:t>, </a:t>
                      </a:r>
                      <a:r>
                        <a:rPr lang="es-ES" sz="1400" b="1" dirty="0" err="1">
                          <a:solidFill>
                            <a:schemeClr val="bg2"/>
                          </a:solidFill>
                          <a:latin typeface="Calibri" pitchFamily="34" charset="0"/>
                          <a:ea typeface="Times New Roman"/>
                          <a:cs typeface="Calibri" pitchFamily="34" charset="0"/>
                        </a:rPr>
                        <a:t>Teknik</a:t>
                      </a:r>
                      <a:r>
                        <a:rPr lang="es-ES" sz="1400" b="1" dirty="0">
                          <a:solidFill>
                            <a:schemeClr val="bg2"/>
                          </a:solidFill>
                          <a:latin typeface="Calibri" pitchFamily="34" charset="0"/>
                          <a:ea typeface="Times New Roman"/>
                          <a:cs typeface="Calibri" pitchFamily="34" charset="0"/>
                        </a:rPr>
                        <a:t> </a:t>
                      </a:r>
                      <a:r>
                        <a:rPr lang="es-ES" sz="1400" b="1" dirty="0" err="1" smtClean="0">
                          <a:solidFill>
                            <a:schemeClr val="bg2"/>
                          </a:solidFill>
                          <a:latin typeface="Calibri" pitchFamily="34" charset="0"/>
                          <a:ea typeface="Times New Roman"/>
                          <a:cs typeface="Calibri" pitchFamily="34" charset="0"/>
                        </a:rPr>
                        <a:t>Mesin</a:t>
                      </a:r>
                      <a:r>
                        <a:rPr lang="es-ES" sz="1400" b="1" dirty="0" smtClean="0">
                          <a:solidFill>
                            <a:schemeClr val="bg2"/>
                          </a:solidFill>
                          <a:latin typeface="Calibri" pitchFamily="34" charset="0"/>
                          <a:ea typeface="Times New Roman"/>
                          <a:cs typeface="Calibri" pitchFamily="34" charset="0"/>
                        </a:rPr>
                        <a:t> </a:t>
                      </a:r>
                      <a:r>
                        <a:rPr lang="es-ES" sz="1400" b="1" dirty="0">
                          <a:solidFill>
                            <a:schemeClr val="bg2"/>
                          </a:solidFill>
                          <a:latin typeface="Calibri" pitchFamily="34" charset="0"/>
                          <a:ea typeface="Times New Roman"/>
                          <a:cs typeface="Calibri" pitchFamily="34" charset="0"/>
                        </a:rPr>
                        <a:t>, </a:t>
                      </a:r>
                      <a:r>
                        <a:rPr lang="es-ES" sz="1400" b="1" dirty="0" smtClean="0">
                          <a:solidFill>
                            <a:schemeClr val="bg2"/>
                          </a:solidFill>
                          <a:latin typeface="Calibri" pitchFamily="34" charset="0"/>
                          <a:ea typeface="Times New Roman"/>
                          <a:cs typeface="Calibri" pitchFamily="34" charset="0"/>
                        </a:rPr>
                        <a:t>di</a:t>
                      </a:r>
                    </a:p>
                    <a:p>
                      <a:pPr marL="0" marR="0">
                        <a:spcBef>
                          <a:spcPts val="0"/>
                        </a:spcBef>
                        <a:spcAft>
                          <a:spcPts val="0"/>
                        </a:spcAft>
                        <a:tabLst>
                          <a:tab pos="514350" algn="l"/>
                          <a:tab pos="685800" algn="l"/>
                        </a:tabLst>
                      </a:pPr>
                      <a:r>
                        <a:rPr lang="es-ES" sz="1400" b="1" dirty="0" err="1" smtClean="0">
                          <a:solidFill>
                            <a:schemeClr val="bg2"/>
                          </a:solidFill>
                          <a:latin typeface="Calibri" pitchFamily="34" charset="0"/>
                          <a:ea typeface="Times New Roman"/>
                          <a:cs typeface="Calibri" pitchFamily="34" charset="0"/>
                        </a:rPr>
                        <a:t>Univ</a:t>
                      </a:r>
                      <a:r>
                        <a:rPr lang="es-ES" sz="1400" b="1" dirty="0" smtClean="0">
                          <a:solidFill>
                            <a:schemeClr val="bg2"/>
                          </a:solidFill>
                          <a:latin typeface="Calibri" pitchFamily="34" charset="0"/>
                          <a:ea typeface="Times New Roman"/>
                          <a:cs typeface="Calibri" pitchFamily="34" charset="0"/>
                        </a:rPr>
                        <a:t> / </a:t>
                      </a:r>
                      <a:r>
                        <a:rPr lang="es-ES" sz="1400" b="1" dirty="0" err="1" smtClean="0">
                          <a:solidFill>
                            <a:schemeClr val="bg2"/>
                          </a:solidFill>
                          <a:latin typeface="Calibri" pitchFamily="34" charset="0"/>
                          <a:ea typeface="Times New Roman"/>
                          <a:cs typeface="Calibri" pitchFamily="34" charset="0"/>
                        </a:rPr>
                        <a:t>Institut</a:t>
                      </a:r>
                      <a:r>
                        <a:rPr lang="es-ES" sz="1400" b="1" dirty="0" smtClean="0">
                          <a:solidFill>
                            <a:schemeClr val="bg2"/>
                          </a:solidFill>
                          <a:latin typeface="Calibri" pitchFamily="34" charset="0"/>
                          <a:ea typeface="Times New Roman"/>
                          <a:cs typeface="Calibri" pitchFamily="34" charset="0"/>
                        </a:rPr>
                        <a:t> …..</a:t>
                      </a:r>
                    </a:p>
                    <a:p>
                      <a:pPr marL="0" marR="0">
                        <a:spcBef>
                          <a:spcPts val="0"/>
                        </a:spcBef>
                        <a:spcAft>
                          <a:spcPts val="0"/>
                        </a:spcAft>
                        <a:tabLst>
                          <a:tab pos="514350" algn="l"/>
                          <a:tab pos="685800" algn="l"/>
                        </a:tabLst>
                      </a:pPr>
                      <a:endParaRPr lang="es-ES" sz="1400" b="1" dirty="0" smtClean="0">
                        <a:solidFill>
                          <a:schemeClr val="bg2"/>
                        </a:solidFill>
                        <a:latin typeface="Calibri" pitchFamily="34" charset="0"/>
                        <a:ea typeface="Times New Roman"/>
                        <a:cs typeface="Calibri" pitchFamily="34" charset="0"/>
                      </a:endParaRPr>
                    </a:p>
                    <a:p>
                      <a:pPr marL="0" marR="0">
                        <a:spcBef>
                          <a:spcPts val="0"/>
                        </a:spcBef>
                        <a:spcAft>
                          <a:spcPts val="0"/>
                        </a:spcAft>
                        <a:tabLst>
                          <a:tab pos="514350" algn="l"/>
                          <a:tab pos="685800" algn="l"/>
                        </a:tabLst>
                      </a:pPr>
                      <a:endParaRPr lang="es-ES" sz="1400" b="1" dirty="0" smtClean="0">
                        <a:solidFill>
                          <a:schemeClr val="bg2"/>
                        </a:solidFill>
                        <a:latin typeface="Calibri" pitchFamily="34" charset="0"/>
                        <a:ea typeface="Times New Roman"/>
                        <a:cs typeface="Calibri" pitchFamily="34" charset="0"/>
                      </a:endParaRPr>
                    </a:p>
                    <a:p>
                      <a:pPr marL="0" marR="0">
                        <a:spcBef>
                          <a:spcPts val="0"/>
                        </a:spcBef>
                        <a:spcAft>
                          <a:spcPts val="0"/>
                        </a:spcAft>
                        <a:tabLst>
                          <a:tab pos="514350" algn="l"/>
                          <a:tab pos="685800" algn="l"/>
                        </a:tabLst>
                      </a:pPr>
                      <a:r>
                        <a:rPr lang="es-ES" sz="1400" b="1" dirty="0" smtClean="0">
                          <a:solidFill>
                            <a:schemeClr val="bg2"/>
                          </a:solidFill>
                          <a:latin typeface="Calibri" pitchFamily="34" charset="0"/>
                          <a:ea typeface="Times New Roman"/>
                          <a:cs typeface="Calibri" pitchFamily="34" charset="0"/>
                        </a:rPr>
                        <a:t>   </a:t>
                      </a:r>
                      <a:r>
                        <a:rPr lang="en-US" sz="1400" b="1" dirty="0" smtClean="0">
                          <a:solidFill>
                            <a:srgbClr val="3333CC"/>
                          </a:solidFill>
                          <a:latin typeface="Calibri" pitchFamily="34" charset="0"/>
                          <a:ea typeface="Times New Roman"/>
                          <a:cs typeface="Calibri" pitchFamily="34" charset="0"/>
                        </a:rPr>
                        <a:t>( </a:t>
                      </a:r>
                      <a:r>
                        <a:rPr lang="en-US" sz="1400" b="1" dirty="0" err="1" smtClean="0">
                          <a:solidFill>
                            <a:srgbClr val="3333CC"/>
                          </a:solidFill>
                          <a:latin typeface="Calibri" pitchFamily="34" charset="0"/>
                          <a:ea typeface="Times New Roman"/>
                          <a:cs typeface="Calibri" pitchFamily="34" charset="0"/>
                        </a:rPr>
                        <a:t>Bukti</a:t>
                      </a:r>
                      <a:r>
                        <a:rPr lang="en-US" sz="1400" b="1" dirty="0" smtClean="0">
                          <a:solidFill>
                            <a:srgbClr val="3333CC"/>
                          </a:solidFill>
                          <a:latin typeface="Calibri" pitchFamily="34" charset="0"/>
                          <a:ea typeface="Times New Roman"/>
                          <a:cs typeface="Calibri" pitchFamily="34" charset="0"/>
                        </a:rPr>
                        <a:t> </a:t>
                      </a:r>
                      <a:r>
                        <a:rPr lang="en-US" sz="1400" b="1" dirty="0" err="1" smtClean="0">
                          <a:solidFill>
                            <a:srgbClr val="3333CC"/>
                          </a:solidFill>
                          <a:latin typeface="Calibri" pitchFamily="34" charset="0"/>
                          <a:ea typeface="Times New Roman"/>
                          <a:cs typeface="Calibri" pitchFamily="34" charset="0"/>
                        </a:rPr>
                        <a:t>Terlampir</a:t>
                      </a:r>
                      <a:r>
                        <a:rPr lang="en-US" sz="1400" b="1" dirty="0" smtClean="0">
                          <a:solidFill>
                            <a:srgbClr val="3333CC"/>
                          </a:solidFill>
                          <a:latin typeface="Calibri" pitchFamily="34" charset="0"/>
                          <a:ea typeface="Times New Roman"/>
                          <a:cs typeface="Calibri" pitchFamily="34" charset="0"/>
                        </a:rPr>
                        <a:t> ).</a:t>
                      </a:r>
                      <a:endParaRPr lang="en-US" sz="1400" b="1" dirty="0">
                        <a:solidFill>
                          <a:schemeClr val="bg2"/>
                        </a:solidFill>
                        <a:latin typeface="Calibri" pitchFamily="34" charset="0"/>
                        <a:ea typeface="Times New Roman"/>
                        <a:cs typeface="Calibri" pitchFamily="34" charset="0"/>
                      </a:endParaRPr>
                    </a:p>
                  </a:txBody>
                  <a:tcPr marL="48047" marR="480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tabLst>
                          <a:tab pos="514350" algn="l"/>
                          <a:tab pos="685800" algn="l"/>
                        </a:tabLst>
                      </a:pPr>
                      <a:endParaRPr lang="es-ES" sz="1400" b="1" dirty="0" smtClean="0">
                        <a:solidFill>
                          <a:schemeClr val="bg2"/>
                        </a:solidFill>
                        <a:latin typeface="Calibri" pitchFamily="34" charset="0"/>
                        <a:ea typeface="Times New Roman"/>
                        <a:cs typeface="Calibri" pitchFamily="34" charset="0"/>
                      </a:endParaRPr>
                    </a:p>
                    <a:p>
                      <a:pPr marL="0" marR="0" algn="ctr">
                        <a:spcBef>
                          <a:spcPts val="0"/>
                        </a:spcBef>
                        <a:spcAft>
                          <a:spcPts val="0"/>
                        </a:spcAft>
                        <a:tabLst>
                          <a:tab pos="514350" algn="l"/>
                          <a:tab pos="685800" algn="l"/>
                        </a:tabLst>
                      </a:pPr>
                      <a:r>
                        <a:rPr lang="en-US" sz="1400" b="1" dirty="0" smtClean="0">
                          <a:solidFill>
                            <a:schemeClr val="bg2"/>
                          </a:solidFill>
                          <a:latin typeface="Calibri" pitchFamily="34" charset="0"/>
                          <a:ea typeface="Times New Roman"/>
                          <a:cs typeface="Calibri" pitchFamily="34" charset="0"/>
                        </a:rPr>
                        <a:t>3 </a:t>
                      </a:r>
                      <a:r>
                        <a:rPr lang="en-US" sz="1400" b="1" dirty="0" err="1" smtClean="0">
                          <a:solidFill>
                            <a:schemeClr val="bg2"/>
                          </a:solidFill>
                          <a:latin typeface="Calibri" pitchFamily="34" charset="0"/>
                          <a:ea typeface="Times New Roman"/>
                          <a:cs typeface="Calibri" pitchFamily="34" charset="0"/>
                        </a:rPr>
                        <a:t>sks</a:t>
                      </a:r>
                      <a:endParaRPr lang="en-US" sz="1400" b="1" dirty="0">
                        <a:solidFill>
                          <a:schemeClr val="bg2"/>
                        </a:solidFill>
                        <a:latin typeface="Calibri" pitchFamily="34" charset="0"/>
                        <a:ea typeface="Times New Roman"/>
                        <a:cs typeface="Calibri" pitchFamily="34" charset="0"/>
                      </a:endParaRPr>
                    </a:p>
                  </a:txBody>
                  <a:tcPr marL="48047" marR="480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FF99"/>
                    </a:solidFill>
                  </a:tcPr>
                </a:tc>
                <a:tc>
                  <a:txBody>
                    <a:bodyPr/>
                    <a:lstStyle/>
                    <a:p>
                      <a:pPr marL="0" marR="0">
                        <a:spcBef>
                          <a:spcPts val="0"/>
                        </a:spcBef>
                        <a:spcAft>
                          <a:spcPts val="0"/>
                        </a:spcAft>
                      </a:pPr>
                      <a:endParaRPr lang="en-US" sz="1400" b="1" dirty="0" smtClean="0">
                        <a:solidFill>
                          <a:schemeClr val="bg2"/>
                        </a:solidFill>
                        <a:latin typeface="Calibri" pitchFamily="34" charset="0"/>
                        <a:ea typeface="Times New Roman"/>
                        <a:cs typeface="Calibri" pitchFamily="34" charset="0"/>
                      </a:endParaRPr>
                    </a:p>
                    <a:p>
                      <a:pPr marL="0" marR="0">
                        <a:spcBef>
                          <a:spcPts val="0"/>
                        </a:spcBef>
                        <a:spcAft>
                          <a:spcPts val="0"/>
                        </a:spcAft>
                      </a:pPr>
                      <a:r>
                        <a:rPr lang="en-US" sz="1400" b="1" dirty="0" smtClean="0">
                          <a:solidFill>
                            <a:schemeClr val="bg2"/>
                          </a:solidFill>
                          <a:latin typeface="Calibri" pitchFamily="34" charset="0"/>
                          <a:ea typeface="Times New Roman"/>
                          <a:cs typeface="Calibri" pitchFamily="34" charset="0"/>
                        </a:rPr>
                        <a:t>CNC</a:t>
                      </a:r>
                      <a:r>
                        <a:rPr lang="en-US" sz="1400" b="1" dirty="0">
                          <a:solidFill>
                            <a:schemeClr val="bg2"/>
                          </a:solidFill>
                          <a:latin typeface="Calibri" pitchFamily="34" charset="0"/>
                          <a:ea typeface="Times New Roman"/>
                          <a:cs typeface="Calibri" pitchFamily="34" charset="0"/>
                        </a:rPr>
                        <a:t>, </a:t>
                      </a:r>
                      <a:r>
                        <a:rPr lang="en-US" sz="1400" b="1" dirty="0" err="1" smtClean="0">
                          <a:solidFill>
                            <a:schemeClr val="bg2"/>
                          </a:solidFill>
                          <a:latin typeface="Calibri" pitchFamily="34" charset="0"/>
                          <a:ea typeface="Times New Roman"/>
                          <a:cs typeface="Calibri" pitchFamily="34" charset="0"/>
                        </a:rPr>
                        <a:t>Mekatronika</a:t>
                      </a:r>
                      <a:endParaRPr lang="en-US" sz="1400" b="1" dirty="0">
                        <a:solidFill>
                          <a:schemeClr val="bg2"/>
                        </a:solidFill>
                        <a:latin typeface="Calibri" pitchFamily="34" charset="0"/>
                        <a:ea typeface="Times New Roman"/>
                        <a:cs typeface="Calibri" pitchFamily="34" charset="0"/>
                      </a:endParaRPr>
                    </a:p>
                  </a:txBody>
                  <a:tcPr marL="48047" marR="480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pPr>
                      <a:endParaRPr lang="en-US" sz="1400" b="1" dirty="0" smtClean="0">
                        <a:solidFill>
                          <a:schemeClr val="bg2"/>
                        </a:solidFill>
                        <a:latin typeface="Calibri" pitchFamily="34" charset="0"/>
                        <a:ea typeface="Times New Roman"/>
                        <a:cs typeface="Calibri" pitchFamily="34" charset="0"/>
                      </a:endParaRPr>
                    </a:p>
                    <a:p>
                      <a:pPr marL="0" marR="0" algn="ctr">
                        <a:spcBef>
                          <a:spcPts val="0"/>
                        </a:spcBef>
                        <a:spcAft>
                          <a:spcPts val="0"/>
                        </a:spcAft>
                      </a:pPr>
                      <a:r>
                        <a:rPr lang="en-US" sz="1400" b="1" dirty="0" smtClean="0">
                          <a:solidFill>
                            <a:schemeClr val="bg2"/>
                          </a:solidFill>
                          <a:latin typeface="Calibri" pitchFamily="34" charset="0"/>
                          <a:ea typeface="Times New Roman"/>
                          <a:cs typeface="Calibri" pitchFamily="34" charset="0"/>
                        </a:rPr>
                        <a:t>P.5.1.1;</a:t>
                      </a:r>
                    </a:p>
                    <a:p>
                      <a:pPr marL="0" marR="0" algn="ctr">
                        <a:spcBef>
                          <a:spcPts val="0"/>
                        </a:spcBef>
                        <a:spcAft>
                          <a:spcPts val="0"/>
                        </a:spcAft>
                      </a:pPr>
                      <a:r>
                        <a:rPr lang="en-US" sz="1400" b="1" dirty="0" smtClean="0">
                          <a:solidFill>
                            <a:schemeClr val="bg2"/>
                          </a:solidFill>
                          <a:latin typeface="Calibri" pitchFamily="34" charset="0"/>
                          <a:ea typeface="Times New Roman"/>
                          <a:cs typeface="Calibri" pitchFamily="34" charset="0"/>
                        </a:rPr>
                        <a:t>P.5.1.2;</a:t>
                      </a:r>
                    </a:p>
                    <a:p>
                      <a:pPr marL="0" marR="0" algn="ctr">
                        <a:spcBef>
                          <a:spcPts val="0"/>
                        </a:spcBef>
                        <a:spcAft>
                          <a:spcPts val="0"/>
                        </a:spcAft>
                      </a:pPr>
                      <a:r>
                        <a:rPr lang="en-US" sz="1400" b="1" dirty="0" smtClean="0">
                          <a:solidFill>
                            <a:schemeClr val="bg2"/>
                          </a:solidFill>
                          <a:latin typeface="Calibri" pitchFamily="34" charset="0"/>
                          <a:ea typeface="Times New Roman"/>
                          <a:cs typeface="Calibri" pitchFamily="34" charset="0"/>
                        </a:rPr>
                        <a:t>P.5.1.4;</a:t>
                      </a:r>
                    </a:p>
                    <a:p>
                      <a:pPr marL="0" marR="0" algn="ctr">
                        <a:spcBef>
                          <a:spcPts val="0"/>
                        </a:spcBef>
                        <a:spcAft>
                          <a:spcPts val="0"/>
                        </a:spcAft>
                      </a:pPr>
                      <a:r>
                        <a:rPr lang="en-US" sz="1400" b="1" dirty="0" smtClean="0">
                          <a:solidFill>
                            <a:schemeClr val="bg2"/>
                          </a:solidFill>
                          <a:latin typeface="Calibri" pitchFamily="34" charset="0"/>
                          <a:ea typeface="Times New Roman"/>
                          <a:cs typeface="Calibri" pitchFamily="34" charset="0"/>
                        </a:rPr>
                        <a:t>P.5.2.1;</a:t>
                      </a:r>
                    </a:p>
                    <a:p>
                      <a:pPr marL="0" marR="0" algn="ctr">
                        <a:spcBef>
                          <a:spcPts val="0"/>
                        </a:spcBef>
                        <a:spcAft>
                          <a:spcPts val="0"/>
                        </a:spcAft>
                      </a:pPr>
                      <a:r>
                        <a:rPr lang="en-US" sz="1400" b="1" dirty="0" smtClean="0">
                          <a:solidFill>
                            <a:schemeClr val="bg2"/>
                          </a:solidFill>
                          <a:latin typeface="Calibri" pitchFamily="34" charset="0"/>
                          <a:ea typeface="Times New Roman"/>
                          <a:cs typeface="Calibri" pitchFamily="34" charset="0"/>
                        </a:rPr>
                        <a:t>P.5.2.3; </a:t>
                      </a:r>
                    </a:p>
                    <a:p>
                      <a:pPr marL="0" marR="0" algn="ctr">
                        <a:spcBef>
                          <a:spcPts val="0"/>
                        </a:spcBef>
                        <a:spcAft>
                          <a:spcPts val="0"/>
                        </a:spcAft>
                      </a:pPr>
                      <a:r>
                        <a:rPr lang="en-US" sz="1400" b="1" dirty="0" smtClean="0">
                          <a:solidFill>
                            <a:schemeClr val="bg2"/>
                          </a:solidFill>
                          <a:latin typeface="Calibri" pitchFamily="34" charset="0"/>
                          <a:ea typeface="Times New Roman"/>
                          <a:cs typeface="Calibri" pitchFamily="34" charset="0"/>
                        </a:rPr>
                        <a:t>P.5.2.4;</a:t>
                      </a:r>
                    </a:p>
                    <a:p>
                      <a:pPr marL="0" marR="0" algn="ctr">
                        <a:spcBef>
                          <a:spcPts val="0"/>
                        </a:spcBef>
                        <a:spcAft>
                          <a:spcPts val="0"/>
                        </a:spcAft>
                      </a:pPr>
                      <a:r>
                        <a:rPr lang="en-US" sz="1400" b="1" dirty="0" smtClean="0">
                          <a:solidFill>
                            <a:schemeClr val="bg2"/>
                          </a:solidFill>
                          <a:latin typeface="Calibri" pitchFamily="34" charset="0"/>
                          <a:ea typeface="Times New Roman"/>
                          <a:cs typeface="Calibri" pitchFamily="34" charset="0"/>
                        </a:rPr>
                        <a:t>P.5.2.5;</a:t>
                      </a:r>
                    </a:p>
                    <a:p>
                      <a:pPr marL="0" marR="0" algn="ctr">
                        <a:spcBef>
                          <a:spcPts val="0"/>
                        </a:spcBef>
                        <a:spcAft>
                          <a:spcPts val="0"/>
                        </a:spcAft>
                      </a:pPr>
                      <a:r>
                        <a:rPr lang="en-US" sz="1400" b="1" dirty="0" smtClean="0">
                          <a:solidFill>
                            <a:schemeClr val="bg2"/>
                          </a:solidFill>
                          <a:latin typeface="Calibri" pitchFamily="34" charset="0"/>
                          <a:ea typeface="Times New Roman"/>
                          <a:cs typeface="Calibri" pitchFamily="34" charset="0"/>
                        </a:rPr>
                        <a:t>P.5.2.6;</a:t>
                      </a:r>
                      <a:endParaRPr lang="en-US" sz="1400" b="1" dirty="0">
                        <a:solidFill>
                          <a:schemeClr val="bg2"/>
                        </a:solidFill>
                        <a:latin typeface="Calibri" pitchFamily="34" charset="0"/>
                        <a:ea typeface="Times New Roman"/>
                        <a:cs typeface="Calibri" pitchFamily="34" charset="0"/>
                      </a:endParaRPr>
                    </a:p>
                    <a:p>
                      <a:pPr marL="0" marR="0" algn="ctr">
                        <a:spcBef>
                          <a:spcPts val="0"/>
                        </a:spcBef>
                        <a:spcAft>
                          <a:spcPts val="0"/>
                        </a:spcAft>
                      </a:pPr>
                      <a:r>
                        <a:rPr lang="en-US" sz="1400" b="1" dirty="0" smtClean="0">
                          <a:solidFill>
                            <a:schemeClr val="bg2"/>
                          </a:solidFill>
                          <a:latin typeface="Calibri" pitchFamily="34" charset="0"/>
                          <a:ea typeface="Times New Roman"/>
                          <a:cs typeface="Calibri" pitchFamily="34" charset="0"/>
                        </a:rPr>
                        <a:t>P.5.2.7</a:t>
                      </a:r>
                    </a:p>
                  </a:txBody>
                  <a:tcPr marL="48047" marR="48047" marT="0" marB="0">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tabLst>
                          <a:tab pos="514350" algn="l"/>
                          <a:tab pos="685800" algn="l"/>
                        </a:tabLst>
                      </a:pPr>
                      <a:endParaRPr lang="en-US" sz="1400" b="1" dirty="0">
                        <a:solidFill>
                          <a:schemeClr val="bg2"/>
                        </a:solidFill>
                        <a:latin typeface="Calibri" pitchFamily="34" charset="0"/>
                        <a:ea typeface="Times New Roman"/>
                        <a:cs typeface="Calibri" pitchFamily="34" charset="0"/>
                      </a:endParaRPr>
                    </a:p>
                  </a:txBody>
                  <a:tcPr marL="48047" marR="48047" marT="0" marB="0">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FF99"/>
                    </a:solidFill>
                  </a:tcPr>
                </a:tc>
                <a:tc>
                  <a:txBody>
                    <a:bodyPr/>
                    <a:lstStyle/>
                    <a:p>
                      <a:pPr marL="0" marR="0">
                        <a:spcBef>
                          <a:spcPts val="0"/>
                        </a:spcBef>
                        <a:spcAft>
                          <a:spcPts val="0"/>
                        </a:spcAft>
                        <a:tabLst>
                          <a:tab pos="514350" algn="l"/>
                          <a:tab pos="685800" algn="l"/>
                        </a:tabLst>
                      </a:pPr>
                      <a:endParaRPr lang="en-US" sz="1400" b="1" dirty="0">
                        <a:solidFill>
                          <a:schemeClr val="bg2"/>
                        </a:solidFill>
                        <a:latin typeface="Calibri" pitchFamily="34" charset="0"/>
                        <a:ea typeface="Times New Roman"/>
                        <a:cs typeface="Calibri" pitchFamily="34" charset="0"/>
                      </a:endParaRPr>
                    </a:p>
                  </a:txBody>
                  <a:tcPr marL="48047" marR="480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FF99"/>
                    </a:solidFill>
                  </a:tcPr>
                </a:tc>
                <a:tc>
                  <a:txBody>
                    <a:bodyPr/>
                    <a:lstStyle/>
                    <a:p>
                      <a:pPr marL="0" marR="0">
                        <a:spcBef>
                          <a:spcPts val="0"/>
                        </a:spcBef>
                        <a:spcAft>
                          <a:spcPts val="0"/>
                        </a:spcAft>
                        <a:tabLst>
                          <a:tab pos="514350" algn="l"/>
                          <a:tab pos="685800" algn="l"/>
                        </a:tabLst>
                      </a:pPr>
                      <a:endParaRPr lang="en-US" sz="1400" b="1" dirty="0">
                        <a:solidFill>
                          <a:schemeClr val="bg2"/>
                        </a:solidFill>
                        <a:latin typeface="Calibri" pitchFamily="34" charset="0"/>
                        <a:ea typeface="Times New Roman"/>
                        <a:cs typeface="Calibri" pitchFamily="34" charset="0"/>
                      </a:endParaRPr>
                    </a:p>
                  </a:txBody>
                  <a:tcPr marL="48047" marR="480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tabLst>
                          <a:tab pos="514350" algn="l"/>
                          <a:tab pos="685800" algn="l"/>
                        </a:tabLst>
                      </a:pPr>
                      <a:endParaRPr lang="en-US" sz="1400" b="1" dirty="0">
                        <a:solidFill>
                          <a:schemeClr val="bg2"/>
                        </a:solidFill>
                        <a:latin typeface="Calibri" pitchFamily="34" charset="0"/>
                        <a:ea typeface="Times New Roman"/>
                        <a:cs typeface="Calibri" pitchFamily="34" charset="0"/>
                      </a:endParaRPr>
                    </a:p>
                  </a:txBody>
                  <a:tcPr marL="48047" marR="48047" marT="0" marB="0">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FF99"/>
                    </a:solidFill>
                  </a:tcPr>
                </a:tc>
              </a:tr>
            </a:tbl>
          </a:graphicData>
        </a:graphic>
      </p:graphicFrame>
      <p:sp>
        <p:nvSpPr>
          <p:cNvPr id="78849" name="Rectangle 1"/>
          <p:cNvSpPr>
            <a:spLocks noChangeArrowheads="1"/>
          </p:cNvSpPr>
          <p:nvPr/>
        </p:nvSpPr>
        <p:spPr bwMode="auto">
          <a:xfrm>
            <a:off x="1" y="214283"/>
            <a:ext cx="9906000" cy="492443"/>
          </a:xfrm>
          <a:prstGeom prst="rect">
            <a:avLst/>
          </a:prstGeom>
          <a:noFill/>
          <a:ln w="57150" cap="flat" cmpd="sng" algn="ctr">
            <a:noFill/>
            <a:prstDash val="solid"/>
            <a:miter lim="800000"/>
            <a:headEnd type="none" w="med" len="med"/>
            <a:tailEnd type="none" w="med" len="med"/>
          </a:ln>
          <a:effectLst/>
        </p:spPr>
        <p:txBody>
          <a:bodyPr wrap="square" lIns="514188" tIns="0" rIns="0" bIns="0" anchor="ctr">
            <a:spAutoFit/>
          </a:bodyPr>
          <a:lstStyle/>
          <a:p>
            <a:pPr>
              <a:tabLst>
                <a:tab pos="514350" algn="l"/>
                <a:tab pos="685800" algn="l"/>
              </a:tabLst>
              <a:defRPr/>
            </a:pPr>
            <a:r>
              <a:rPr lang="es-ES" sz="1600" dirty="0">
                <a:solidFill>
                  <a:srgbClr val="FFFF00"/>
                </a:solidFill>
                <a:effectLst>
                  <a:outerShdw blurRad="38100" dist="38100" dir="2700000" algn="tl">
                    <a:srgbClr val="000000">
                      <a:alpha val="43137"/>
                    </a:srgbClr>
                  </a:outerShdw>
                </a:effectLst>
                <a:latin typeface="Calibri" pitchFamily="34" charset="0"/>
                <a:ea typeface="Times New Roman" pitchFamily="18" charset="0"/>
                <a:cs typeface="Calibri" pitchFamily="34" charset="0"/>
              </a:rPr>
              <a:t>3.2	</a:t>
            </a:r>
            <a:r>
              <a:rPr lang="es-ES" sz="1600" dirty="0" err="1">
                <a:solidFill>
                  <a:srgbClr val="FFFF00"/>
                </a:solidFill>
                <a:effectLst>
                  <a:outerShdw blurRad="38100" dist="38100" dir="2700000" algn="tl">
                    <a:srgbClr val="000000">
                      <a:alpha val="43137"/>
                    </a:srgbClr>
                  </a:outerShdw>
                </a:effectLst>
                <a:latin typeface="Calibri" pitchFamily="34" charset="0"/>
                <a:ea typeface="Times New Roman" pitchFamily="18" charset="0"/>
                <a:cs typeface="Calibri" pitchFamily="34" charset="0"/>
              </a:rPr>
              <a:t>Pengalaman</a:t>
            </a:r>
            <a:r>
              <a:rPr lang="es-ES" sz="1600" dirty="0">
                <a:solidFill>
                  <a:srgbClr val="FFFF00"/>
                </a:solidFill>
                <a:effectLst>
                  <a:outerShdw blurRad="38100" dist="38100" dir="2700000" algn="tl">
                    <a:srgbClr val="000000">
                      <a:alpha val="43137"/>
                    </a:srgbClr>
                  </a:outerShdw>
                </a:effectLst>
                <a:latin typeface="Calibri" pitchFamily="34" charset="0"/>
                <a:ea typeface="Times New Roman" pitchFamily="18" charset="0"/>
                <a:cs typeface="Calibri" pitchFamily="34" charset="0"/>
              </a:rPr>
              <a:t> </a:t>
            </a:r>
            <a:r>
              <a:rPr lang="es-ES" sz="1600" dirty="0" err="1">
                <a:solidFill>
                  <a:srgbClr val="FFFF00"/>
                </a:solidFill>
                <a:effectLst>
                  <a:outerShdw blurRad="38100" dist="38100" dir="2700000" algn="tl">
                    <a:srgbClr val="000000">
                      <a:alpha val="43137"/>
                    </a:srgbClr>
                  </a:outerShdw>
                </a:effectLst>
                <a:latin typeface="Calibri" pitchFamily="34" charset="0"/>
                <a:ea typeface="Times New Roman" pitchFamily="18" charset="0"/>
                <a:cs typeface="Calibri" pitchFamily="34" charset="0"/>
              </a:rPr>
              <a:t>Mengajar</a:t>
            </a:r>
            <a:r>
              <a:rPr lang="es-ES" sz="1600" dirty="0">
                <a:solidFill>
                  <a:srgbClr val="FFFF00"/>
                </a:solidFill>
                <a:effectLst>
                  <a:outerShdw blurRad="38100" dist="38100" dir="2700000" algn="tl">
                    <a:srgbClr val="000000">
                      <a:alpha val="43137"/>
                    </a:srgbClr>
                  </a:outerShdw>
                </a:effectLst>
                <a:latin typeface="Calibri" pitchFamily="34" charset="0"/>
                <a:ea typeface="Times New Roman" pitchFamily="18" charset="0"/>
                <a:cs typeface="Calibri" pitchFamily="34" charset="0"/>
              </a:rPr>
              <a:t>  </a:t>
            </a:r>
            <a:r>
              <a:rPr lang="es-ES" sz="1600" dirty="0" err="1">
                <a:solidFill>
                  <a:srgbClr val="FFFF00"/>
                </a:solidFill>
                <a:effectLst>
                  <a:outerShdw blurRad="38100" dist="38100" dir="2700000" algn="tl">
                    <a:srgbClr val="000000">
                      <a:alpha val="43137"/>
                    </a:srgbClr>
                  </a:outerShdw>
                </a:effectLst>
                <a:latin typeface="Calibri" pitchFamily="34" charset="0"/>
                <a:ea typeface="Times New Roman" pitchFamily="18" charset="0"/>
                <a:cs typeface="Calibri" pitchFamily="34" charset="0"/>
              </a:rPr>
              <a:t>Pelajaran</a:t>
            </a:r>
            <a:r>
              <a:rPr lang="es-ES" sz="1600" dirty="0">
                <a:solidFill>
                  <a:srgbClr val="FFFF00"/>
                </a:solidFill>
                <a:effectLst>
                  <a:outerShdw blurRad="38100" dist="38100" dir="2700000" algn="tl">
                    <a:srgbClr val="000000">
                      <a:alpha val="43137"/>
                    </a:srgbClr>
                  </a:outerShdw>
                </a:effectLst>
                <a:latin typeface="Calibri" pitchFamily="34" charset="0"/>
                <a:ea typeface="Times New Roman" pitchFamily="18" charset="0"/>
                <a:cs typeface="Calibri" pitchFamily="34" charset="0"/>
              </a:rPr>
              <a:t> </a:t>
            </a:r>
            <a:r>
              <a:rPr lang="es-ES" sz="1600" dirty="0" err="1">
                <a:solidFill>
                  <a:srgbClr val="FFFF00"/>
                </a:solidFill>
                <a:effectLst>
                  <a:outerShdw blurRad="38100" dist="38100" dir="2700000" algn="tl">
                    <a:srgbClr val="000000">
                      <a:alpha val="43137"/>
                    </a:srgbClr>
                  </a:outerShdw>
                </a:effectLst>
                <a:latin typeface="Calibri" pitchFamily="34" charset="0"/>
                <a:ea typeface="Times New Roman" pitchFamily="18" charset="0"/>
                <a:cs typeface="Calibri" pitchFamily="34" charset="0"/>
              </a:rPr>
              <a:t>Keinsinyuran</a:t>
            </a:r>
            <a:r>
              <a:rPr lang="es-ES" sz="1600" dirty="0">
                <a:solidFill>
                  <a:srgbClr val="FFFF00"/>
                </a:solidFill>
                <a:effectLst>
                  <a:outerShdw blurRad="38100" dist="38100" dir="2700000" algn="tl">
                    <a:srgbClr val="000000">
                      <a:alpha val="43137"/>
                    </a:srgbClr>
                  </a:outerShdw>
                </a:effectLst>
                <a:latin typeface="Calibri" pitchFamily="34" charset="0"/>
                <a:ea typeface="Times New Roman" pitchFamily="18" charset="0"/>
                <a:cs typeface="Calibri" pitchFamily="34" charset="0"/>
              </a:rPr>
              <a:t> dan/</a:t>
            </a:r>
            <a:r>
              <a:rPr lang="es-ES" sz="1600" dirty="0" err="1">
                <a:solidFill>
                  <a:srgbClr val="FFFF00"/>
                </a:solidFill>
                <a:effectLst>
                  <a:outerShdw blurRad="38100" dist="38100" dir="2700000" algn="tl">
                    <a:srgbClr val="000000">
                      <a:alpha val="43137"/>
                    </a:srgbClr>
                  </a:outerShdw>
                </a:effectLst>
                <a:latin typeface="Calibri" pitchFamily="34" charset="0"/>
                <a:ea typeface="Times New Roman" pitchFamily="18" charset="0"/>
                <a:cs typeface="Calibri" pitchFamily="34" charset="0"/>
              </a:rPr>
              <a:t>atau</a:t>
            </a:r>
            <a:r>
              <a:rPr lang="es-ES" sz="1600" dirty="0">
                <a:solidFill>
                  <a:srgbClr val="FFFF00"/>
                </a:solidFill>
                <a:effectLst>
                  <a:outerShdw blurRad="38100" dist="38100" dir="2700000" algn="tl">
                    <a:srgbClr val="000000">
                      <a:alpha val="43137"/>
                    </a:srgbClr>
                  </a:outerShdw>
                </a:effectLst>
                <a:latin typeface="Calibri" pitchFamily="34" charset="0"/>
                <a:ea typeface="Times New Roman" pitchFamily="18" charset="0"/>
                <a:cs typeface="Calibri" pitchFamily="34" charset="0"/>
              </a:rPr>
              <a:t>  </a:t>
            </a:r>
            <a:r>
              <a:rPr lang="es-ES" sz="1600" dirty="0" err="1">
                <a:solidFill>
                  <a:srgbClr val="FFFF00"/>
                </a:solidFill>
                <a:effectLst>
                  <a:outerShdw blurRad="38100" dist="38100" dir="2700000" algn="tl">
                    <a:srgbClr val="000000">
                      <a:alpha val="43137"/>
                    </a:srgbClr>
                  </a:outerShdw>
                </a:effectLst>
                <a:latin typeface="Calibri" pitchFamily="34" charset="0"/>
                <a:ea typeface="Times New Roman" pitchFamily="18" charset="0"/>
                <a:cs typeface="Calibri" pitchFamily="34" charset="0"/>
              </a:rPr>
              <a:t>Manajemen</a:t>
            </a:r>
            <a:r>
              <a:rPr lang="es-ES" sz="1600" dirty="0">
                <a:solidFill>
                  <a:srgbClr val="FFFF00"/>
                </a:solidFill>
                <a:effectLst>
                  <a:outerShdw blurRad="38100" dist="38100" dir="2700000" algn="tl">
                    <a:srgbClr val="000000">
                      <a:alpha val="43137"/>
                    </a:srgbClr>
                  </a:outerShdw>
                </a:effectLst>
                <a:latin typeface="Calibri" pitchFamily="34" charset="0"/>
                <a:ea typeface="Times New Roman" pitchFamily="18" charset="0"/>
                <a:cs typeface="Calibri" pitchFamily="34" charset="0"/>
              </a:rPr>
              <a:t>   </a:t>
            </a:r>
            <a:r>
              <a:rPr lang="es-ES" sz="1600" i="1" dirty="0">
                <a:solidFill>
                  <a:srgbClr val="FFFF00"/>
                </a:solidFill>
                <a:effectLst>
                  <a:outerShdw blurRad="38100" dist="38100" dir="2700000" algn="tl">
                    <a:srgbClr val="000000">
                      <a:alpha val="43137"/>
                    </a:srgbClr>
                  </a:outerShdw>
                </a:effectLst>
                <a:latin typeface="Calibri" pitchFamily="34" charset="0"/>
                <a:ea typeface="Times New Roman" pitchFamily="18" charset="0"/>
                <a:cs typeface="Calibri" pitchFamily="34" charset="0"/>
              </a:rPr>
              <a:t>dan/</a:t>
            </a:r>
            <a:r>
              <a:rPr lang="es-ES" sz="1600" i="1" dirty="0" err="1">
                <a:solidFill>
                  <a:srgbClr val="FFFF00"/>
                </a:solidFill>
                <a:effectLst>
                  <a:outerShdw blurRad="38100" dist="38100" dir="2700000" algn="tl">
                    <a:srgbClr val="000000">
                      <a:alpha val="43137"/>
                    </a:srgbClr>
                  </a:outerShdw>
                </a:effectLst>
                <a:latin typeface="Calibri" pitchFamily="34" charset="0"/>
                <a:ea typeface="Times New Roman" pitchFamily="18" charset="0"/>
                <a:cs typeface="Calibri" pitchFamily="34" charset="0"/>
              </a:rPr>
              <a:t>atau</a:t>
            </a:r>
            <a:endParaRPr lang="en-US" sz="1600" dirty="0">
              <a:solidFill>
                <a:srgbClr val="FFFF00"/>
              </a:solidFill>
              <a:effectLst>
                <a:outerShdw blurRad="38100" dist="38100" dir="2700000" algn="tl">
                  <a:srgbClr val="000000">
                    <a:alpha val="43137"/>
                  </a:srgbClr>
                </a:outerShdw>
              </a:effectLst>
              <a:latin typeface="Calibri" pitchFamily="34" charset="0"/>
              <a:cs typeface="Calibri" pitchFamily="34" charset="0"/>
            </a:endParaRPr>
          </a:p>
          <a:p>
            <a:pPr>
              <a:tabLst>
                <a:tab pos="514350" algn="l"/>
                <a:tab pos="685800" algn="l"/>
              </a:tabLst>
              <a:defRPr/>
            </a:pPr>
            <a:r>
              <a:rPr lang="es-ES" sz="1600" dirty="0">
                <a:solidFill>
                  <a:srgbClr val="FFFF00"/>
                </a:solidFill>
                <a:effectLst>
                  <a:outerShdw blurRad="38100" dist="38100" dir="2700000" algn="tl">
                    <a:srgbClr val="000000">
                      <a:alpha val="43137"/>
                    </a:srgbClr>
                  </a:outerShdw>
                </a:effectLst>
                <a:latin typeface="Calibri" pitchFamily="34" charset="0"/>
                <a:cs typeface="Calibri" pitchFamily="34" charset="0"/>
              </a:rPr>
              <a:t>	</a:t>
            </a:r>
            <a:r>
              <a:rPr lang="es-ES" sz="1600" dirty="0" err="1">
                <a:solidFill>
                  <a:srgbClr val="FFFF00"/>
                </a:solidFill>
                <a:effectLst>
                  <a:outerShdw blurRad="38100" dist="38100" dir="2700000" algn="tl">
                    <a:srgbClr val="000000">
                      <a:alpha val="43137"/>
                    </a:srgbClr>
                  </a:outerShdw>
                </a:effectLst>
                <a:latin typeface="Calibri" pitchFamily="34" charset="0"/>
                <a:cs typeface="Calibri" pitchFamily="34" charset="0"/>
              </a:rPr>
              <a:t>Pengalaman</a:t>
            </a:r>
            <a:r>
              <a:rPr lang="es-ES" sz="1600" dirty="0">
                <a:solidFill>
                  <a:srgbClr val="FFFF00"/>
                </a:solidFill>
                <a:effectLst>
                  <a:outerShdw blurRad="38100" dist="38100" dir="2700000" algn="tl">
                    <a:srgbClr val="000000">
                      <a:alpha val="43137"/>
                    </a:srgbClr>
                  </a:outerShdw>
                </a:effectLst>
                <a:latin typeface="Calibri" pitchFamily="34" charset="0"/>
                <a:cs typeface="Calibri" pitchFamily="34" charset="0"/>
              </a:rPr>
              <a:t> </a:t>
            </a:r>
            <a:r>
              <a:rPr lang="es-ES" sz="1600" dirty="0" err="1">
                <a:solidFill>
                  <a:srgbClr val="FFFF00"/>
                </a:solidFill>
                <a:effectLst>
                  <a:outerShdw blurRad="38100" dist="38100" dir="2700000" algn="tl">
                    <a:srgbClr val="000000">
                      <a:alpha val="43137"/>
                    </a:srgbClr>
                  </a:outerShdw>
                </a:effectLst>
                <a:latin typeface="Calibri" pitchFamily="34" charset="0"/>
                <a:cs typeface="Calibri" pitchFamily="34" charset="0"/>
              </a:rPr>
              <a:t>Mengembangkan</a:t>
            </a:r>
            <a:r>
              <a:rPr lang="es-ES" sz="1600" dirty="0">
                <a:solidFill>
                  <a:srgbClr val="FFFF00"/>
                </a:solidFill>
                <a:effectLst>
                  <a:outerShdw blurRad="38100" dist="38100" dir="2700000" algn="tl">
                    <a:srgbClr val="000000">
                      <a:alpha val="43137"/>
                    </a:srgbClr>
                  </a:outerShdw>
                </a:effectLst>
                <a:latin typeface="Calibri" pitchFamily="34" charset="0"/>
                <a:cs typeface="Calibri" pitchFamily="34" charset="0"/>
              </a:rPr>
              <a:t> </a:t>
            </a:r>
            <a:r>
              <a:rPr lang="es-ES" sz="1600" dirty="0" err="1">
                <a:solidFill>
                  <a:srgbClr val="FFFF00"/>
                </a:solidFill>
                <a:effectLst>
                  <a:outerShdw blurRad="38100" dist="38100" dir="2700000" algn="tl">
                    <a:srgbClr val="000000">
                      <a:alpha val="43137"/>
                    </a:srgbClr>
                  </a:outerShdw>
                </a:effectLst>
                <a:latin typeface="Calibri" pitchFamily="34" charset="0"/>
                <a:cs typeface="Calibri" pitchFamily="34" charset="0"/>
              </a:rPr>
              <a:t>Pendidikan</a:t>
            </a:r>
            <a:r>
              <a:rPr lang="es-ES" sz="1600" dirty="0">
                <a:solidFill>
                  <a:srgbClr val="FFFF00"/>
                </a:solidFill>
                <a:effectLst>
                  <a:outerShdw blurRad="38100" dist="38100" dir="2700000" algn="tl">
                    <a:srgbClr val="000000">
                      <a:alpha val="43137"/>
                    </a:srgbClr>
                  </a:outerShdw>
                </a:effectLst>
                <a:latin typeface="Calibri" pitchFamily="34" charset="0"/>
                <a:cs typeface="Calibri" pitchFamily="34" charset="0"/>
              </a:rPr>
              <a:t>/</a:t>
            </a:r>
            <a:r>
              <a:rPr lang="es-ES" sz="1600" dirty="0" err="1">
                <a:solidFill>
                  <a:srgbClr val="FFFF00"/>
                </a:solidFill>
                <a:effectLst>
                  <a:outerShdw blurRad="38100" dist="38100" dir="2700000" algn="tl">
                    <a:srgbClr val="000000">
                      <a:alpha val="43137"/>
                    </a:srgbClr>
                  </a:outerShdw>
                </a:effectLst>
                <a:latin typeface="Calibri" pitchFamily="34" charset="0"/>
                <a:cs typeface="Calibri" pitchFamily="34" charset="0"/>
              </a:rPr>
              <a:t>Pelatihan</a:t>
            </a:r>
            <a:r>
              <a:rPr lang="es-ES" sz="1600" dirty="0">
                <a:solidFill>
                  <a:srgbClr val="FFFF00"/>
                </a:solidFill>
                <a:effectLst>
                  <a:outerShdw blurRad="38100" dist="38100" dir="2700000" algn="tl">
                    <a:srgbClr val="000000">
                      <a:alpha val="43137"/>
                    </a:srgbClr>
                  </a:outerShdw>
                </a:effectLst>
                <a:latin typeface="Calibri" pitchFamily="34" charset="0"/>
                <a:cs typeface="Calibri" pitchFamily="34" charset="0"/>
              </a:rPr>
              <a:t>  </a:t>
            </a:r>
            <a:r>
              <a:rPr lang="es-ES" sz="1600" dirty="0" err="1">
                <a:solidFill>
                  <a:srgbClr val="FFFF00"/>
                </a:solidFill>
                <a:effectLst>
                  <a:outerShdw blurRad="38100" dist="38100" dir="2700000" algn="tl">
                    <a:srgbClr val="000000">
                      <a:alpha val="43137"/>
                    </a:srgbClr>
                  </a:outerShdw>
                </a:effectLst>
                <a:latin typeface="Calibri" pitchFamily="34" charset="0"/>
                <a:cs typeface="Calibri" pitchFamily="34" charset="0"/>
              </a:rPr>
              <a:t>Keinsinyuran</a:t>
            </a:r>
            <a:r>
              <a:rPr lang="es-ES" sz="1600" dirty="0">
                <a:solidFill>
                  <a:srgbClr val="FFFF00"/>
                </a:solidFill>
                <a:effectLst>
                  <a:outerShdw blurRad="38100" dist="38100" dir="2700000" algn="tl">
                    <a:srgbClr val="000000">
                      <a:alpha val="43137"/>
                    </a:srgbClr>
                  </a:outerShdw>
                </a:effectLst>
                <a:latin typeface="Calibri" pitchFamily="34" charset="0"/>
                <a:cs typeface="Calibri" pitchFamily="34" charset="0"/>
              </a:rPr>
              <a:t> dan/</a:t>
            </a:r>
            <a:r>
              <a:rPr lang="es-ES" sz="1600" dirty="0" err="1">
                <a:solidFill>
                  <a:srgbClr val="FFFF00"/>
                </a:solidFill>
                <a:effectLst>
                  <a:outerShdw blurRad="38100" dist="38100" dir="2700000" algn="tl">
                    <a:srgbClr val="000000">
                      <a:alpha val="43137"/>
                    </a:srgbClr>
                  </a:outerShdw>
                </a:effectLst>
                <a:latin typeface="Calibri" pitchFamily="34" charset="0"/>
                <a:cs typeface="Calibri" pitchFamily="34" charset="0"/>
              </a:rPr>
              <a:t>atau</a:t>
            </a:r>
            <a:r>
              <a:rPr lang="es-ES" sz="1600" dirty="0">
                <a:solidFill>
                  <a:srgbClr val="FFFF00"/>
                </a:solidFill>
                <a:effectLst>
                  <a:outerShdw blurRad="38100" dist="38100" dir="2700000" algn="tl">
                    <a:srgbClr val="000000">
                      <a:alpha val="43137"/>
                    </a:srgbClr>
                  </a:outerShdw>
                </a:effectLst>
                <a:latin typeface="Calibri" pitchFamily="34" charset="0"/>
                <a:cs typeface="Calibri" pitchFamily="34" charset="0"/>
              </a:rPr>
              <a:t>  </a:t>
            </a:r>
            <a:r>
              <a:rPr lang="es-ES" sz="1600" dirty="0" err="1">
                <a:solidFill>
                  <a:srgbClr val="FFFF00"/>
                </a:solidFill>
                <a:effectLst>
                  <a:outerShdw blurRad="38100" dist="38100" dir="2700000" algn="tl">
                    <a:srgbClr val="000000">
                      <a:alpha val="43137"/>
                    </a:srgbClr>
                  </a:outerShdw>
                </a:effectLst>
                <a:latin typeface="Calibri" pitchFamily="34" charset="0"/>
                <a:cs typeface="Calibri" pitchFamily="34" charset="0"/>
              </a:rPr>
              <a:t>Manajemen</a:t>
            </a:r>
            <a:r>
              <a:rPr lang="es-ES" sz="1600" dirty="0">
                <a:solidFill>
                  <a:srgbClr val="FFFF00"/>
                </a:solidFill>
                <a:effectLst>
                  <a:outerShdw blurRad="38100" dist="38100" dir="2700000" algn="tl">
                    <a:srgbClr val="000000">
                      <a:alpha val="43137"/>
                    </a:srgbClr>
                  </a:outerShdw>
                </a:effectLst>
                <a:latin typeface="Calibri" pitchFamily="34" charset="0"/>
                <a:cs typeface="Calibri" pitchFamily="34" charset="0"/>
              </a:rPr>
              <a:t> 	</a:t>
            </a:r>
            <a:endParaRPr lang="en-US" sz="1600" dirty="0">
              <a:solidFill>
                <a:srgbClr val="FFFF00"/>
              </a:solidFill>
              <a:effectLst>
                <a:outerShdw blurRad="38100" dist="38100" dir="2700000" algn="tl">
                  <a:srgbClr val="000000">
                    <a:alpha val="43137"/>
                  </a:srgbClr>
                </a:outerShdw>
              </a:effectLst>
              <a:latin typeface="Calibri" pitchFamily="34" charset="0"/>
              <a:cs typeface="Calibri" pitchFamily="34" charset="0"/>
            </a:endParaRPr>
          </a:p>
        </p:txBody>
      </p:sp>
      <p:sp>
        <p:nvSpPr>
          <p:cNvPr id="41014" name="Oval 5"/>
          <p:cNvSpPr>
            <a:spLocks noChangeArrowheads="1"/>
          </p:cNvSpPr>
          <p:nvPr/>
        </p:nvSpPr>
        <p:spPr bwMode="auto">
          <a:xfrm>
            <a:off x="8739188" y="500063"/>
            <a:ext cx="571500" cy="428625"/>
          </a:xfrm>
          <a:prstGeom prst="ellipse">
            <a:avLst/>
          </a:prstGeom>
          <a:noFill/>
          <a:ln w="38100" algn="ctr">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pPr algn="ctr" eaLnBrk="1" hangingPunct="1">
              <a:lnSpc>
                <a:spcPct val="50000"/>
              </a:lnSpc>
              <a:spcBef>
                <a:spcPct val="45000"/>
              </a:spcBef>
            </a:pPr>
            <a:endParaRPr lang="id-ID"/>
          </a:p>
        </p:txBody>
      </p:sp>
      <p:sp>
        <p:nvSpPr>
          <p:cNvPr id="3" name="Rectangle 2"/>
          <p:cNvSpPr/>
          <p:nvPr/>
        </p:nvSpPr>
        <p:spPr>
          <a:xfrm>
            <a:off x="8675386" y="491252"/>
            <a:ext cx="546432" cy="338554"/>
          </a:xfrm>
          <a:prstGeom prst="rect">
            <a:avLst/>
          </a:prstGeom>
        </p:spPr>
        <p:txBody>
          <a:bodyPr wrap="none">
            <a:spAutoFit/>
          </a:bodyPr>
          <a:lstStyle/>
          <a:p>
            <a:pPr>
              <a:tabLst>
                <a:tab pos="514350" algn="l"/>
                <a:tab pos="685800" algn="l"/>
              </a:tabLst>
              <a:defRPr/>
            </a:pPr>
            <a:r>
              <a:rPr lang="es-ES" sz="1600" dirty="0">
                <a:solidFill>
                  <a:srgbClr val="FFFF00"/>
                </a:solidFill>
                <a:cs typeface="Tahoma" pitchFamily="34" charset="0"/>
              </a:rPr>
              <a:t>P 5 </a:t>
            </a:r>
            <a:endParaRPr lang="en-US" sz="1600" dirty="0">
              <a:solidFill>
                <a:srgbClr val="FFFF00"/>
              </a:solidFill>
            </a:endParaRPr>
          </a:p>
        </p:txBody>
      </p:sp>
    </p:spTree>
  </p:cSld>
  <p:clrMapOvr>
    <a:masterClrMapping/>
  </p:clrMapOvr>
  <p:transition>
    <p:cover dir="rd"/>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Footer Placeholder 1"/>
          <p:cNvSpPr>
            <a:spLocks noGrp="1"/>
          </p:cNvSpPr>
          <p:nvPr>
            <p:ph type="ftr" sz="quarter" idx="10"/>
          </p:nvPr>
        </p:nvSpPr>
        <p:spPr>
          <a:xfrm>
            <a:off x="128464" y="6543675"/>
            <a:ext cx="3429000" cy="457200"/>
          </a:xfrm>
        </p:spPr>
        <p:txBody>
          <a:bodyPr/>
          <a:lstStyle/>
          <a:p>
            <a:pPr>
              <a:defRPr/>
            </a:pPr>
            <a:r>
              <a:rPr lang="en-US">
                <a:solidFill>
                  <a:schemeClr val="bg2"/>
                </a:solidFill>
              </a:rPr>
              <a:t>Bakuan Kompetensi IP Versi Ringkas</a:t>
            </a:r>
          </a:p>
        </p:txBody>
      </p:sp>
      <p:sp>
        <p:nvSpPr>
          <p:cNvPr id="41987" name="Slide Number Placeholder 2"/>
          <p:cNvSpPr>
            <a:spLocks noGrp="1"/>
          </p:cNvSpPr>
          <p:nvPr>
            <p:ph type="sldNum" sz="quarter" idx="11"/>
          </p:nvPr>
        </p:nvSpPr>
        <p:spPr>
          <a:xfrm>
            <a:off x="8310563" y="6597352"/>
            <a:ext cx="1467354"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r>
              <a:rPr lang="en-US" sz="1400" b="0" dirty="0" smtClean="0">
                <a:solidFill>
                  <a:schemeClr val="bg2"/>
                </a:solidFill>
                <a:latin typeface="Tahoma" pitchFamily="34" charset="0"/>
              </a:rPr>
              <a:t>Slide </a:t>
            </a:r>
            <a:fld id="{F3EC1DC8-C16C-4412-8F3B-75831289D687}" type="slidenum">
              <a:rPr lang="en-US" sz="1400" b="0" smtClean="0">
                <a:solidFill>
                  <a:schemeClr val="bg2"/>
                </a:solidFill>
                <a:latin typeface="Tahoma" pitchFamily="34" charset="0"/>
              </a:rPr>
              <a:pPr/>
              <a:t>39</a:t>
            </a:fld>
            <a:endParaRPr lang="en-US" sz="1400" b="0" dirty="0" smtClean="0">
              <a:solidFill>
                <a:schemeClr val="bg2"/>
              </a:solidFill>
              <a:latin typeface="Tahoma" pitchFamily="34" charset="0"/>
            </a:endParaRPr>
          </a:p>
        </p:txBody>
      </p:sp>
      <p:sp>
        <p:nvSpPr>
          <p:cNvPr id="41988" name="Text Box 2"/>
          <p:cNvSpPr txBox="1">
            <a:spLocks noChangeArrowheads="1"/>
          </p:cNvSpPr>
          <p:nvPr/>
        </p:nvSpPr>
        <p:spPr bwMode="auto">
          <a:xfrm>
            <a:off x="128588" y="2743200"/>
            <a:ext cx="2071687" cy="1930400"/>
          </a:xfrm>
          <a:prstGeom prst="rect">
            <a:avLst/>
          </a:prstGeom>
          <a:solidFill>
            <a:schemeClr val="tx1"/>
          </a:solidFill>
          <a:ln w="9525">
            <a:solidFill>
              <a:schemeClr val="bg2"/>
            </a:solidFill>
            <a:miter lim="800000"/>
            <a:headEnd/>
            <a:tailEnd/>
          </a:ln>
        </p:spPr>
        <p:txBody>
          <a:bodyPr>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algn="ctr"/>
            <a:r>
              <a:rPr lang="en-US" sz="2000">
                <a:solidFill>
                  <a:schemeClr val="bg2"/>
                </a:solidFill>
                <a:latin typeface="Calibri" pitchFamily="34" charset="0"/>
                <a:cs typeface="Calibri" pitchFamily="34" charset="0"/>
              </a:rPr>
              <a:t>P 6 </a:t>
            </a:r>
          </a:p>
          <a:p>
            <a:pPr algn="ctr"/>
            <a:r>
              <a:rPr lang="en-US" sz="2000">
                <a:solidFill>
                  <a:schemeClr val="bg2"/>
                </a:solidFill>
                <a:latin typeface="Calibri" pitchFamily="34" charset="0"/>
                <a:cs typeface="Calibri" pitchFamily="34" charset="0"/>
              </a:rPr>
              <a:t>Penelitian, Pengembangan &amp; Komersialisasi</a:t>
            </a:r>
          </a:p>
          <a:p>
            <a:pPr algn="ctr"/>
            <a:r>
              <a:rPr lang="en-US" sz="2000">
                <a:solidFill>
                  <a:schemeClr val="bg2"/>
                </a:solidFill>
                <a:latin typeface="Calibri" pitchFamily="34" charset="0"/>
                <a:cs typeface="Calibri" pitchFamily="34" charset="0"/>
              </a:rPr>
              <a:t>Produk</a:t>
            </a:r>
          </a:p>
          <a:p>
            <a:pPr algn="ctr"/>
            <a:r>
              <a:rPr lang="en-US" sz="2000">
                <a:solidFill>
                  <a:schemeClr val="bg2"/>
                </a:solidFill>
                <a:latin typeface="Calibri" pitchFamily="34" charset="0"/>
                <a:cs typeface="Calibri" pitchFamily="34" charset="0"/>
              </a:rPr>
              <a:t>Keteknikan</a:t>
            </a:r>
          </a:p>
        </p:txBody>
      </p:sp>
      <p:sp>
        <p:nvSpPr>
          <p:cNvPr id="41989" name="Text Box 3"/>
          <p:cNvSpPr txBox="1">
            <a:spLocks noChangeArrowheads="1"/>
          </p:cNvSpPr>
          <p:nvPr/>
        </p:nvSpPr>
        <p:spPr bwMode="auto">
          <a:xfrm>
            <a:off x="2733462" y="452165"/>
            <a:ext cx="1860550" cy="877888"/>
          </a:xfrm>
          <a:prstGeom prst="rect">
            <a:avLst/>
          </a:prstGeom>
          <a:solidFill>
            <a:schemeClr val="tx1"/>
          </a:solidFill>
          <a:ln w="9525">
            <a:solidFill>
              <a:schemeClr val="bg2"/>
            </a:solidFill>
            <a:miter lim="800000"/>
            <a:headEnd/>
            <a:tailEnd/>
          </a:ln>
        </p:spPr>
        <p:txBody>
          <a:bodyPr>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algn="ctr"/>
            <a:r>
              <a:rPr lang="en-US" sz="1700">
                <a:solidFill>
                  <a:schemeClr val="bg2"/>
                </a:solidFill>
                <a:latin typeface="Calibri" pitchFamily="34" charset="0"/>
                <a:cs typeface="Calibri" pitchFamily="34" charset="0"/>
              </a:rPr>
              <a:t>P.6.1</a:t>
            </a:r>
          </a:p>
          <a:p>
            <a:pPr algn="ctr"/>
            <a:r>
              <a:rPr lang="en-US" sz="1700">
                <a:solidFill>
                  <a:schemeClr val="bg2"/>
                </a:solidFill>
                <a:latin typeface="Calibri" pitchFamily="34" charset="0"/>
                <a:cs typeface="Calibri" pitchFamily="34" charset="0"/>
              </a:rPr>
              <a:t>Melakukan Penelitian</a:t>
            </a:r>
          </a:p>
        </p:txBody>
      </p:sp>
      <p:sp>
        <p:nvSpPr>
          <p:cNvPr id="41990" name="Text Box 4"/>
          <p:cNvSpPr txBox="1">
            <a:spLocks noChangeArrowheads="1"/>
          </p:cNvSpPr>
          <p:nvPr/>
        </p:nvSpPr>
        <p:spPr bwMode="auto">
          <a:xfrm>
            <a:off x="2733462" y="1758678"/>
            <a:ext cx="1905000" cy="877887"/>
          </a:xfrm>
          <a:prstGeom prst="rect">
            <a:avLst/>
          </a:prstGeom>
          <a:solidFill>
            <a:schemeClr val="tx1"/>
          </a:solidFill>
          <a:ln w="9525">
            <a:solidFill>
              <a:schemeClr val="bg2"/>
            </a:solidFill>
            <a:miter lim="800000"/>
            <a:headEnd/>
            <a:tailEnd/>
          </a:ln>
        </p:spPr>
        <p:txBody>
          <a:bodyPr>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algn="ctr"/>
            <a:r>
              <a:rPr lang="en-US" sz="1700">
                <a:solidFill>
                  <a:schemeClr val="bg2"/>
                </a:solidFill>
                <a:latin typeface="Calibri" pitchFamily="34" charset="0"/>
                <a:cs typeface="Calibri" pitchFamily="34" charset="0"/>
              </a:rPr>
              <a:t>P.6.2</a:t>
            </a:r>
          </a:p>
          <a:p>
            <a:pPr algn="ctr"/>
            <a:r>
              <a:rPr lang="en-US" sz="1700">
                <a:solidFill>
                  <a:schemeClr val="bg2"/>
                </a:solidFill>
                <a:latin typeface="Calibri" pitchFamily="34" charset="0"/>
                <a:cs typeface="Calibri" pitchFamily="34" charset="0"/>
              </a:rPr>
              <a:t>Merumuskan Konsep R &amp; D</a:t>
            </a:r>
          </a:p>
        </p:txBody>
      </p:sp>
      <p:sp>
        <p:nvSpPr>
          <p:cNvPr id="41991" name="Text Box 5"/>
          <p:cNvSpPr txBox="1">
            <a:spLocks noChangeArrowheads="1"/>
          </p:cNvSpPr>
          <p:nvPr/>
        </p:nvSpPr>
        <p:spPr bwMode="auto">
          <a:xfrm>
            <a:off x="2717587" y="3073474"/>
            <a:ext cx="1960562" cy="877888"/>
          </a:xfrm>
          <a:prstGeom prst="rect">
            <a:avLst/>
          </a:prstGeom>
          <a:solidFill>
            <a:schemeClr val="tx1"/>
          </a:solidFill>
          <a:ln w="9525">
            <a:solidFill>
              <a:schemeClr val="bg2"/>
            </a:solidFill>
            <a:miter lim="800000"/>
            <a:headEnd/>
            <a:tailEnd/>
          </a:ln>
        </p:spPr>
        <p:txBody>
          <a:bodyPr>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algn="ctr"/>
            <a:r>
              <a:rPr lang="en-US" sz="1700">
                <a:solidFill>
                  <a:schemeClr val="bg2"/>
                </a:solidFill>
                <a:latin typeface="Calibri" pitchFamily="34" charset="0"/>
                <a:cs typeface="Calibri" pitchFamily="34" charset="0"/>
              </a:rPr>
              <a:t>P.6.3</a:t>
            </a:r>
          </a:p>
          <a:p>
            <a:pPr algn="ctr"/>
            <a:r>
              <a:rPr lang="en-US" sz="1700">
                <a:solidFill>
                  <a:schemeClr val="bg2"/>
                </a:solidFill>
                <a:latin typeface="Calibri" pitchFamily="34" charset="0"/>
                <a:cs typeface="Calibri" pitchFamily="34" charset="0"/>
              </a:rPr>
              <a:t>Mengidentifikasi Sumber Daya</a:t>
            </a:r>
          </a:p>
        </p:txBody>
      </p:sp>
      <p:sp>
        <p:nvSpPr>
          <p:cNvPr id="41992" name="Text Box 6"/>
          <p:cNvSpPr txBox="1">
            <a:spLocks noChangeArrowheads="1"/>
          </p:cNvSpPr>
          <p:nvPr/>
        </p:nvSpPr>
        <p:spPr bwMode="auto">
          <a:xfrm>
            <a:off x="2722349" y="4303787"/>
            <a:ext cx="1855788" cy="877887"/>
          </a:xfrm>
          <a:prstGeom prst="rect">
            <a:avLst/>
          </a:prstGeom>
          <a:solidFill>
            <a:schemeClr val="tx1"/>
          </a:solidFill>
          <a:ln w="9525">
            <a:solidFill>
              <a:schemeClr val="bg2"/>
            </a:solidFill>
            <a:miter lim="800000"/>
            <a:headEnd/>
            <a:tailEnd/>
          </a:ln>
        </p:spPr>
        <p:txBody>
          <a:bodyPr>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algn="ctr"/>
            <a:r>
              <a:rPr lang="en-US" sz="1700">
                <a:solidFill>
                  <a:schemeClr val="bg2"/>
                </a:solidFill>
                <a:latin typeface="Calibri" pitchFamily="34" charset="0"/>
                <a:cs typeface="Calibri" pitchFamily="34" charset="0"/>
              </a:rPr>
              <a:t>P.6.4</a:t>
            </a:r>
          </a:p>
          <a:p>
            <a:pPr algn="ctr"/>
            <a:r>
              <a:rPr lang="en-US" sz="1700">
                <a:solidFill>
                  <a:schemeClr val="bg2"/>
                </a:solidFill>
                <a:latin typeface="Calibri" pitchFamily="34" charset="0"/>
                <a:cs typeface="Calibri" pitchFamily="34" charset="0"/>
              </a:rPr>
              <a:t>Mengkaji Pasar</a:t>
            </a:r>
          </a:p>
          <a:p>
            <a:pPr algn="ctr"/>
            <a:r>
              <a:rPr lang="en-US" sz="1700">
                <a:solidFill>
                  <a:schemeClr val="bg2"/>
                </a:solidFill>
                <a:latin typeface="Calibri" pitchFamily="34" charset="0"/>
                <a:cs typeface="Calibri" pitchFamily="34" charset="0"/>
              </a:rPr>
              <a:t>Hasil R &amp; D</a:t>
            </a:r>
          </a:p>
        </p:txBody>
      </p:sp>
      <p:sp>
        <p:nvSpPr>
          <p:cNvPr id="41993" name="Text Box 7"/>
          <p:cNvSpPr txBox="1">
            <a:spLocks noChangeArrowheads="1"/>
          </p:cNvSpPr>
          <p:nvPr/>
        </p:nvSpPr>
        <p:spPr bwMode="auto">
          <a:xfrm>
            <a:off x="2733462" y="5661099"/>
            <a:ext cx="1828800" cy="877888"/>
          </a:xfrm>
          <a:prstGeom prst="rect">
            <a:avLst/>
          </a:prstGeom>
          <a:solidFill>
            <a:schemeClr val="tx1"/>
          </a:solidFill>
          <a:ln w="9525">
            <a:solidFill>
              <a:schemeClr val="bg2"/>
            </a:solidFill>
            <a:miter lim="800000"/>
            <a:headEnd/>
            <a:tailEnd/>
          </a:ln>
        </p:spPr>
        <p:txBody>
          <a:bodyPr>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algn="ctr"/>
            <a:r>
              <a:rPr lang="en-US" sz="1700">
                <a:solidFill>
                  <a:schemeClr val="bg2"/>
                </a:solidFill>
                <a:latin typeface="Calibri" pitchFamily="34" charset="0"/>
                <a:cs typeface="Calibri" pitchFamily="34" charset="0"/>
              </a:rPr>
              <a:t>P.6.5</a:t>
            </a:r>
          </a:p>
          <a:p>
            <a:pPr algn="ctr"/>
            <a:r>
              <a:rPr lang="en-US" sz="1700">
                <a:solidFill>
                  <a:schemeClr val="bg2"/>
                </a:solidFill>
                <a:latin typeface="Calibri" pitchFamily="34" charset="0"/>
                <a:cs typeface="Calibri" pitchFamily="34" charset="0"/>
              </a:rPr>
              <a:t>Komersialisasi Hasil R &amp; D</a:t>
            </a:r>
          </a:p>
        </p:txBody>
      </p:sp>
      <p:sp>
        <p:nvSpPr>
          <p:cNvPr id="41994" name="Rectangle 8"/>
          <p:cNvSpPr>
            <a:spLocks noChangeArrowheads="1"/>
          </p:cNvSpPr>
          <p:nvPr/>
        </p:nvSpPr>
        <p:spPr bwMode="auto">
          <a:xfrm>
            <a:off x="4892462" y="188640"/>
            <a:ext cx="4885074" cy="1443038"/>
          </a:xfrm>
          <a:prstGeom prst="rect">
            <a:avLst/>
          </a:prstGeom>
          <a:solidFill>
            <a:schemeClr val="tx1"/>
          </a:solidFill>
          <a:ln w="9525">
            <a:solidFill>
              <a:schemeClr val="bg2"/>
            </a:solidFill>
            <a:miter lim="800000"/>
            <a:headEnd/>
            <a:tailEnd/>
          </a:ln>
        </p:spPr>
        <p:txBody>
          <a:bodyPr wrap="square">
            <a:spAutoFit/>
          </a:bodyPr>
          <a:lstStyle/>
          <a:p>
            <a:pPr>
              <a:lnSpc>
                <a:spcPct val="110000"/>
              </a:lnSpc>
            </a:pPr>
            <a:r>
              <a:rPr lang="en-US" sz="1600">
                <a:solidFill>
                  <a:schemeClr val="bg2"/>
                </a:solidFill>
                <a:latin typeface="Calibri" pitchFamily="34" charset="0"/>
                <a:cs typeface="Calibri" pitchFamily="34" charset="0"/>
              </a:rPr>
              <a:t>P.6.1.1  Meng</a:t>
            </a:r>
            <a:r>
              <a:rPr lang="en-US" sz="1600" u="sng">
                <a:solidFill>
                  <a:schemeClr val="bg2"/>
                </a:solidFill>
                <a:latin typeface="Calibri" pitchFamily="34" charset="0"/>
                <a:cs typeface="Calibri" pitchFamily="34" charset="0"/>
              </a:rPr>
              <a:t>identifikasi</a:t>
            </a:r>
            <a:r>
              <a:rPr lang="en-US" sz="1600">
                <a:solidFill>
                  <a:schemeClr val="bg2"/>
                </a:solidFill>
                <a:latin typeface="Calibri" pitchFamily="34" charset="0"/>
                <a:cs typeface="Calibri" pitchFamily="34" charset="0"/>
              </a:rPr>
              <a:t> Kebutuhan Penelitian  </a:t>
            </a:r>
          </a:p>
          <a:p>
            <a:pPr>
              <a:lnSpc>
                <a:spcPct val="110000"/>
              </a:lnSpc>
            </a:pPr>
            <a:r>
              <a:rPr lang="en-US" sz="1600">
                <a:solidFill>
                  <a:schemeClr val="bg2"/>
                </a:solidFill>
                <a:latin typeface="Calibri" pitchFamily="34" charset="0"/>
                <a:cs typeface="Calibri" pitchFamily="34" charset="0"/>
              </a:rPr>
              <a:t>P.6.1.2  Melaksanakan </a:t>
            </a:r>
            <a:r>
              <a:rPr lang="en-US" sz="1600" u="sng">
                <a:solidFill>
                  <a:schemeClr val="bg2"/>
                </a:solidFill>
                <a:latin typeface="Calibri" pitchFamily="34" charset="0"/>
                <a:cs typeface="Calibri" pitchFamily="34" charset="0"/>
              </a:rPr>
              <a:t>Kajian Pustaka</a:t>
            </a:r>
            <a:r>
              <a:rPr lang="en-US" sz="1600">
                <a:solidFill>
                  <a:schemeClr val="bg2"/>
                </a:solidFill>
                <a:latin typeface="Calibri" pitchFamily="34" charset="0"/>
                <a:cs typeface="Calibri" pitchFamily="34" charset="0"/>
              </a:rPr>
              <a:t> </a:t>
            </a:r>
          </a:p>
          <a:p>
            <a:pPr>
              <a:lnSpc>
                <a:spcPct val="110000"/>
              </a:lnSpc>
            </a:pPr>
            <a:r>
              <a:rPr lang="en-US" sz="1600">
                <a:solidFill>
                  <a:schemeClr val="bg2"/>
                </a:solidFill>
                <a:latin typeface="Calibri" pitchFamily="34" charset="0"/>
                <a:cs typeface="Calibri" pitchFamily="34" charset="0"/>
              </a:rPr>
              <a:t>P.6.1.3  Melakukan </a:t>
            </a:r>
            <a:r>
              <a:rPr lang="en-US" sz="1600" u="sng">
                <a:solidFill>
                  <a:schemeClr val="bg2"/>
                </a:solidFill>
                <a:latin typeface="Calibri" pitchFamily="34" charset="0"/>
                <a:cs typeface="Calibri" pitchFamily="34" charset="0"/>
              </a:rPr>
              <a:t>Penelitian</a:t>
            </a:r>
            <a:r>
              <a:rPr lang="en-US" sz="1600">
                <a:solidFill>
                  <a:schemeClr val="bg2"/>
                </a:solidFill>
                <a:latin typeface="Calibri" pitchFamily="34" charset="0"/>
                <a:cs typeface="Calibri" pitchFamily="34" charset="0"/>
              </a:rPr>
              <a:t> Dasar / terapan</a:t>
            </a:r>
          </a:p>
          <a:p>
            <a:pPr>
              <a:lnSpc>
                <a:spcPct val="110000"/>
              </a:lnSpc>
            </a:pPr>
            <a:r>
              <a:rPr lang="en-US" sz="1600">
                <a:solidFill>
                  <a:schemeClr val="bg2"/>
                </a:solidFill>
                <a:latin typeface="Calibri" pitchFamily="34" charset="0"/>
                <a:cs typeface="Calibri" pitchFamily="34" charset="0"/>
              </a:rPr>
              <a:t>P.6.1.4  Mengidentifikasi </a:t>
            </a:r>
            <a:r>
              <a:rPr lang="en-US" sz="1600" u="sng">
                <a:solidFill>
                  <a:schemeClr val="bg2"/>
                </a:solidFill>
                <a:latin typeface="Calibri" pitchFamily="34" charset="0"/>
                <a:cs typeface="Calibri" pitchFamily="34" charset="0"/>
              </a:rPr>
              <a:t>Alternatif Baru</a:t>
            </a:r>
            <a:r>
              <a:rPr lang="en-US" sz="1600">
                <a:solidFill>
                  <a:schemeClr val="bg2"/>
                </a:solidFill>
                <a:latin typeface="Calibri" pitchFamily="34" charset="0"/>
                <a:cs typeface="Calibri" pitchFamily="34" charset="0"/>
              </a:rPr>
              <a:t> / Lain </a:t>
            </a:r>
          </a:p>
          <a:p>
            <a:pPr>
              <a:lnSpc>
                <a:spcPct val="110000"/>
              </a:lnSpc>
            </a:pPr>
            <a:r>
              <a:rPr lang="en-US" sz="1600">
                <a:solidFill>
                  <a:schemeClr val="bg2"/>
                </a:solidFill>
                <a:latin typeface="Calibri" pitchFamily="34" charset="0"/>
                <a:cs typeface="Calibri" pitchFamily="34" charset="0"/>
              </a:rPr>
              <a:t>P.6.1.5  Me</a:t>
            </a:r>
            <a:r>
              <a:rPr lang="en-US" sz="1600" u="sng">
                <a:solidFill>
                  <a:schemeClr val="bg2"/>
                </a:solidFill>
                <a:latin typeface="Calibri" pitchFamily="34" charset="0"/>
                <a:cs typeface="Calibri" pitchFamily="34" charset="0"/>
              </a:rPr>
              <a:t>nyebar-luas</a:t>
            </a:r>
            <a:r>
              <a:rPr lang="en-US" sz="1600">
                <a:solidFill>
                  <a:schemeClr val="bg2"/>
                </a:solidFill>
                <a:latin typeface="Calibri" pitchFamily="34" charset="0"/>
                <a:cs typeface="Calibri" pitchFamily="34" charset="0"/>
              </a:rPr>
              <a:t>kan Hasil Penelitian</a:t>
            </a:r>
          </a:p>
        </p:txBody>
      </p:sp>
      <p:sp>
        <p:nvSpPr>
          <p:cNvPr id="41995" name="Rectangle 9"/>
          <p:cNvSpPr>
            <a:spLocks noChangeArrowheads="1"/>
          </p:cNvSpPr>
          <p:nvPr/>
        </p:nvSpPr>
        <p:spPr bwMode="auto">
          <a:xfrm>
            <a:off x="4963898" y="1785665"/>
            <a:ext cx="4810125" cy="1243417"/>
          </a:xfrm>
          <a:prstGeom prst="rect">
            <a:avLst/>
          </a:prstGeom>
          <a:solidFill>
            <a:schemeClr val="tx1"/>
          </a:solidFill>
          <a:ln w="9525">
            <a:solidFill>
              <a:schemeClr val="bg2"/>
            </a:solidFill>
            <a:miter lim="800000"/>
            <a:headEnd/>
            <a:tailEnd/>
          </a:ln>
        </p:spPr>
        <p:txBody>
          <a:bodyPr wrap="square">
            <a:spAutoFit/>
          </a:bodyPr>
          <a:lstStyle/>
          <a:p>
            <a:pPr marL="725488" indent="-725488">
              <a:lnSpc>
                <a:spcPct val="110000"/>
              </a:lnSpc>
            </a:pPr>
            <a:r>
              <a:rPr lang="en-US" sz="1700" dirty="0">
                <a:solidFill>
                  <a:schemeClr val="bg2"/>
                </a:solidFill>
                <a:latin typeface="Calibri" pitchFamily="34" charset="0"/>
                <a:cs typeface="Calibri" pitchFamily="34" charset="0"/>
              </a:rPr>
              <a:t>P.6.2.1  </a:t>
            </a:r>
            <a:r>
              <a:rPr lang="en-US" sz="1700" dirty="0" err="1">
                <a:solidFill>
                  <a:schemeClr val="bg2"/>
                </a:solidFill>
                <a:latin typeface="Calibri" pitchFamily="34" charset="0"/>
                <a:cs typeface="Calibri" pitchFamily="34" charset="0"/>
              </a:rPr>
              <a:t>Mengidentifikasi</a:t>
            </a:r>
            <a:r>
              <a:rPr lang="en-US" sz="1700"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Kebutuhan</a:t>
            </a:r>
            <a:r>
              <a:rPr lang="en-US" sz="1700" u="sng"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Pengembangan</a:t>
            </a:r>
            <a:r>
              <a:rPr lang="en-US" sz="1700" dirty="0">
                <a:solidFill>
                  <a:schemeClr val="bg2"/>
                </a:solidFill>
                <a:latin typeface="Calibri" pitchFamily="34" charset="0"/>
                <a:cs typeface="Calibri" pitchFamily="34" charset="0"/>
              </a:rPr>
              <a:t> </a:t>
            </a:r>
          </a:p>
          <a:p>
            <a:pPr>
              <a:lnSpc>
                <a:spcPct val="110000"/>
              </a:lnSpc>
            </a:pPr>
            <a:r>
              <a:rPr lang="en-US" sz="1700" dirty="0">
                <a:solidFill>
                  <a:schemeClr val="bg2"/>
                </a:solidFill>
                <a:latin typeface="Calibri" pitchFamily="34" charset="0"/>
                <a:cs typeface="Calibri" pitchFamily="34" charset="0"/>
              </a:rPr>
              <a:t>P.6.2.2  </a:t>
            </a:r>
            <a:r>
              <a:rPr lang="en-US" sz="1700" dirty="0" err="1">
                <a:solidFill>
                  <a:schemeClr val="bg2"/>
                </a:solidFill>
                <a:latin typeface="Calibri" pitchFamily="34" charset="0"/>
                <a:cs typeface="Calibri" pitchFamily="34" charset="0"/>
              </a:rPr>
              <a:t>Memeriksa</a:t>
            </a:r>
            <a:r>
              <a:rPr lang="en-US" sz="1700"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Konsep-konsep</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Pengembangan</a:t>
            </a:r>
            <a:r>
              <a:rPr lang="en-US" sz="1700" dirty="0">
                <a:solidFill>
                  <a:schemeClr val="bg2"/>
                </a:solidFill>
                <a:latin typeface="Calibri" pitchFamily="34" charset="0"/>
                <a:cs typeface="Calibri" pitchFamily="34" charset="0"/>
              </a:rPr>
              <a:t> </a:t>
            </a:r>
          </a:p>
          <a:p>
            <a:pPr>
              <a:lnSpc>
                <a:spcPct val="110000"/>
              </a:lnSpc>
            </a:pPr>
            <a:r>
              <a:rPr lang="en-US" sz="1700" dirty="0">
                <a:solidFill>
                  <a:schemeClr val="bg2"/>
                </a:solidFill>
                <a:latin typeface="Calibri" pitchFamily="34" charset="0"/>
                <a:cs typeface="Calibri" pitchFamily="34" charset="0"/>
              </a:rPr>
              <a:t>P.6.2.3  </a:t>
            </a:r>
            <a:r>
              <a:rPr lang="en-US" sz="1700" u="sng" dirty="0" err="1">
                <a:solidFill>
                  <a:schemeClr val="bg2"/>
                </a:solidFill>
                <a:latin typeface="Calibri" pitchFamily="34" charset="0"/>
                <a:cs typeface="Calibri" pitchFamily="34" charset="0"/>
              </a:rPr>
              <a:t>Memilih</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Konsep</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Pengembangan</a:t>
            </a:r>
            <a:r>
              <a:rPr lang="en-US" sz="1700" dirty="0">
                <a:solidFill>
                  <a:schemeClr val="bg2"/>
                </a:solidFill>
                <a:latin typeface="Calibri" pitchFamily="34" charset="0"/>
                <a:cs typeface="Calibri" pitchFamily="34" charset="0"/>
              </a:rPr>
              <a:t> Optimum</a:t>
            </a:r>
          </a:p>
        </p:txBody>
      </p:sp>
      <p:sp>
        <p:nvSpPr>
          <p:cNvPr id="41996" name="Rectangle 10"/>
          <p:cNvSpPr>
            <a:spLocks noChangeArrowheads="1"/>
          </p:cNvSpPr>
          <p:nvPr/>
        </p:nvSpPr>
        <p:spPr bwMode="auto">
          <a:xfrm>
            <a:off x="4963898" y="3149674"/>
            <a:ext cx="4810125" cy="955675"/>
          </a:xfrm>
          <a:prstGeom prst="rect">
            <a:avLst/>
          </a:prstGeom>
          <a:solidFill>
            <a:schemeClr val="tx1"/>
          </a:solidFill>
          <a:ln w="9525">
            <a:solidFill>
              <a:schemeClr val="bg2"/>
            </a:solidFill>
            <a:miter lim="800000"/>
            <a:headEnd/>
            <a:tailEnd/>
          </a:ln>
        </p:spPr>
        <p:txBody>
          <a:bodyPr wrap="square">
            <a:spAutoFit/>
          </a:bodyPr>
          <a:lstStyle/>
          <a:p>
            <a:pPr>
              <a:lnSpc>
                <a:spcPct val="110000"/>
              </a:lnSpc>
            </a:pPr>
            <a:r>
              <a:rPr lang="en-US" sz="1700">
                <a:solidFill>
                  <a:schemeClr val="bg2"/>
                </a:solidFill>
                <a:latin typeface="Calibri" pitchFamily="34" charset="0"/>
                <a:cs typeface="Calibri" pitchFamily="34" charset="0"/>
              </a:rPr>
              <a:t>P.6.3.1  </a:t>
            </a:r>
            <a:r>
              <a:rPr lang="en-US" sz="1700" u="sng">
                <a:solidFill>
                  <a:schemeClr val="bg2"/>
                </a:solidFill>
                <a:latin typeface="Calibri" pitchFamily="34" charset="0"/>
                <a:cs typeface="Calibri" pitchFamily="34" charset="0"/>
              </a:rPr>
              <a:t>Merumuskan</a:t>
            </a:r>
            <a:r>
              <a:rPr lang="en-US" sz="1700">
                <a:solidFill>
                  <a:schemeClr val="bg2"/>
                </a:solidFill>
                <a:latin typeface="Calibri" pitchFamily="34" charset="0"/>
                <a:cs typeface="Calibri" pitchFamily="34" charset="0"/>
              </a:rPr>
              <a:t> Kebutuhan Akhir Pemakai </a:t>
            </a:r>
          </a:p>
          <a:p>
            <a:pPr>
              <a:lnSpc>
                <a:spcPct val="110000"/>
              </a:lnSpc>
            </a:pPr>
            <a:r>
              <a:rPr lang="en-US" sz="1700">
                <a:solidFill>
                  <a:schemeClr val="bg2"/>
                </a:solidFill>
                <a:latin typeface="Calibri" pitchFamily="34" charset="0"/>
                <a:cs typeface="Calibri" pitchFamily="34" charset="0"/>
              </a:rPr>
              <a:t>P.6.3.2  Menyiapkan </a:t>
            </a:r>
            <a:r>
              <a:rPr lang="en-US" sz="1700" u="sng">
                <a:solidFill>
                  <a:schemeClr val="bg2"/>
                </a:solidFill>
                <a:latin typeface="Calibri" pitchFamily="34" charset="0"/>
                <a:cs typeface="Calibri" pitchFamily="34" charset="0"/>
              </a:rPr>
              <a:t>Usulan</a:t>
            </a:r>
            <a:r>
              <a:rPr lang="en-US" sz="1700">
                <a:solidFill>
                  <a:schemeClr val="bg2"/>
                </a:solidFill>
                <a:latin typeface="Calibri" pitchFamily="34" charset="0"/>
                <a:cs typeface="Calibri" pitchFamily="34" charset="0"/>
              </a:rPr>
              <a:t> sumber daya </a:t>
            </a:r>
            <a:r>
              <a:rPr lang="en-US" sz="1700" u="sng">
                <a:solidFill>
                  <a:schemeClr val="bg2"/>
                </a:solidFill>
                <a:latin typeface="Calibri" pitchFamily="34" charset="0"/>
                <a:cs typeface="Calibri" pitchFamily="34" charset="0"/>
              </a:rPr>
              <a:t>R &amp; D</a:t>
            </a:r>
          </a:p>
          <a:p>
            <a:pPr>
              <a:lnSpc>
                <a:spcPct val="110000"/>
              </a:lnSpc>
            </a:pPr>
            <a:r>
              <a:rPr lang="en-US" sz="1700">
                <a:solidFill>
                  <a:schemeClr val="bg2"/>
                </a:solidFill>
                <a:latin typeface="Calibri" pitchFamily="34" charset="0"/>
                <a:cs typeface="Calibri" pitchFamily="34" charset="0"/>
              </a:rPr>
              <a:t>P.6.3.3  Menyiapkan Perkiraan </a:t>
            </a:r>
            <a:r>
              <a:rPr lang="en-US" sz="1700" u="sng">
                <a:solidFill>
                  <a:schemeClr val="bg2"/>
                </a:solidFill>
                <a:latin typeface="Calibri" pitchFamily="34" charset="0"/>
                <a:cs typeface="Calibri" pitchFamily="34" charset="0"/>
              </a:rPr>
              <a:t>Biaya R &amp; D</a:t>
            </a:r>
          </a:p>
        </p:txBody>
      </p:sp>
      <p:sp>
        <p:nvSpPr>
          <p:cNvPr id="41997" name="Rectangle 11"/>
          <p:cNvSpPr>
            <a:spLocks noChangeArrowheads="1"/>
          </p:cNvSpPr>
          <p:nvPr/>
        </p:nvSpPr>
        <p:spPr bwMode="auto">
          <a:xfrm>
            <a:off x="4963898" y="4191074"/>
            <a:ext cx="4810125" cy="1243417"/>
          </a:xfrm>
          <a:prstGeom prst="rect">
            <a:avLst/>
          </a:prstGeom>
          <a:solidFill>
            <a:schemeClr val="tx1"/>
          </a:solidFill>
          <a:ln w="9525">
            <a:solidFill>
              <a:schemeClr val="bg2"/>
            </a:solidFill>
            <a:miter lim="800000"/>
            <a:headEnd/>
            <a:tailEnd/>
          </a:ln>
        </p:spPr>
        <p:txBody>
          <a:bodyPr wrap="square">
            <a:spAutoFit/>
          </a:bodyPr>
          <a:lstStyle/>
          <a:p>
            <a:pPr>
              <a:lnSpc>
                <a:spcPct val="110000"/>
              </a:lnSpc>
            </a:pPr>
            <a:r>
              <a:rPr lang="en-US" sz="1700">
                <a:solidFill>
                  <a:schemeClr val="bg2"/>
                </a:solidFill>
                <a:latin typeface="Calibri" pitchFamily="34" charset="0"/>
                <a:cs typeface="Calibri" pitchFamily="34" charset="0"/>
              </a:rPr>
              <a:t>P.6.4.1  Merumuskan </a:t>
            </a:r>
            <a:r>
              <a:rPr lang="en-US" sz="1700" u="sng">
                <a:solidFill>
                  <a:schemeClr val="bg2"/>
                </a:solidFill>
                <a:latin typeface="Calibri" pitchFamily="34" charset="0"/>
                <a:cs typeface="Calibri" pitchFamily="34" charset="0"/>
              </a:rPr>
              <a:t>Ciri-ciri</a:t>
            </a:r>
            <a:r>
              <a:rPr lang="en-US" sz="1700">
                <a:solidFill>
                  <a:schemeClr val="bg2"/>
                </a:solidFill>
                <a:latin typeface="Calibri" pitchFamily="34" charset="0"/>
                <a:cs typeface="Calibri" pitchFamily="34" charset="0"/>
              </a:rPr>
              <a:t> kebutuhan </a:t>
            </a:r>
            <a:r>
              <a:rPr lang="en-US" sz="1700" u="sng">
                <a:solidFill>
                  <a:schemeClr val="bg2"/>
                </a:solidFill>
                <a:latin typeface="Calibri" pitchFamily="34" charset="0"/>
                <a:cs typeface="Calibri" pitchFamily="34" charset="0"/>
              </a:rPr>
              <a:t>Produk</a:t>
            </a:r>
            <a:r>
              <a:rPr lang="en-US" sz="1700">
                <a:solidFill>
                  <a:schemeClr val="bg2"/>
                </a:solidFill>
                <a:latin typeface="Calibri" pitchFamily="34" charset="0"/>
                <a:cs typeface="Calibri" pitchFamily="34" charset="0"/>
              </a:rPr>
              <a:t>  </a:t>
            </a:r>
          </a:p>
          <a:p>
            <a:pPr>
              <a:lnSpc>
                <a:spcPct val="110000"/>
              </a:lnSpc>
            </a:pPr>
            <a:r>
              <a:rPr lang="en-US" sz="1700">
                <a:solidFill>
                  <a:schemeClr val="bg2"/>
                </a:solidFill>
                <a:latin typeface="Calibri" pitchFamily="34" charset="0"/>
                <a:cs typeface="Calibri" pitchFamily="34" charset="0"/>
              </a:rPr>
              <a:t>P.6.4.2  Mengumpulkan Informasi &amp; </a:t>
            </a:r>
            <a:r>
              <a:rPr lang="en-US" sz="1700" u="sng">
                <a:solidFill>
                  <a:schemeClr val="bg2"/>
                </a:solidFill>
                <a:latin typeface="Calibri" pitchFamily="34" charset="0"/>
                <a:cs typeface="Calibri" pitchFamily="34" charset="0"/>
              </a:rPr>
              <a:t>rekom harga</a:t>
            </a:r>
          </a:p>
          <a:p>
            <a:pPr>
              <a:lnSpc>
                <a:spcPct val="110000"/>
              </a:lnSpc>
            </a:pPr>
            <a:r>
              <a:rPr lang="en-US" sz="1700">
                <a:solidFill>
                  <a:schemeClr val="bg2"/>
                </a:solidFill>
                <a:latin typeface="Calibri" pitchFamily="34" charset="0"/>
                <a:cs typeface="Calibri" pitchFamily="34" charset="0"/>
              </a:rPr>
              <a:t>P.6.4.3  Membuat Rekomendasi </a:t>
            </a:r>
            <a:r>
              <a:rPr lang="en-US" sz="1700" u="sng">
                <a:solidFill>
                  <a:schemeClr val="bg2"/>
                </a:solidFill>
                <a:latin typeface="Calibri" pitchFamily="34" charset="0"/>
                <a:cs typeface="Calibri" pitchFamily="34" charset="0"/>
              </a:rPr>
              <a:t>Distribusi</a:t>
            </a:r>
            <a:r>
              <a:rPr lang="en-US" sz="1700">
                <a:solidFill>
                  <a:schemeClr val="bg2"/>
                </a:solidFill>
                <a:latin typeface="Calibri" pitchFamily="34" charset="0"/>
                <a:cs typeface="Calibri" pitchFamily="34" charset="0"/>
              </a:rPr>
              <a:t> Produk </a:t>
            </a:r>
          </a:p>
          <a:p>
            <a:pPr>
              <a:lnSpc>
                <a:spcPct val="110000"/>
              </a:lnSpc>
            </a:pPr>
            <a:r>
              <a:rPr lang="en-US" sz="1700">
                <a:solidFill>
                  <a:schemeClr val="bg2"/>
                </a:solidFill>
                <a:latin typeface="Calibri" pitchFamily="34" charset="0"/>
                <a:cs typeface="Calibri" pitchFamily="34" charset="0"/>
              </a:rPr>
              <a:t>P.6.4.4  Membuat Rekomendasi </a:t>
            </a:r>
            <a:r>
              <a:rPr lang="en-US" sz="1700" u="sng">
                <a:solidFill>
                  <a:schemeClr val="bg2"/>
                </a:solidFill>
                <a:latin typeface="Calibri" pitchFamily="34" charset="0"/>
                <a:cs typeface="Calibri" pitchFamily="34" charset="0"/>
              </a:rPr>
              <a:t>Pemasaran</a:t>
            </a:r>
            <a:r>
              <a:rPr lang="en-US" sz="1700">
                <a:solidFill>
                  <a:schemeClr val="bg2"/>
                </a:solidFill>
                <a:latin typeface="Calibri" pitchFamily="34" charset="0"/>
                <a:cs typeface="Calibri" pitchFamily="34" charset="0"/>
              </a:rPr>
              <a:t> Produk </a:t>
            </a:r>
          </a:p>
        </p:txBody>
      </p:sp>
      <p:sp>
        <p:nvSpPr>
          <p:cNvPr id="41998" name="Text Box 12"/>
          <p:cNvSpPr txBox="1">
            <a:spLocks noChangeArrowheads="1"/>
          </p:cNvSpPr>
          <p:nvPr/>
        </p:nvSpPr>
        <p:spPr bwMode="auto">
          <a:xfrm>
            <a:off x="4963898" y="5511874"/>
            <a:ext cx="4810125" cy="1243417"/>
          </a:xfrm>
          <a:prstGeom prst="rect">
            <a:avLst/>
          </a:prstGeom>
          <a:solidFill>
            <a:schemeClr val="tx1"/>
          </a:solidFill>
          <a:ln w="9525">
            <a:solidFill>
              <a:schemeClr val="bg2"/>
            </a:solidFill>
            <a:miter lim="800000"/>
            <a:headEnd/>
            <a:tailEnd/>
          </a:ln>
        </p:spPr>
        <p:txBody>
          <a:bodyPr wrap="square">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a:lnSpc>
                <a:spcPct val="110000"/>
              </a:lnSpc>
            </a:pPr>
            <a:r>
              <a:rPr lang="en-US" sz="1700">
                <a:solidFill>
                  <a:schemeClr val="bg2"/>
                </a:solidFill>
                <a:latin typeface="Calibri" pitchFamily="34" charset="0"/>
                <a:cs typeface="Calibri" pitchFamily="34" charset="0"/>
              </a:rPr>
              <a:t>P.6.5.1  Melaksanakan </a:t>
            </a:r>
            <a:r>
              <a:rPr lang="en-US" sz="1700" u="sng">
                <a:solidFill>
                  <a:schemeClr val="bg2"/>
                </a:solidFill>
                <a:latin typeface="Calibri" pitchFamily="34" charset="0"/>
                <a:cs typeface="Calibri" pitchFamily="34" charset="0"/>
              </a:rPr>
              <a:t>Kajian Ekonomis</a:t>
            </a:r>
            <a:r>
              <a:rPr lang="en-US" sz="1700">
                <a:solidFill>
                  <a:schemeClr val="bg2"/>
                </a:solidFill>
                <a:latin typeface="Calibri" pitchFamily="34" charset="0"/>
                <a:cs typeface="Calibri" pitchFamily="34" charset="0"/>
              </a:rPr>
              <a:t> hasil R &amp; D</a:t>
            </a:r>
          </a:p>
          <a:p>
            <a:pPr>
              <a:lnSpc>
                <a:spcPct val="110000"/>
              </a:lnSpc>
            </a:pPr>
            <a:r>
              <a:rPr lang="en-US" sz="1700">
                <a:solidFill>
                  <a:schemeClr val="bg2"/>
                </a:solidFill>
                <a:latin typeface="Calibri" pitchFamily="34" charset="0"/>
                <a:cs typeface="Calibri" pitchFamily="34" charset="0"/>
              </a:rPr>
              <a:t>P.6.5.2  Memilih </a:t>
            </a:r>
            <a:r>
              <a:rPr lang="en-US" sz="1700" u="sng">
                <a:solidFill>
                  <a:schemeClr val="bg2"/>
                </a:solidFill>
                <a:latin typeface="Calibri" pitchFamily="34" charset="0"/>
                <a:cs typeface="Calibri" pitchFamily="34" charset="0"/>
              </a:rPr>
              <a:t>Mekanisme</a:t>
            </a:r>
            <a:r>
              <a:rPr lang="en-US" sz="1700">
                <a:solidFill>
                  <a:schemeClr val="bg2"/>
                </a:solidFill>
                <a:latin typeface="Calibri" pitchFamily="34" charset="0"/>
                <a:cs typeface="Calibri" pitchFamily="34" charset="0"/>
              </a:rPr>
              <a:t> Komersialisasi</a:t>
            </a:r>
          </a:p>
          <a:p>
            <a:pPr>
              <a:lnSpc>
                <a:spcPct val="110000"/>
              </a:lnSpc>
            </a:pPr>
            <a:r>
              <a:rPr lang="en-US" sz="1700">
                <a:solidFill>
                  <a:schemeClr val="bg2"/>
                </a:solidFill>
                <a:latin typeface="Calibri" pitchFamily="34" charset="0"/>
                <a:cs typeface="Calibri" pitchFamily="34" charset="0"/>
              </a:rPr>
              <a:t>P.6.5.3  Menyiapkan Model </a:t>
            </a:r>
            <a:r>
              <a:rPr lang="en-US" sz="1700" u="sng">
                <a:solidFill>
                  <a:schemeClr val="bg2"/>
                </a:solidFill>
                <a:latin typeface="Calibri" pitchFamily="34" charset="0"/>
                <a:cs typeface="Calibri" pitchFamily="34" charset="0"/>
              </a:rPr>
              <a:t>Purwarupa</a:t>
            </a:r>
          </a:p>
          <a:p>
            <a:pPr>
              <a:lnSpc>
                <a:spcPct val="110000"/>
              </a:lnSpc>
            </a:pPr>
            <a:r>
              <a:rPr lang="en-US" sz="1700">
                <a:solidFill>
                  <a:schemeClr val="bg2"/>
                </a:solidFill>
                <a:latin typeface="Calibri" pitchFamily="34" charset="0"/>
                <a:cs typeface="Calibri" pitchFamily="34" charset="0"/>
              </a:rPr>
              <a:t>P.6.5.4  Mengembangkan Renc. </a:t>
            </a:r>
            <a:r>
              <a:rPr lang="en-US" sz="1700" u="sng">
                <a:solidFill>
                  <a:schemeClr val="bg2"/>
                </a:solidFill>
                <a:latin typeface="Calibri" pitchFamily="34" charset="0"/>
                <a:cs typeface="Calibri" pitchFamily="34" charset="0"/>
              </a:rPr>
              <a:t>Proyek Purwarupa</a:t>
            </a:r>
            <a:r>
              <a:rPr lang="en-US" sz="1700">
                <a:solidFill>
                  <a:schemeClr val="bg2"/>
                </a:solidFill>
                <a:latin typeface="Calibri" pitchFamily="34" charset="0"/>
                <a:cs typeface="Calibri" pitchFamily="34" charset="0"/>
              </a:rPr>
              <a:t> </a:t>
            </a:r>
          </a:p>
        </p:txBody>
      </p:sp>
      <p:sp>
        <p:nvSpPr>
          <p:cNvPr id="41999" name="Line 13"/>
          <p:cNvSpPr>
            <a:spLocks noChangeShapeType="1"/>
          </p:cNvSpPr>
          <p:nvPr/>
        </p:nvSpPr>
        <p:spPr bwMode="auto">
          <a:xfrm flipV="1">
            <a:off x="2517562" y="810940"/>
            <a:ext cx="21590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solidFill>
                <a:schemeClr val="bg2"/>
              </a:solidFill>
              <a:latin typeface="Calibri" pitchFamily="34" charset="0"/>
              <a:cs typeface="Calibri" pitchFamily="34" charset="0"/>
            </a:endParaRPr>
          </a:p>
        </p:txBody>
      </p:sp>
      <p:sp>
        <p:nvSpPr>
          <p:cNvPr id="42000" name="Line 14"/>
          <p:cNvSpPr>
            <a:spLocks noChangeShapeType="1"/>
          </p:cNvSpPr>
          <p:nvPr/>
        </p:nvSpPr>
        <p:spPr bwMode="auto">
          <a:xfrm>
            <a:off x="2504862" y="2252390"/>
            <a:ext cx="22860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solidFill>
                <a:schemeClr val="bg2"/>
              </a:solidFill>
              <a:latin typeface="Calibri" pitchFamily="34" charset="0"/>
              <a:cs typeface="Calibri" pitchFamily="34" charset="0"/>
            </a:endParaRPr>
          </a:p>
        </p:txBody>
      </p:sp>
      <p:sp>
        <p:nvSpPr>
          <p:cNvPr id="42001" name="Line 15"/>
          <p:cNvSpPr>
            <a:spLocks noChangeShapeType="1"/>
          </p:cNvSpPr>
          <p:nvPr/>
        </p:nvSpPr>
        <p:spPr bwMode="auto">
          <a:xfrm>
            <a:off x="2508037" y="4526037"/>
            <a:ext cx="22860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solidFill>
                <a:schemeClr val="bg2"/>
              </a:solidFill>
              <a:latin typeface="Calibri" pitchFamily="34" charset="0"/>
              <a:cs typeface="Calibri" pitchFamily="34" charset="0"/>
            </a:endParaRPr>
          </a:p>
        </p:txBody>
      </p:sp>
      <p:sp>
        <p:nvSpPr>
          <p:cNvPr id="42002" name="Line 16"/>
          <p:cNvSpPr>
            <a:spLocks noChangeShapeType="1"/>
          </p:cNvSpPr>
          <p:nvPr/>
        </p:nvSpPr>
        <p:spPr bwMode="auto">
          <a:xfrm>
            <a:off x="2504862" y="5972249"/>
            <a:ext cx="22860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solidFill>
                <a:schemeClr val="bg2"/>
              </a:solidFill>
              <a:latin typeface="Calibri" pitchFamily="34" charset="0"/>
              <a:cs typeface="Calibri" pitchFamily="34" charset="0"/>
            </a:endParaRPr>
          </a:p>
        </p:txBody>
      </p:sp>
      <p:sp>
        <p:nvSpPr>
          <p:cNvPr id="42003" name="Line 17"/>
          <p:cNvSpPr>
            <a:spLocks noChangeShapeType="1"/>
          </p:cNvSpPr>
          <p:nvPr/>
        </p:nvSpPr>
        <p:spPr bwMode="auto">
          <a:xfrm>
            <a:off x="128588" y="3124200"/>
            <a:ext cx="2071687" cy="17463"/>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solidFill>
                <a:schemeClr val="bg2"/>
              </a:solidFill>
              <a:latin typeface="Calibri" pitchFamily="34" charset="0"/>
              <a:cs typeface="Calibri" pitchFamily="34" charset="0"/>
            </a:endParaRPr>
          </a:p>
        </p:txBody>
      </p:sp>
      <p:sp>
        <p:nvSpPr>
          <p:cNvPr id="42004" name="Line 18"/>
          <p:cNvSpPr>
            <a:spLocks noChangeShapeType="1"/>
          </p:cNvSpPr>
          <p:nvPr/>
        </p:nvSpPr>
        <p:spPr bwMode="auto">
          <a:xfrm>
            <a:off x="2492162" y="3573537"/>
            <a:ext cx="22860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solidFill>
                <a:schemeClr val="bg2"/>
              </a:solidFill>
              <a:latin typeface="Calibri" pitchFamily="34" charset="0"/>
              <a:cs typeface="Calibri" pitchFamily="34" charset="0"/>
            </a:endParaRPr>
          </a:p>
        </p:txBody>
      </p:sp>
      <p:sp>
        <p:nvSpPr>
          <p:cNvPr id="42005" name="Line 19"/>
          <p:cNvSpPr>
            <a:spLocks noChangeShapeType="1"/>
          </p:cNvSpPr>
          <p:nvPr/>
        </p:nvSpPr>
        <p:spPr bwMode="auto">
          <a:xfrm>
            <a:off x="2492162" y="810940"/>
            <a:ext cx="25400" cy="5161309"/>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solidFill>
                <a:schemeClr val="bg2"/>
              </a:solidFill>
              <a:latin typeface="Calibri" pitchFamily="34" charset="0"/>
              <a:cs typeface="Calibri" pitchFamily="34" charset="0"/>
            </a:endParaRPr>
          </a:p>
        </p:txBody>
      </p:sp>
      <p:cxnSp>
        <p:nvCxnSpPr>
          <p:cNvPr id="42006" name="AutoShape 20"/>
          <p:cNvCxnSpPr>
            <a:cxnSpLocks noChangeShapeType="1"/>
            <a:stCxn id="41989" idx="3"/>
            <a:endCxn id="41994" idx="1"/>
          </p:cNvCxnSpPr>
          <p:nvPr/>
        </p:nvCxnSpPr>
        <p:spPr bwMode="auto">
          <a:xfrm>
            <a:off x="4594012" y="891109"/>
            <a:ext cx="298450" cy="19050"/>
          </a:xfrm>
          <a:prstGeom prst="straightConnector1">
            <a:avLst/>
          </a:prstGeom>
          <a:noFill/>
          <a:ln w="9525">
            <a:solidFill>
              <a:schemeClr val="bg2"/>
            </a:solidFill>
            <a:round/>
            <a:headEnd/>
            <a:tailEnd type="triangle" w="med" len="med"/>
          </a:ln>
          <a:extLst>
            <a:ext uri="{909E8E84-426E-40DD-AFC4-6F175D3DCCD1}">
              <a14:hiddenFill xmlns:a14="http://schemas.microsoft.com/office/drawing/2010/main">
                <a:noFill/>
              </a14:hiddenFill>
            </a:ext>
          </a:extLst>
        </p:spPr>
      </p:cxnSp>
      <p:cxnSp>
        <p:nvCxnSpPr>
          <p:cNvPr id="42007" name="AutoShape 21"/>
          <p:cNvCxnSpPr>
            <a:cxnSpLocks noChangeShapeType="1"/>
          </p:cNvCxnSpPr>
          <p:nvPr/>
        </p:nvCxnSpPr>
        <p:spPr bwMode="auto">
          <a:xfrm>
            <a:off x="4606712" y="2276203"/>
            <a:ext cx="357186" cy="0"/>
          </a:xfrm>
          <a:prstGeom prst="straightConnector1">
            <a:avLst/>
          </a:prstGeom>
          <a:noFill/>
          <a:ln w="9525">
            <a:solidFill>
              <a:schemeClr val="bg2"/>
            </a:solidFill>
            <a:round/>
            <a:headEnd/>
            <a:tailEnd type="triangle" w="med" len="med"/>
          </a:ln>
          <a:extLst>
            <a:ext uri="{909E8E84-426E-40DD-AFC4-6F175D3DCCD1}">
              <a14:hiddenFill xmlns:a14="http://schemas.microsoft.com/office/drawing/2010/main">
                <a:noFill/>
              </a14:hiddenFill>
            </a:ext>
          </a:extLst>
        </p:spPr>
      </p:cxnSp>
      <p:cxnSp>
        <p:nvCxnSpPr>
          <p:cNvPr id="42008" name="AutoShape 22"/>
          <p:cNvCxnSpPr>
            <a:cxnSpLocks noChangeShapeType="1"/>
            <a:endCxn id="41996" idx="1"/>
          </p:cNvCxnSpPr>
          <p:nvPr/>
        </p:nvCxnSpPr>
        <p:spPr bwMode="auto">
          <a:xfrm flipV="1">
            <a:off x="4678149" y="3627512"/>
            <a:ext cx="285749" cy="17462"/>
          </a:xfrm>
          <a:prstGeom prst="straightConnector1">
            <a:avLst/>
          </a:prstGeom>
          <a:noFill/>
          <a:ln w="9525">
            <a:solidFill>
              <a:schemeClr val="bg2"/>
            </a:solidFill>
            <a:round/>
            <a:headEnd/>
            <a:tailEnd type="triangle" w="med" len="med"/>
          </a:ln>
          <a:extLst>
            <a:ext uri="{909E8E84-426E-40DD-AFC4-6F175D3DCCD1}">
              <a14:hiddenFill xmlns:a14="http://schemas.microsoft.com/office/drawing/2010/main">
                <a:noFill/>
              </a14:hiddenFill>
            </a:ext>
          </a:extLst>
        </p:spPr>
      </p:cxnSp>
      <p:cxnSp>
        <p:nvCxnSpPr>
          <p:cNvPr id="42009" name="AutoShape 23"/>
          <p:cNvCxnSpPr>
            <a:cxnSpLocks noChangeShapeType="1"/>
          </p:cNvCxnSpPr>
          <p:nvPr/>
        </p:nvCxnSpPr>
        <p:spPr bwMode="auto">
          <a:xfrm>
            <a:off x="4562262" y="4725143"/>
            <a:ext cx="401636" cy="1"/>
          </a:xfrm>
          <a:prstGeom prst="straightConnector1">
            <a:avLst/>
          </a:prstGeom>
          <a:noFill/>
          <a:ln w="9525">
            <a:solidFill>
              <a:schemeClr val="bg2"/>
            </a:solidFill>
            <a:round/>
            <a:headEnd/>
            <a:tailEnd type="triangle" w="med" len="med"/>
          </a:ln>
          <a:extLst>
            <a:ext uri="{909E8E84-426E-40DD-AFC4-6F175D3DCCD1}">
              <a14:hiddenFill xmlns:a14="http://schemas.microsoft.com/office/drawing/2010/main">
                <a:noFill/>
              </a14:hiddenFill>
            </a:ext>
          </a:extLst>
        </p:spPr>
      </p:cxnSp>
      <p:cxnSp>
        <p:nvCxnSpPr>
          <p:cNvPr id="42010" name="AutoShape 24"/>
          <p:cNvCxnSpPr>
            <a:cxnSpLocks noChangeShapeType="1"/>
          </p:cNvCxnSpPr>
          <p:nvPr/>
        </p:nvCxnSpPr>
        <p:spPr bwMode="auto">
          <a:xfrm>
            <a:off x="4562262" y="5972249"/>
            <a:ext cx="401636" cy="0"/>
          </a:xfrm>
          <a:prstGeom prst="straightConnector1">
            <a:avLst/>
          </a:prstGeom>
          <a:noFill/>
          <a:ln w="9525">
            <a:solidFill>
              <a:schemeClr val="bg2"/>
            </a:solidFill>
            <a:round/>
            <a:headEnd/>
            <a:tailEnd type="triangle" w="med" len="med"/>
          </a:ln>
          <a:extLst>
            <a:ext uri="{909E8E84-426E-40DD-AFC4-6F175D3DCCD1}">
              <a14:hiddenFill xmlns:a14="http://schemas.microsoft.com/office/drawing/2010/main">
                <a:noFill/>
              </a14:hiddenFill>
            </a:ext>
          </a:extLst>
        </p:spPr>
      </p:cxnSp>
      <p:cxnSp>
        <p:nvCxnSpPr>
          <p:cNvPr id="42011" name="AutoShape 25"/>
          <p:cNvCxnSpPr>
            <a:cxnSpLocks noChangeShapeType="1"/>
          </p:cNvCxnSpPr>
          <p:nvPr/>
        </p:nvCxnSpPr>
        <p:spPr bwMode="auto">
          <a:xfrm>
            <a:off x="2068299" y="3924374"/>
            <a:ext cx="449263" cy="7938"/>
          </a:xfrm>
          <a:prstGeom prst="straightConnector1">
            <a:avLst/>
          </a:prstGeom>
          <a:noFill/>
          <a:ln w="9525">
            <a:solidFill>
              <a:schemeClr val="bg2"/>
            </a:solidFill>
            <a:round/>
            <a:headEnd/>
            <a:tailEnd type="triangle" w="med" len="med"/>
          </a:ln>
          <a:extLst>
            <a:ext uri="{909E8E84-426E-40DD-AFC4-6F175D3DCCD1}">
              <a14:hiddenFill xmlns:a14="http://schemas.microsoft.com/office/drawing/2010/main">
                <a:noFill/>
              </a14:hiddenFill>
            </a:ext>
          </a:extLst>
        </p:spPr>
      </p:cxnSp>
    </p:spTree>
  </p:cSld>
  <p:clrMapOvr>
    <a:masterClrMapping/>
  </p:clrMapOvr>
  <p:transition>
    <p:cover dir="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122" name="Footer Placeholder 2"/>
          <p:cNvSpPr>
            <a:spLocks noGrp="1"/>
          </p:cNvSpPr>
          <p:nvPr>
            <p:ph type="ftr" sz="quarter" idx="10"/>
          </p:nvPr>
        </p:nvSpPr>
        <p:spPr>
          <a:xfrm>
            <a:off x="95250" y="6543675"/>
            <a:ext cx="3429000" cy="457200"/>
          </a:xfrm>
        </p:spPr>
        <p:txBody>
          <a:bodyPr/>
          <a:lstStyle/>
          <a:p>
            <a:pPr>
              <a:defRPr/>
            </a:pPr>
            <a:r>
              <a:rPr lang="en-US" dirty="0" err="1" smtClean="0">
                <a:solidFill>
                  <a:schemeClr val="bg2"/>
                </a:solidFill>
                <a:latin typeface="Calibri" pitchFamily="34" charset="0"/>
                <a:cs typeface="Calibri" pitchFamily="34" charset="0"/>
              </a:rPr>
              <a:t>Bakuan</a:t>
            </a:r>
            <a:r>
              <a:rPr lang="en-US" dirty="0" smtClean="0">
                <a:solidFill>
                  <a:schemeClr val="bg2"/>
                </a:solidFill>
                <a:latin typeface="Calibri" pitchFamily="34" charset="0"/>
                <a:cs typeface="Calibri" pitchFamily="34" charset="0"/>
              </a:rPr>
              <a:t> </a:t>
            </a:r>
            <a:r>
              <a:rPr lang="en-US" dirty="0" err="1" smtClean="0">
                <a:solidFill>
                  <a:schemeClr val="bg2"/>
                </a:solidFill>
                <a:latin typeface="Calibri" pitchFamily="34" charset="0"/>
                <a:cs typeface="Calibri" pitchFamily="34" charset="0"/>
              </a:rPr>
              <a:t>Kompetensi</a:t>
            </a:r>
            <a:r>
              <a:rPr lang="en-US" dirty="0" smtClean="0">
                <a:solidFill>
                  <a:schemeClr val="bg2"/>
                </a:solidFill>
                <a:latin typeface="Calibri" pitchFamily="34" charset="0"/>
                <a:cs typeface="Calibri" pitchFamily="34" charset="0"/>
              </a:rPr>
              <a:t> IP </a:t>
            </a:r>
            <a:r>
              <a:rPr lang="en-US" dirty="0" err="1" smtClean="0">
                <a:solidFill>
                  <a:schemeClr val="bg2"/>
                </a:solidFill>
                <a:latin typeface="Calibri" pitchFamily="34" charset="0"/>
                <a:cs typeface="Calibri" pitchFamily="34" charset="0"/>
              </a:rPr>
              <a:t>versi</a:t>
            </a:r>
            <a:r>
              <a:rPr lang="en-US" dirty="0" smtClean="0">
                <a:solidFill>
                  <a:schemeClr val="bg2"/>
                </a:solidFill>
                <a:latin typeface="Calibri" pitchFamily="34" charset="0"/>
                <a:cs typeface="Calibri" pitchFamily="34" charset="0"/>
              </a:rPr>
              <a:t> </a:t>
            </a:r>
            <a:r>
              <a:rPr lang="en-US" dirty="0" err="1" smtClean="0">
                <a:solidFill>
                  <a:schemeClr val="bg2"/>
                </a:solidFill>
                <a:latin typeface="Calibri" pitchFamily="34" charset="0"/>
                <a:cs typeface="Calibri" pitchFamily="34" charset="0"/>
              </a:rPr>
              <a:t>Ringkas</a:t>
            </a:r>
            <a:endParaRPr lang="en-US" dirty="0" smtClean="0">
              <a:solidFill>
                <a:schemeClr val="bg2"/>
              </a:solidFill>
              <a:latin typeface="Calibri" pitchFamily="34" charset="0"/>
              <a:cs typeface="Calibri" pitchFamily="34" charset="0"/>
            </a:endParaRPr>
          </a:p>
        </p:txBody>
      </p:sp>
      <p:sp>
        <p:nvSpPr>
          <p:cNvPr id="6147" name="Slide Number Placeholder 3"/>
          <p:cNvSpPr>
            <a:spLocks noGrp="1"/>
          </p:cNvSpPr>
          <p:nvPr>
            <p:ph type="sldNum" sz="quarter" idx="11"/>
          </p:nvPr>
        </p:nvSpPr>
        <p:spPr>
          <a:xfrm>
            <a:off x="8382000" y="6543675"/>
            <a:ext cx="1398588"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r>
              <a:rPr lang="en-US" sz="1400" b="0" smtClean="0">
                <a:solidFill>
                  <a:schemeClr val="bg2"/>
                </a:solidFill>
                <a:latin typeface="Calibri" pitchFamily="34" charset="0"/>
                <a:cs typeface="Calibri" pitchFamily="34" charset="0"/>
              </a:rPr>
              <a:t>Slide </a:t>
            </a:r>
            <a:fld id="{A7B23B74-00C8-4AAE-815C-DCE251446CB7}" type="slidenum">
              <a:rPr lang="en-US" sz="1400" b="0" smtClean="0">
                <a:solidFill>
                  <a:schemeClr val="bg2"/>
                </a:solidFill>
                <a:latin typeface="Calibri" pitchFamily="34" charset="0"/>
                <a:cs typeface="Calibri" pitchFamily="34" charset="0"/>
              </a:rPr>
              <a:pPr/>
              <a:t>4</a:t>
            </a:fld>
            <a:endParaRPr lang="en-US" sz="1400" b="0" smtClean="0">
              <a:solidFill>
                <a:schemeClr val="bg2"/>
              </a:solidFill>
              <a:latin typeface="Calibri" pitchFamily="34" charset="0"/>
              <a:cs typeface="Calibri" pitchFamily="34" charset="0"/>
            </a:endParaRPr>
          </a:p>
        </p:txBody>
      </p:sp>
      <p:sp>
        <p:nvSpPr>
          <p:cNvPr id="247810" name="Rectangle 2"/>
          <p:cNvSpPr>
            <a:spLocks noChangeArrowheads="1"/>
          </p:cNvSpPr>
          <p:nvPr/>
        </p:nvSpPr>
        <p:spPr bwMode="auto">
          <a:xfrm rot="10800000" flipH="1" flipV="1">
            <a:off x="8212" y="0"/>
            <a:ext cx="3959225" cy="1944687"/>
          </a:xfrm>
          <a:prstGeom prst="rect">
            <a:avLst/>
          </a:prstGeom>
          <a:solidFill>
            <a:schemeClr val="accent5">
              <a:lumMod val="75000"/>
            </a:schemeClr>
          </a:solidFill>
          <a:ln w="12700">
            <a:noFill/>
            <a:miter lim="800000"/>
            <a:headEnd/>
            <a:tailEnd/>
          </a:ln>
          <a:effectLst/>
        </p:spPr>
        <p:txBody>
          <a:bodyPr lIns="90488" tIns="44450" rIns="90488" bIns="44450" anchor="ctr"/>
          <a:lstStyle/>
          <a:p>
            <a:pPr algn="ctr" eaLnBrk="1" hangingPunct="1">
              <a:lnSpc>
                <a:spcPct val="50000"/>
              </a:lnSpc>
              <a:spcBef>
                <a:spcPct val="45000"/>
              </a:spcBef>
              <a:defRPr/>
            </a:pPr>
            <a:r>
              <a:rPr lang="en-US" sz="4000" dirty="0">
                <a:solidFill>
                  <a:schemeClr val="tx1"/>
                </a:solidFill>
                <a:effectLst>
                  <a:outerShdw blurRad="38100" dist="38100" dir="2700000" algn="tl">
                    <a:srgbClr val="000000"/>
                  </a:outerShdw>
                </a:effectLst>
                <a:latin typeface="Calibri" pitchFamily="34" charset="0"/>
                <a:cs typeface="Calibri" pitchFamily="34" charset="0"/>
              </a:rPr>
              <a:t>PROFESSIONAL</a:t>
            </a:r>
          </a:p>
          <a:p>
            <a:pPr algn="ctr" eaLnBrk="1" hangingPunct="1">
              <a:lnSpc>
                <a:spcPct val="50000"/>
              </a:lnSpc>
              <a:spcBef>
                <a:spcPct val="45000"/>
              </a:spcBef>
              <a:defRPr/>
            </a:pPr>
            <a:r>
              <a:rPr lang="en-US" sz="4000" dirty="0">
                <a:solidFill>
                  <a:schemeClr val="tx1"/>
                </a:solidFill>
                <a:effectLst>
                  <a:outerShdw blurRad="38100" dist="38100" dir="2700000" algn="tl">
                    <a:srgbClr val="000000"/>
                  </a:outerShdw>
                </a:effectLst>
                <a:latin typeface="Calibri" pitchFamily="34" charset="0"/>
                <a:cs typeface="Calibri" pitchFamily="34" charset="0"/>
              </a:rPr>
              <a:t>COMPETENCE</a:t>
            </a:r>
            <a:endParaRPr lang="en-US" sz="4000" dirty="0">
              <a:solidFill>
                <a:schemeClr val="tx1"/>
              </a:solidFill>
              <a:latin typeface="Calibri" pitchFamily="34" charset="0"/>
              <a:cs typeface="Calibri" pitchFamily="34" charset="0"/>
            </a:endParaRPr>
          </a:p>
          <a:p>
            <a:pPr algn="ctr" eaLnBrk="1" hangingPunct="1">
              <a:lnSpc>
                <a:spcPct val="50000"/>
              </a:lnSpc>
              <a:spcBef>
                <a:spcPct val="45000"/>
              </a:spcBef>
              <a:defRPr/>
            </a:pPr>
            <a:endParaRPr lang="en-US" sz="900" dirty="0">
              <a:solidFill>
                <a:schemeClr val="tx1"/>
              </a:solidFill>
              <a:latin typeface="Calibri" pitchFamily="34" charset="0"/>
              <a:cs typeface="Calibri" pitchFamily="34" charset="0"/>
            </a:endParaRPr>
          </a:p>
          <a:p>
            <a:pPr algn="ctr" eaLnBrk="1" hangingPunct="1">
              <a:spcBef>
                <a:spcPts val="0"/>
              </a:spcBef>
              <a:defRPr/>
            </a:pPr>
            <a:r>
              <a:rPr lang="en-US" sz="2400" dirty="0">
                <a:solidFill>
                  <a:schemeClr val="tx1"/>
                </a:solidFill>
                <a:effectLst>
                  <a:outerShdw blurRad="38100" dist="38100" dir="2700000" algn="tl">
                    <a:srgbClr val="000000"/>
                  </a:outerShdw>
                </a:effectLst>
                <a:latin typeface="Calibri" pitchFamily="34" charset="0"/>
                <a:cs typeface="Calibri" pitchFamily="34" charset="0"/>
              </a:rPr>
              <a:t>DIUKUR/DINILAI DENGAN BAKUAN KOMPETENSI</a:t>
            </a:r>
          </a:p>
        </p:txBody>
      </p:sp>
      <p:grpSp>
        <p:nvGrpSpPr>
          <p:cNvPr id="2" name="Group 3"/>
          <p:cNvGrpSpPr>
            <a:grpSpLocks/>
          </p:cNvGrpSpPr>
          <p:nvPr/>
        </p:nvGrpSpPr>
        <p:grpSpPr bwMode="auto">
          <a:xfrm>
            <a:off x="1497013" y="500063"/>
            <a:ext cx="6705600" cy="4572000"/>
            <a:chOff x="1344" y="336"/>
            <a:chExt cx="4224" cy="2880"/>
          </a:xfrm>
        </p:grpSpPr>
        <p:sp>
          <p:nvSpPr>
            <p:cNvPr id="6159" name="AutoShape 4"/>
            <p:cNvSpPr>
              <a:spLocks noChangeArrowheads="1"/>
            </p:cNvSpPr>
            <p:nvPr/>
          </p:nvSpPr>
          <p:spPr bwMode="auto">
            <a:xfrm>
              <a:off x="1392" y="2016"/>
              <a:ext cx="4176" cy="1200"/>
            </a:xfrm>
            <a:prstGeom prst="triangle">
              <a:avLst>
                <a:gd name="adj" fmla="val 47412"/>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1" hangingPunct="1">
                <a:lnSpc>
                  <a:spcPct val="50000"/>
                </a:lnSpc>
                <a:spcBef>
                  <a:spcPct val="45000"/>
                </a:spcBef>
              </a:pPr>
              <a:endParaRPr lang="id-ID" sz="4800">
                <a:latin typeface="Calibri" pitchFamily="34" charset="0"/>
                <a:cs typeface="Calibri" pitchFamily="34" charset="0"/>
              </a:endParaRPr>
            </a:p>
          </p:txBody>
        </p:sp>
        <p:sp>
          <p:nvSpPr>
            <p:cNvPr id="6160" name="AutoShape 5"/>
            <p:cNvSpPr>
              <a:spLocks noChangeArrowheads="1"/>
            </p:cNvSpPr>
            <p:nvPr/>
          </p:nvSpPr>
          <p:spPr bwMode="auto">
            <a:xfrm>
              <a:off x="2160" y="576"/>
              <a:ext cx="2544" cy="2160"/>
            </a:xfrm>
            <a:prstGeom prst="triangle">
              <a:avLst>
                <a:gd name="adj" fmla="val 49204"/>
              </a:avLst>
            </a:prstGeom>
            <a:solidFill>
              <a:schemeClr val="accent6">
                <a:alpha val="50195"/>
              </a:schemeClr>
            </a:solidFill>
            <a:ln w="9525">
              <a:solidFill>
                <a:schemeClr val="tx1"/>
              </a:solidFill>
              <a:miter lim="800000"/>
              <a:headEnd/>
              <a:tailEnd/>
            </a:ln>
          </p:spPr>
          <p:txBody>
            <a:bodyPr wrap="none" anchor="ctr"/>
            <a:lstStyle/>
            <a:p>
              <a:pPr algn="ctr" eaLnBrk="1" hangingPunct="1">
                <a:lnSpc>
                  <a:spcPct val="50000"/>
                </a:lnSpc>
                <a:spcBef>
                  <a:spcPct val="45000"/>
                </a:spcBef>
              </a:pPr>
              <a:endParaRPr lang="id-ID" sz="4800">
                <a:latin typeface="Calibri" pitchFamily="34" charset="0"/>
                <a:cs typeface="Calibri" pitchFamily="34" charset="0"/>
              </a:endParaRPr>
            </a:p>
          </p:txBody>
        </p:sp>
        <p:sp>
          <p:nvSpPr>
            <p:cNvPr id="6161" name="Line 6"/>
            <p:cNvSpPr>
              <a:spLocks noChangeShapeType="1"/>
            </p:cNvSpPr>
            <p:nvPr/>
          </p:nvSpPr>
          <p:spPr bwMode="auto">
            <a:xfrm>
              <a:off x="3408" y="2016"/>
              <a:ext cx="2160" cy="12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sz="4800">
                <a:latin typeface="Calibri" pitchFamily="34" charset="0"/>
                <a:cs typeface="Calibri" pitchFamily="34" charset="0"/>
              </a:endParaRPr>
            </a:p>
          </p:txBody>
        </p:sp>
        <p:sp>
          <p:nvSpPr>
            <p:cNvPr id="6162" name="Line 7"/>
            <p:cNvSpPr>
              <a:spLocks noChangeShapeType="1"/>
            </p:cNvSpPr>
            <p:nvPr/>
          </p:nvSpPr>
          <p:spPr bwMode="auto">
            <a:xfrm flipV="1">
              <a:off x="1344" y="2016"/>
              <a:ext cx="2064" cy="1200"/>
            </a:xfrm>
            <a:prstGeom prst="line">
              <a:avLst/>
            </a:prstGeom>
            <a:noFill/>
            <a:ln w="38100">
              <a:solidFill>
                <a:schemeClr val="tx1"/>
              </a:solidFill>
              <a:round/>
              <a:headEnd type="triangle" w="med" len="med"/>
              <a:tailEnd/>
            </a:ln>
            <a:extLst>
              <a:ext uri="{909E8E84-426E-40DD-AFC4-6F175D3DCCD1}">
                <a14:hiddenFill xmlns:a14="http://schemas.microsoft.com/office/drawing/2010/main">
                  <a:noFill/>
                </a14:hiddenFill>
              </a:ext>
            </a:extLst>
          </p:spPr>
          <p:txBody>
            <a:bodyPr wrap="none" anchor="ctr"/>
            <a:lstStyle/>
            <a:p>
              <a:endParaRPr lang="en-US" sz="4800">
                <a:latin typeface="Calibri" pitchFamily="34" charset="0"/>
                <a:cs typeface="Calibri" pitchFamily="34" charset="0"/>
              </a:endParaRPr>
            </a:p>
          </p:txBody>
        </p:sp>
        <p:sp>
          <p:nvSpPr>
            <p:cNvPr id="6163" name="Line 8"/>
            <p:cNvSpPr>
              <a:spLocks noChangeShapeType="1"/>
            </p:cNvSpPr>
            <p:nvPr/>
          </p:nvSpPr>
          <p:spPr bwMode="auto">
            <a:xfrm flipV="1">
              <a:off x="3408" y="336"/>
              <a:ext cx="0" cy="168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sz="4800">
                <a:latin typeface="Calibri" pitchFamily="34" charset="0"/>
                <a:cs typeface="Calibri" pitchFamily="34" charset="0"/>
              </a:endParaRPr>
            </a:p>
          </p:txBody>
        </p:sp>
      </p:grpSp>
      <p:grpSp>
        <p:nvGrpSpPr>
          <p:cNvPr id="3" name="Group 9"/>
          <p:cNvGrpSpPr>
            <a:grpSpLocks/>
          </p:cNvGrpSpPr>
          <p:nvPr/>
        </p:nvGrpSpPr>
        <p:grpSpPr bwMode="auto">
          <a:xfrm>
            <a:off x="4095750" y="120650"/>
            <a:ext cx="4394200" cy="1579563"/>
            <a:chOff x="2580" y="-69"/>
            <a:chExt cx="2768" cy="995"/>
          </a:xfrm>
        </p:grpSpPr>
        <p:sp>
          <p:nvSpPr>
            <p:cNvPr id="6157" name="Text Box 10"/>
            <p:cNvSpPr txBox="1">
              <a:spLocks noChangeArrowheads="1"/>
            </p:cNvSpPr>
            <p:nvPr/>
          </p:nvSpPr>
          <p:spPr bwMode="auto">
            <a:xfrm>
              <a:off x="3354" y="306"/>
              <a:ext cx="1296" cy="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algn="ctr" eaLnBrk="1" hangingPunct="1">
                <a:lnSpc>
                  <a:spcPct val="40000"/>
                </a:lnSpc>
                <a:spcBef>
                  <a:spcPct val="50000"/>
                </a:spcBef>
                <a:buFontTx/>
                <a:buChar char="•"/>
              </a:pPr>
              <a:r>
                <a:rPr lang="en-US" sz="1800" dirty="0">
                  <a:solidFill>
                    <a:schemeClr val="bg2"/>
                  </a:solidFill>
                  <a:latin typeface="Calibri" pitchFamily="34" charset="0"/>
                  <a:cs typeface="Calibri" pitchFamily="34" charset="0"/>
                </a:rPr>
                <a:t> Responsibility</a:t>
              </a:r>
            </a:p>
            <a:p>
              <a:pPr algn="ctr" eaLnBrk="1" hangingPunct="1">
                <a:lnSpc>
                  <a:spcPct val="40000"/>
                </a:lnSpc>
                <a:spcBef>
                  <a:spcPct val="50000"/>
                </a:spcBef>
                <a:buFontTx/>
                <a:buChar char="•"/>
              </a:pPr>
              <a:r>
                <a:rPr lang="en-US" sz="1800" dirty="0">
                  <a:solidFill>
                    <a:schemeClr val="bg2"/>
                  </a:solidFill>
                  <a:latin typeface="Calibri" pitchFamily="34" charset="0"/>
                  <a:cs typeface="Calibri" pitchFamily="34" charset="0"/>
                </a:rPr>
                <a:t> Liability</a:t>
              </a:r>
            </a:p>
            <a:p>
              <a:pPr algn="ctr" eaLnBrk="1" hangingPunct="1">
                <a:lnSpc>
                  <a:spcPct val="40000"/>
                </a:lnSpc>
                <a:spcBef>
                  <a:spcPct val="50000"/>
                </a:spcBef>
                <a:buFontTx/>
                <a:buChar char="•"/>
              </a:pPr>
              <a:r>
                <a:rPr lang="en-US" sz="1800" dirty="0">
                  <a:solidFill>
                    <a:schemeClr val="bg2"/>
                  </a:solidFill>
                  <a:latin typeface="Calibri" pitchFamily="34" charset="0"/>
                  <a:cs typeface="Calibri" pitchFamily="34" charset="0"/>
                </a:rPr>
                <a:t> Accountability</a:t>
              </a:r>
            </a:p>
            <a:p>
              <a:pPr algn="ctr" eaLnBrk="1" hangingPunct="1">
                <a:lnSpc>
                  <a:spcPct val="40000"/>
                </a:lnSpc>
                <a:spcBef>
                  <a:spcPct val="50000"/>
                </a:spcBef>
                <a:buFontTx/>
                <a:buChar char="•"/>
              </a:pPr>
              <a:r>
                <a:rPr lang="en-US" sz="1800" dirty="0">
                  <a:solidFill>
                    <a:schemeClr val="bg2"/>
                  </a:solidFill>
                  <a:latin typeface="Calibri" pitchFamily="34" charset="0"/>
                  <a:cs typeface="Calibri" pitchFamily="34" charset="0"/>
                </a:rPr>
                <a:t> Integrity</a:t>
              </a:r>
            </a:p>
          </p:txBody>
        </p:sp>
        <p:sp>
          <p:nvSpPr>
            <p:cNvPr id="247819" name="Rectangle 11"/>
            <p:cNvSpPr>
              <a:spLocks noChangeArrowheads="1"/>
            </p:cNvSpPr>
            <p:nvPr/>
          </p:nvSpPr>
          <p:spPr bwMode="auto">
            <a:xfrm>
              <a:off x="2580" y="-69"/>
              <a:ext cx="2768" cy="239"/>
            </a:xfrm>
            <a:prstGeom prst="rect">
              <a:avLst/>
            </a:prstGeom>
            <a:noFill/>
            <a:ln w="9525">
              <a:noFill/>
              <a:miter lim="800000"/>
              <a:headEnd/>
              <a:tailEnd/>
            </a:ln>
            <a:effectLst/>
          </p:spPr>
          <p:txBody>
            <a:bodyPr/>
            <a:lstStyle/>
            <a:p>
              <a:pPr algn="ctr" eaLnBrk="1" hangingPunct="1">
                <a:spcBef>
                  <a:spcPts val="600"/>
                </a:spcBef>
                <a:defRPr/>
              </a:pPr>
              <a:r>
                <a:rPr lang="en-US" sz="2800" dirty="0">
                  <a:solidFill>
                    <a:srgbClr val="FFCC00"/>
                  </a:solidFill>
                  <a:effectLst>
                    <a:outerShdw blurRad="38100" dist="38100" dir="2700000" algn="tl">
                      <a:srgbClr val="000000"/>
                    </a:outerShdw>
                  </a:effectLst>
                  <a:latin typeface="Calibri" pitchFamily="34" charset="0"/>
                  <a:cs typeface="Calibri" pitchFamily="34" charset="0"/>
                </a:rPr>
                <a:t>ATTITUDE (SIKAP KERJA)</a:t>
              </a:r>
              <a:endParaRPr lang="id-ID" sz="2800" dirty="0">
                <a:solidFill>
                  <a:srgbClr val="FFCC00"/>
                </a:solidFill>
                <a:effectLst>
                  <a:outerShdw blurRad="38100" dist="38100" dir="2700000" algn="tl">
                    <a:srgbClr val="000000"/>
                  </a:outerShdw>
                </a:effectLst>
                <a:latin typeface="Calibri" pitchFamily="34" charset="0"/>
                <a:cs typeface="Calibri" pitchFamily="34" charset="0"/>
              </a:endParaRPr>
            </a:p>
          </p:txBody>
        </p:sp>
      </p:grpSp>
      <p:grpSp>
        <p:nvGrpSpPr>
          <p:cNvPr id="4" name="Group 12"/>
          <p:cNvGrpSpPr>
            <a:grpSpLocks/>
          </p:cNvGrpSpPr>
          <p:nvPr/>
        </p:nvGrpSpPr>
        <p:grpSpPr bwMode="auto">
          <a:xfrm>
            <a:off x="4841875" y="5192713"/>
            <a:ext cx="5040313" cy="1116012"/>
            <a:chOff x="3050" y="3240"/>
            <a:chExt cx="3175" cy="703"/>
          </a:xfrm>
        </p:grpSpPr>
        <p:sp>
          <p:nvSpPr>
            <p:cNvPr id="6155" name="Text Box 13"/>
            <p:cNvSpPr txBox="1">
              <a:spLocks noChangeArrowheads="1"/>
            </p:cNvSpPr>
            <p:nvPr/>
          </p:nvSpPr>
          <p:spPr bwMode="auto">
            <a:xfrm>
              <a:off x="3651" y="3323"/>
              <a:ext cx="2304" cy="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algn="ctr" eaLnBrk="1" hangingPunct="1">
                <a:lnSpc>
                  <a:spcPct val="40000"/>
                </a:lnSpc>
                <a:spcBef>
                  <a:spcPct val="50000"/>
                </a:spcBef>
              </a:pPr>
              <a:endParaRPr lang="en-US" sz="1800" dirty="0">
                <a:solidFill>
                  <a:schemeClr val="bg2"/>
                </a:solidFill>
                <a:latin typeface="Calibri" pitchFamily="34" charset="0"/>
                <a:cs typeface="Calibri" pitchFamily="34" charset="0"/>
              </a:endParaRPr>
            </a:p>
            <a:p>
              <a:pPr algn="ctr" eaLnBrk="1" hangingPunct="1">
                <a:lnSpc>
                  <a:spcPct val="40000"/>
                </a:lnSpc>
                <a:spcBef>
                  <a:spcPct val="50000"/>
                </a:spcBef>
                <a:buFontTx/>
                <a:buChar char="•"/>
              </a:pPr>
              <a:r>
                <a:rPr lang="en-US" sz="1800" dirty="0">
                  <a:solidFill>
                    <a:schemeClr val="bg2"/>
                  </a:solidFill>
                  <a:latin typeface="Calibri" pitchFamily="34" charset="0"/>
                  <a:cs typeface="Calibri" pitchFamily="34" charset="0"/>
                </a:rPr>
                <a:t> Specific Technical Issues</a:t>
              </a:r>
            </a:p>
            <a:p>
              <a:pPr algn="ctr" eaLnBrk="1" hangingPunct="1">
                <a:lnSpc>
                  <a:spcPct val="40000"/>
                </a:lnSpc>
                <a:spcBef>
                  <a:spcPct val="50000"/>
                </a:spcBef>
                <a:buFontTx/>
                <a:buChar char="•"/>
              </a:pPr>
              <a:r>
                <a:rPr lang="en-US" sz="1800" dirty="0">
                  <a:solidFill>
                    <a:schemeClr val="bg2"/>
                  </a:solidFill>
                  <a:latin typeface="Calibri" pitchFamily="34" charset="0"/>
                  <a:cs typeface="Calibri" pitchFamily="34" charset="0"/>
                </a:rPr>
                <a:t> Specific Legal &amp; Practice Issues</a:t>
              </a:r>
            </a:p>
            <a:p>
              <a:pPr algn="ctr" eaLnBrk="1" hangingPunct="1">
                <a:lnSpc>
                  <a:spcPct val="40000"/>
                </a:lnSpc>
                <a:spcBef>
                  <a:spcPct val="50000"/>
                </a:spcBef>
                <a:buFontTx/>
                <a:buChar char="•"/>
              </a:pPr>
              <a:r>
                <a:rPr lang="en-US" sz="1800" dirty="0">
                  <a:solidFill>
                    <a:schemeClr val="bg2"/>
                  </a:solidFill>
                  <a:latin typeface="Calibri" pitchFamily="34" charset="0"/>
                  <a:cs typeface="Calibri" pitchFamily="34" charset="0"/>
                </a:rPr>
                <a:t> Environmental Issues</a:t>
              </a:r>
            </a:p>
          </p:txBody>
        </p:sp>
        <p:sp>
          <p:nvSpPr>
            <p:cNvPr id="247822" name="Rectangle 14"/>
            <p:cNvSpPr>
              <a:spLocks noChangeArrowheads="1"/>
            </p:cNvSpPr>
            <p:nvPr/>
          </p:nvSpPr>
          <p:spPr bwMode="auto">
            <a:xfrm>
              <a:off x="3050" y="3240"/>
              <a:ext cx="3175" cy="239"/>
            </a:xfrm>
            <a:prstGeom prst="rect">
              <a:avLst/>
            </a:prstGeom>
            <a:noFill/>
            <a:ln w="9525">
              <a:noFill/>
              <a:miter lim="800000"/>
              <a:headEnd/>
              <a:tailEnd/>
            </a:ln>
            <a:effectLst/>
          </p:spPr>
          <p:txBody>
            <a:bodyPr/>
            <a:lstStyle/>
            <a:p>
              <a:pPr algn="ctr" eaLnBrk="1" hangingPunct="1">
                <a:lnSpc>
                  <a:spcPct val="50000"/>
                </a:lnSpc>
                <a:spcBef>
                  <a:spcPct val="45000"/>
                </a:spcBef>
                <a:defRPr/>
              </a:pPr>
              <a:r>
                <a:rPr lang="en-US" sz="2800" dirty="0">
                  <a:solidFill>
                    <a:srgbClr val="FFCC00"/>
                  </a:solidFill>
                  <a:effectLst>
                    <a:outerShdw blurRad="38100" dist="38100" dir="2700000" algn="tl">
                      <a:srgbClr val="000000"/>
                    </a:outerShdw>
                  </a:effectLst>
                  <a:latin typeface="Calibri" pitchFamily="34" charset="0"/>
                  <a:cs typeface="Calibri" pitchFamily="34" charset="0"/>
                </a:rPr>
                <a:t>KNOWLEDGE (PENGETAHUAN)</a:t>
              </a:r>
              <a:endParaRPr lang="id-ID" sz="2800" dirty="0">
                <a:solidFill>
                  <a:srgbClr val="FFCC00"/>
                </a:solidFill>
                <a:effectLst>
                  <a:outerShdw blurRad="38100" dist="38100" dir="2700000" algn="tl">
                    <a:srgbClr val="000000"/>
                  </a:outerShdw>
                </a:effectLst>
                <a:latin typeface="Calibri" pitchFamily="34" charset="0"/>
                <a:cs typeface="Calibri" pitchFamily="34" charset="0"/>
              </a:endParaRPr>
            </a:p>
          </p:txBody>
        </p:sp>
      </p:grpSp>
      <p:grpSp>
        <p:nvGrpSpPr>
          <p:cNvPr id="5" name="Group 15"/>
          <p:cNvGrpSpPr>
            <a:grpSpLocks/>
          </p:cNvGrpSpPr>
          <p:nvPr/>
        </p:nvGrpSpPr>
        <p:grpSpPr bwMode="auto">
          <a:xfrm>
            <a:off x="-295275" y="5214934"/>
            <a:ext cx="4891088" cy="1309686"/>
            <a:chOff x="-232" y="3255"/>
            <a:chExt cx="3081" cy="825"/>
          </a:xfrm>
        </p:grpSpPr>
        <p:sp>
          <p:nvSpPr>
            <p:cNvPr id="6153" name="Text Box 16"/>
            <p:cNvSpPr txBox="1">
              <a:spLocks noChangeArrowheads="1"/>
            </p:cNvSpPr>
            <p:nvPr/>
          </p:nvSpPr>
          <p:spPr bwMode="auto">
            <a:xfrm>
              <a:off x="194" y="3460"/>
              <a:ext cx="2110" cy="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algn="ctr" eaLnBrk="1" hangingPunct="1">
                <a:lnSpc>
                  <a:spcPct val="40000"/>
                </a:lnSpc>
                <a:spcBef>
                  <a:spcPct val="50000"/>
                </a:spcBef>
                <a:buFontTx/>
                <a:buChar char="•"/>
              </a:pPr>
              <a:r>
                <a:rPr lang="en-US" sz="1800" dirty="0">
                  <a:solidFill>
                    <a:schemeClr val="bg2"/>
                  </a:solidFill>
                  <a:latin typeface="Calibri" pitchFamily="34" charset="0"/>
                  <a:cs typeface="Calibri" pitchFamily="34" charset="0"/>
                </a:rPr>
                <a:t> Language &amp; Communication</a:t>
              </a:r>
            </a:p>
            <a:p>
              <a:pPr algn="ctr" eaLnBrk="1" hangingPunct="1">
                <a:lnSpc>
                  <a:spcPct val="40000"/>
                </a:lnSpc>
                <a:spcBef>
                  <a:spcPct val="50000"/>
                </a:spcBef>
                <a:buFontTx/>
                <a:buChar char="•"/>
              </a:pPr>
              <a:r>
                <a:rPr lang="en-US" sz="1800" dirty="0">
                  <a:solidFill>
                    <a:schemeClr val="bg2"/>
                  </a:solidFill>
                  <a:latin typeface="Calibri" pitchFamily="34" charset="0"/>
                  <a:cs typeface="Calibri" pitchFamily="34" charset="0"/>
                </a:rPr>
                <a:t> Interpersonal Skill</a:t>
              </a:r>
            </a:p>
            <a:p>
              <a:pPr algn="ctr" eaLnBrk="1" hangingPunct="1">
                <a:lnSpc>
                  <a:spcPct val="40000"/>
                </a:lnSpc>
                <a:spcBef>
                  <a:spcPct val="50000"/>
                </a:spcBef>
                <a:buFontTx/>
                <a:buChar char="•"/>
              </a:pPr>
              <a:r>
                <a:rPr lang="en-US" sz="1800" dirty="0">
                  <a:solidFill>
                    <a:schemeClr val="bg2"/>
                  </a:solidFill>
                  <a:latin typeface="Calibri" pitchFamily="34" charset="0"/>
                  <a:cs typeface="Calibri" pitchFamily="34" charset="0"/>
                </a:rPr>
                <a:t> Technical Skill</a:t>
              </a:r>
            </a:p>
            <a:p>
              <a:pPr algn="ctr" eaLnBrk="1" hangingPunct="1">
                <a:lnSpc>
                  <a:spcPct val="40000"/>
                </a:lnSpc>
                <a:spcBef>
                  <a:spcPct val="50000"/>
                </a:spcBef>
                <a:buFontTx/>
                <a:buChar char="•"/>
              </a:pPr>
              <a:r>
                <a:rPr lang="en-US" sz="1800" dirty="0">
                  <a:solidFill>
                    <a:schemeClr val="bg2"/>
                  </a:solidFill>
                  <a:latin typeface="Calibri" pitchFamily="34" charset="0"/>
                  <a:cs typeface="Calibri" pitchFamily="34" charset="0"/>
                </a:rPr>
                <a:t> Management &amp; Business Skill</a:t>
              </a:r>
            </a:p>
          </p:txBody>
        </p:sp>
        <p:sp>
          <p:nvSpPr>
            <p:cNvPr id="247825" name="Rectangle 17"/>
            <p:cNvSpPr>
              <a:spLocks noChangeArrowheads="1"/>
            </p:cNvSpPr>
            <p:nvPr/>
          </p:nvSpPr>
          <p:spPr bwMode="auto">
            <a:xfrm>
              <a:off x="-232" y="3255"/>
              <a:ext cx="3081" cy="239"/>
            </a:xfrm>
            <a:prstGeom prst="rect">
              <a:avLst/>
            </a:prstGeom>
            <a:noFill/>
            <a:ln w="9525">
              <a:noFill/>
              <a:miter lim="800000"/>
              <a:headEnd/>
              <a:tailEnd/>
            </a:ln>
            <a:effectLst/>
          </p:spPr>
          <p:txBody>
            <a:bodyPr/>
            <a:lstStyle/>
            <a:p>
              <a:pPr algn="ctr" eaLnBrk="1" hangingPunct="1">
                <a:lnSpc>
                  <a:spcPct val="50000"/>
                </a:lnSpc>
                <a:spcBef>
                  <a:spcPct val="45000"/>
                </a:spcBef>
                <a:defRPr/>
              </a:pPr>
              <a:r>
                <a:rPr lang="en-US" sz="2800" dirty="0">
                  <a:solidFill>
                    <a:srgbClr val="FFCC00"/>
                  </a:solidFill>
                  <a:effectLst>
                    <a:outerShdw blurRad="38100" dist="38100" dir="2700000" algn="tl">
                      <a:srgbClr val="000000"/>
                    </a:outerShdw>
                  </a:effectLst>
                  <a:latin typeface="Calibri" pitchFamily="34" charset="0"/>
                  <a:cs typeface="Calibri" pitchFamily="34" charset="0"/>
                </a:rPr>
                <a:t>PRACTICE (KEMAMPUAN)</a:t>
              </a:r>
              <a:endParaRPr lang="id-ID" sz="2800" dirty="0">
                <a:solidFill>
                  <a:srgbClr val="FFCC00"/>
                </a:solidFill>
                <a:effectLst>
                  <a:outerShdw blurRad="38100" dist="38100" dir="2700000" algn="tl">
                    <a:srgbClr val="000000"/>
                  </a:outerShdw>
                </a:effectLst>
                <a:latin typeface="Calibri" pitchFamily="34" charset="0"/>
                <a:cs typeface="Calibri" pitchFamily="34" charset="0"/>
              </a:endParaRPr>
            </a:p>
          </p:txBody>
        </p:sp>
      </p:grpSp>
    </p:spTree>
  </p:cSld>
  <p:clrMapOvr>
    <a:masterClrMapping/>
  </p:clrMapOvr>
  <p:transition>
    <p:cover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47810"/>
                                        </p:tgtEl>
                                        <p:attrNameLst>
                                          <p:attrName>style.visibility</p:attrName>
                                        </p:attrNameLst>
                                      </p:cBhvr>
                                      <p:to>
                                        <p:strVal val="visible"/>
                                      </p:to>
                                    </p:set>
                                    <p:anim calcmode="lin" valueType="num">
                                      <p:cBhvr additive="base">
                                        <p:cTn id="7" dur="500" fill="hold"/>
                                        <p:tgtEl>
                                          <p:spTgt spid="247810"/>
                                        </p:tgtEl>
                                        <p:attrNameLst>
                                          <p:attrName>ppt_x</p:attrName>
                                        </p:attrNameLst>
                                      </p:cBhvr>
                                      <p:tavLst>
                                        <p:tav tm="0">
                                          <p:val>
                                            <p:strVal val="0-#ppt_w/2"/>
                                          </p:val>
                                        </p:tav>
                                        <p:tav tm="100000">
                                          <p:val>
                                            <p:strVal val="#ppt_x"/>
                                          </p:val>
                                        </p:tav>
                                      </p:tavLst>
                                    </p:anim>
                                    <p:anim calcmode="lin" valueType="num">
                                      <p:cBhvr additive="base">
                                        <p:cTn id="8" dur="500" fill="hold"/>
                                        <p:tgtEl>
                                          <p:spTgt spid="247810"/>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par>
                          <p:cTn id="9" fill="hold" nodeType="afterGroup">
                            <p:stCondLst>
                              <p:cond delay="500"/>
                            </p:stCondLst>
                            <p:childTnLst>
                              <p:par>
                                <p:cTn id="10" presetID="4" presetClass="entr" presetSubtype="32" fill="hold" nodeType="after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ox(out)">
                                      <p:cBhvr>
                                        <p:cTn id="12" dur="1000"/>
                                        <p:tgtEl>
                                          <p:spTgt spid="2"/>
                                        </p:tgtEl>
                                      </p:cBhvr>
                                    </p:animEffect>
                                  </p:childTnLst>
                                </p:cTn>
                              </p:par>
                            </p:childTnLst>
                          </p:cTn>
                        </p:par>
                        <p:par>
                          <p:cTn id="13" fill="hold" nodeType="afterGroup">
                            <p:stCondLst>
                              <p:cond delay="1500"/>
                            </p:stCondLst>
                            <p:childTnLst>
                              <p:par>
                                <p:cTn id="14" presetID="4" presetClass="entr" presetSubtype="32" fill="hold" nodeType="after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box(out)">
                                      <p:cBhvr>
                                        <p:cTn id="16" dur="500"/>
                                        <p:tgtEl>
                                          <p:spTgt spid="3"/>
                                        </p:tgtEl>
                                      </p:cBhvr>
                                    </p:animEffect>
                                  </p:childTnLst>
                                  <p:subTnLst>
                                    <p:audio>
                                      <p:cMediaNode>
                                        <p:cTn display="0" masterRel="sameClick">
                                          <p:stCondLst>
                                            <p:cond evt="begin" delay="0">
                                              <p:tn val="14"/>
                                            </p:cond>
                                          </p:stCondLst>
                                          <p:endCondLst>
                                            <p:cond evt="onStopAudio" delay="0">
                                              <p:tgtEl>
                                                <p:sldTgt/>
                                              </p:tgtEl>
                                            </p:cond>
                                          </p:endCondLst>
                                        </p:cTn>
                                        <p:tgtEl>
                                          <p:sndTgt r:embed="rId2" name="camera.wav"/>
                                        </p:tgtEl>
                                      </p:cMediaNode>
                                    </p:audio>
                                  </p:subTnLst>
                                </p:cTn>
                              </p:par>
                              <p:par>
                                <p:cTn id="17" presetID="4" presetClass="entr" presetSubtype="32" fill="hold" nodeType="with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box(out)">
                                      <p:cBhvr>
                                        <p:cTn id="19" dur="500"/>
                                        <p:tgtEl>
                                          <p:spTgt spid="5"/>
                                        </p:tgtEl>
                                      </p:cBhvr>
                                    </p:animEffect>
                                  </p:childTnLst>
                                  <p:subTnLst>
                                    <p:audio>
                                      <p:cMediaNode>
                                        <p:cTn display="0" masterRel="sameClick">
                                          <p:stCondLst>
                                            <p:cond evt="begin" delay="0">
                                              <p:tn val="17"/>
                                            </p:cond>
                                          </p:stCondLst>
                                          <p:endCondLst>
                                            <p:cond evt="onStopAudio" delay="0">
                                              <p:tgtEl>
                                                <p:sldTgt/>
                                              </p:tgtEl>
                                            </p:cond>
                                          </p:endCondLst>
                                        </p:cTn>
                                        <p:tgtEl>
                                          <p:sndTgt r:embed="rId2" name="camera.wav"/>
                                        </p:tgtEl>
                                      </p:cMediaNode>
                                    </p:audio>
                                  </p:subTnLst>
                                </p:cTn>
                              </p:par>
                              <p:par>
                                <p:cTn id="20" presetID="4" presetClass="entr" presetSubtype="32" fill="hold" nodeType="with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ox(out)">
                                      <p:cBhvr>
                                        <p:cTn id="22" dur="500"/>
                                        <p:tgtEl>
                                          <p:spTgt spid="4"/>
                                        </p:tgtEl>
                                      </p:cBhvr>
                                    </p:animEffect>
                                  </p:childTnLst>
                                  <p:subTnLst>
                                    <p:audio>
                                      <p:cMediaNode>
                                        <p:cTn display="0" masterRel="sameClick">
                                          <p:stCondLst>
                                            <p:cond evt="begin" delay="0">
                                              <p:tn val="20"/>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7810"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bwMode="auto">
          <a:xfrm>
            <a:off x="0" y="1"/>
            <a:ext cx="9906000" cy="764704"/>
          </a:xfrm>
          <a:prstGeom prst="rect">
            <a:avLst/>
          </a:prstGeom>
          <a:solidFill>
            <a:schemeClr val="accent5">
              <a:lumMod val="75000"/>
            </a:schemeClr>
          </a:solidFill>
          <a:ln w="5715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50000"/>
              </a:lnSpc>
              <a:spcBef>
                <a:spcPct val="45000"/>
              </a:spcBef>
              <a:spcAft>
                <a:spcPct val="0"/>
              </a:spcAft>
              <a:buClrTx/>
              <a:buSzTx/>
              <a:buFontTx/>
              <a:buNone/>
              <a:tabLst/>
            </a:pPr>
            <a:endParaRPr kumimoji="0" lang="en-US" sz="4400" b="1" i="0" u="none" strike="noStrike" cap="none" normalizeH="0" baseline="0" dirty="0" smtClean="0">
              <a:ln>
                <a:noFill/>
              </a:ln>
              <a:solidFill>
                <a:srgbClr val="FFFFCC"/>
              </a:solidFill>
              <a:effectLst/>
              <a:latin typeface="Calibri" pitchFamily="34" charset="0"/>
              <a:cs typeface="Calibri" pitchFamily="34" charset="0"/>
            </a:endParaRPr>
          </a:p>
        </p:txBody>
      </p:sp>
      <p:sp>
        <p:nvSpPr>
          <p:cNvPr id="2" name="Footer Placeholder 1"/>
          <p:cNvSpPr>
            <a:spLocks noGrp="1"/>
          </p:cNvSpPr>
          <p:nvPr>
            <p:ph type="ftr" sz="quarter" idx="10"/>
          </p:nvPr>
        </p:nvSpPr>
        <p:spPr>
          <a:xfrm>
            <a:off x="166688" y="6500813"/>
            <a:ext cx="3429000" cy="457200"/>
          </a:xfrm>
        </p:spPr>
        <p:txBody>
          <a:bodyPr/>
          <a:lstStyle/>
          <a:p>
            <a:pPr>
              <a:defRPr/>
            </a:pPr>
            <a:r>
              <a:rPr lang="en-US" dirty="0" err="1" smtClean="0">
                <a:solidFill>
                  <a:schemeClr val="bg2"/>
                </a:solidFill>
              </a:rPr>
              <a:t>Bakuan</a:t>
            </a:r>
            <a:r>
              <a:rPr lang="en-US" dirty="0" smtClean="0">
                <a:solidFill>
                  <a:schemeClr val="bg2"/>
                </a:solidFill>
              </a:rPr>
              <a:t> </a:t>
            </a:r>
            <a:r>
              <a:rPr lang="en-US" dirty="0" err="1" smtClean="0">
                <a:solidFill>
                  <a:schemeClr val="bg2"/>
                </a:solidFill>
              </a:rPr>
              <a:t>Kompetensi</a:t>
            </a:r>
            <a:r>
              <a:rPr lang="en-US" dirty="0" smtClean="0">
                <a:solidFill>
                  <a:schemeClr val="bg2"/>
                </a:solidFill>
              </a:rPr>
              <a:t> IP </a:t>
            </a:r>
            <a:r>
              <a:rPr lang="en-US" dirty="0" err="1" smtClean="0">
                <a:solidFill>
                  <a:schemeClr val="bg2"/>
                </a:solidFill>
              </a:rPr>
              <a:t>Versi</a:t>
            </a:r>
            <a:r>
              <a:rPr lang="en-US" dirty="0" smtClean="0">
                <a:solidFill>
                  <a:schemeClr val="bg2"/>
                </a:solidFill>
              </a:rPr>
              <a:t> </a:t>
            </a:r>
            <a:r>
              <a:rPr lang="en-US" dirty="0" err="1" smtClean="0">
                <a:solidFill>
                  <a:schemeClr val="bg2"/>
                </a:solidFill>
              </a:rPr>
              <a:t>Ringkas</a:t>
            </a:r>
            <a:endParaRPr lang="en-US" dirty="0">
              <a:solidFill>
                <a:schemeClr val="bg2"/>
              </a:solidFill>
            </a:endParaRPr>
          </a:p>
        </p:txBody>
      </p:sp>
      <p:sp>
        <p:nvSpPr>
          <p:cNvPr id="43011" name="Slide Number Placeholder 2"/>
          <p:cNvSpPr>
            <a:spLocks noGrp="1"/>
          </p:cNvSpPr>
          <p:nvPr>
            <p:ph type="sldNum" sz="quarter" idx="11"/>
          </p:nvPr>
        </p:nvSpPr>
        <p:spPr>
          <a:xfrm>
            <a:off x="8310563" y="6500813"/>
            <a:ext cx="1398587"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r>
              <a:rPr lang="en-US" sz="1400" b="0" smtClean="0">
                <a:solidFill>
                  <a:schemeClr val="bg2"/>
                </a:solidFill>
                <a:latin typeface="Tahoma" pitchFamily="34" charset="0"/>
              </a:rPr>
              <a:t>Slide </a:t>
            </a:r>
            <a:fld id="{79DC28AF-14F4-4EC4-A0DC-56D6C87E2EE7}" type="slidenum">
              <a:rPr lang="en-US" sz="1400" b="0" smtClean="0">
                <a:solidFill>
                  <a:schemeClr val="bg2"/>
                </a:solidFill>
                <a:latin typeface="Tahoma" pitchFamily="34" charset="0"/>
              </a:rPr>
              <a:pPr/>
              <a:t>40</a:t>
            </a:fld>
            <a:endParaRPr lang="en-US" sz="1400" b="0" smtClean="0">
              <a:solidFill>
                <a:schemeClr val="bg2"/>
              </a:solidFill>
              <a:latin typeface="Tahoma"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403935153"/>
              </p:ext>
            </p:extLst>
          </p:nvPr>
        </p:nvGraphicFramePr>
        <p:xfrm>
          <a:off x="595313" y="642938"/>
          <a:ext cx="8786812" cy="5852275"/>
        </p:xfrm>
        <a:graphic>
          <a:graphicData uri="http://schemas.openxmlformats.org/drawingml/2006/table">
            <a:tbl>
              <a:tblPr/>
              <a:tblGrid>
                <a:gridCol w="384175"/>
                <a:gridCol w="741362"/>
                <a:gridCol w="2141538"/>
                <a:gridCol w="876300"/>
                <a:gridCol w="2286000"/>
                <a:gridCol w="1285875"/>
                <a:gridCol w="285750"/>
                <a:gridCol w="285750"/>
                <a:gridCol w="285750"/>
                <a:gridCol w="214312"/>
              </a:tblGrid>
              <a:tr h="335299">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dirty="0" smtClean="0">
                          <a:ln>
                            <a:noFill/>
                          </a:ln>
                          <a:solidFill>
                            <a:schemeClr val="bg2"/>
                          </a:solidFill>
                          <a:effectLst/>
                          <a:latin typeface="Calibri" pitchFamily="34" charset="0"/>
                          <a:ea typeface="Times New Roman" pitchFamily="18" charset="0"/>
                          <a:cs typeface="Calibri" pitchFamily="34" charset="0"/>
                        </a:rPr>
                        <a:t>NO</a:t>
                      </a:r>
                    </a:p>
                  </a:txBody>
                  <a:tcPr marL="32444" marR="32444" marT="0" marB="0" horzOverflow="overflow">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a:noFill/>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smtClean="0">
                          <a:ln>
                            <a:noFill/>
                          </a:ln>
                          <a:solidFill>
                            <a:schemeClr val="bg2"/>
                          </a:solidFill>
                          <a:effectLst/>
                          <a:latin typeface="Calibri" pitchFamily="34" charset="0"/>
                          <a:ea typeface="Times New Roman" pitchFamily="18" charset="0"/>
                          <a:cs typeface="Calibri" pitchFamily="34" charset="0"/>
                        </a:rPr>
                        <a:t>PERIODA</a:t>
                      </a:r>
                    </a:p>
                  </a:txBody>
                  <a:tcPr marL="32444" marR="3244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a:noFill/>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smtClean="0">
                          <a:ln>
                            <a:noFill/>
                          </a:ln>
                          <a:solidFill>
                            <a:schemeClr val="bg2"/>
                          </a:solidFill>
                          <a:effectLst/>
                          <a:latin typeface="Calibri" pitchFamily="34" charset="0"/>
                          <a:ea typeface="Times New Roman" pitchFamily="18" charset="0"/>
                          <a:cs typeface="Calibri" pitchFamily="34" charset="0"/>
                        </a:rPr>
                        <a:t>INSTANSI/PERUSAHAAN, NAMA </a:t>
                      </a:r>
                    </a:p>
                  </a:txBody>
                  <a:tcPr marL="32444" marR="3244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a:noFill/>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smtClean="0">
                          <a:ln>
                            <a:noFill/>
                          </a:ln>
                          <a:solidFill>
                            <a:schemeClr val="bg2"/>
                          </a:solidFill>
                          <a:effectLst/>
                          <a:latin typeface="Calibri" pitchFamily="34" charset="0"/>
                          <a:ea typeface="Times New Roman" pitchFamily="18" charset="0"/>
                          <a:cs typeface="Calibri" pitchFamily="34" charset="0"/>
                        </a:rPr>
                        <a:t>POSISI TUGAS</a:t>
                      </a:r>
                    </a:p>
                  </a:txBody>
                  <a:tcPr marL="32444" marR="3244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a:noFill/>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smtClean="0">
                          <a:ln>
                            <a:noFill/>
                          </a:ln>
                          <a:solidFill>
                            <a:schemeClr val="bg2"/>
                          </a:solidFill>
                          <a:effectLst/>
                          <a:latin typeface="Calibri" pitchFamily="34" charset="0"/>
                          <a:ea typeface="Times New Roman" pitchFamily="18" charset="0"/>
                          <a:cs typeface="Calibri" pitchFamily="34" charset="0"/>
                        </a:rPr>
                        <a:t>URAIAN SINGKAT KEGIATAN</a:t>
                      </a:r>
                    </a:p>
                  </a:txBody>
                  <a:tcPr marL="32444" marR="3244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a:noFill/>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dirty="0" smtClean="0">
                          <a:ln>
                            <a:noFill/>
                          </a:ln>
                          <a:solidFill>
                            <a:schemeClr val="bg2"/>
                          </a:solidFill>
                          <a:effectLst/>
                          <a:latin typeface="Calibri" pitchFamily="34" charset="0"/>
                          <a:ea typeface="Times New Roman" pitchFamily="18" charset="0"/>
                          <a:cs typeface="Calibri" pitchFamily="34" charset="0"/>
                        </a:rPr>
                        <a:t>KOMPE-</a:t>
                      </a:r>
                    </a:p>
                  </a:txBody>
                  <a:tcPr marL="32444" marR="32444" marT="0" marB="0" horzOverflow="overflow">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a:noFill/>
                    </a:lnB>
                    <a:lnTlToBr>
                      <a:noFill/>
                    </a:lnTlToBr>
                    <a:lnBlToTr>
                      <a:noFill/>
                    </a:lnBlToTr>
                    <a:solidFill>
                      <a:srgbClr val="FFFFFF"/>
                    </a:solidFill>
                  </a:tcPr>
                </a:tc>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smtClean="0">
                          <a:ln>
                            <a:noFill/>
                          </a:ln>
                          <a:solidFill>
                            <a:schemeClr val="bg2"/>
                          </a:solidFill>
                          <a:effectLst/>
                          <a:latin typeface="Calibri" pitchFamily="34" charset="0"/>
                          <a:ea typeface="Times New Roman" pitchFamily="18" charset="0"/>
                          <a:cs typeface="Calibri" pitchFamily="34" charset="0"/>
                        </a:rPr>
                        <a:t>Diisi oleh MP</a:t>
                      </a:r>
                    </a:p>
                  </a:txBody>
                  <a:tcPr marL="32444" marR="32444" marT="0" marB="0" horzOverflow="overflow">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335299">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smtClean="0">
                          <a:ln>
                            <a:noFill/>
                          </a:ln>
                          <a:solidFill>
                            <a:schemeClr val="bg2"/>
                          </a:solidFill>
                          <a:effectLst/>
                          <a:latin typeface="Calibri" pitchFamily="34" charset="0"/>
                          <a:ea typeface="Times New Roman" pitchFamily="18" charset="0"/>
                          <a:cs typeface="Calibri" pitchFamily="34" charset="0"/>
                        </a:rPr>
                        <a:t>( </a:t>
                      </a:r>
                      <a:r>
                        <a:rPr kumimoji="0" lang="en-US" sz="1200" b="1" i="0" u="none" strike="noStrike" cap="none" normalizeH="0" baseline="30000" smtClean="0">
                          <a:ln>
                            <a:noFill/>
                          </a:ln>
                          <a:solidFill>
                            <a:schemeClr val="bg2"/>
                          </a:solidFill>
                          <a:effectLst/>
                          <a:latin typeface="Calibri" pitchFamily="34" charset="0"/>
                          <a:ea typeface="Times New Roman" pitchFamily="18" charset="0"/>
                          <a:cs typeface="Calibri" pitchFamily="34" charset="0"/>
                        </a:rPr>
                        <a:t>1 </a:t>
                      </a:r>
                      <a:r>
                        <a:rPr kumimoji="0" lang="en-US" sz="1200" b="1" i="0" u="none" strike="noStrike" cap="none" normalizeH="0" baseline="0" smtClean="0">
                          <a:ln>
                            <a:noFill/>
                          </a:ln>
                          <a:solidFill>
                            <a:schemeClr val="bg2"/>
                          </a:solidFill>
                          <a:effectLst/>
                          <a:latin typeface="Calibri" pitchFamily="34" charset="0"/>
                          <a:ea typeface="Times New Roman" pitchFamily="18" charset="0"/>
                          <a:cs typeface="Calibri" pitchFamily="34" charset="0"/>
                        </a:rPr>
                        <a:t>)</a:t>
                      </a:r>
                    </a:p>
                  </a:txBody>
                  <a:tcPr marL="32444" marR="32444" marT="0" marB="0" horzOverflow="overflow">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endParaRPr kumimoji="0" lang="en-US" sz="1200" b="1" i="0" u="none" strike="noStrike" cap="none" normalizeH="0" baseline="0" smtClean="0">
                        <a:ln>
                          <a:noFill/>
                        </a:ln>
                        <a:solidFill>
                          <a:schemeClr val="bg2"/>
                        </a:solidFill>
                        <a:effectLst/>
                        <a:latin typeface="Calibri" pitchFamily="34" charset="0"/>
                        <a:ea typeface="Times New Roman" pitchFamily="18" charset="0"/>
                        <a:cs typeface="Calibri" pitchFamily="34" charset="0"/>
                      </a:endParaRPr>
                    </a:p>
                  </a:txBody>
                  <a:tcPr marL="32444" marR="3244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smtClean="0">
                          <a:ln>
                            <a:noFill/>
                          </a:ln>
                          <a:solidFill>
                            <a:schemeClr val="bg2"/>
                          </a:solidFill>
                          <a:effectLst/>
                          <a:latin typeface="Calibri" pitchFamily="34" charset="0"/>
                          <a:ea typeface="Times New Roman" pitchFamily="18" charset="0"/>
                          <a:cs typeface="Calibri" pitchFamily="34" charset="0"/>
                        </a:rPr>
                        <a:t>PROYEK/PRODUK dan LOKASI </a:t>
                      </a:r>
                    </a:p>
                  </a:txBody>
                  <a:tcPr marL="32444" marR="3244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smtClean="0">
                          <a:ln>
                            <a:noFill/>
                          </a:ln>
                          <a:solidFill>
                            <a:schemeClr val="bg2"/>
                          </a:solidFill>
                          <a:effectLst/>
                          <a:latin typeface="Calibri" pitchFamily="34" charset="0"/>
                          <a:ea typeface="Times New Roman" pitchFamily="18" charset="0"/>
                          <a:cs typeface="Calibri" pitchFamily="34" charset="0"/>
                        </a:rPr>
                        <a:t>JABATAN </a:t>
                      </a:r>
                    </a:p>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smtClean="0">
                          <a:ln>
                            <a:noFill/>
                          </a:ln>
                          <a:solidFill>
                            <a:schemeClr val="bg2"/>
                          </a:solidFill>
                          <a:effectLst/>
                          <a:latin typeface="Calibri" pitchFamily="34" charset="0"/>
                          <a:ea typeface="Times New Roman" pitchFamily="18" charset="0"/>
                          <a:cs typeface="Calibri" pitchFamily="34" charset="0"/>
                        </a:rPr>
                        <a:t>( </a:t>
                      </a:r>
                      <a:r>
                        <a:rPr kumimoji="0" lang="en-US" sz="1200" b="1" i="0" u="none" strike="noStrike" cap="none" normalizeH="0" baseline="30000" smtClean="0">
                          <a:ln>
                            <a:noFill/>
                          </a:ln>
                          <a:solidFill>
                            <a:schemeClr val="bg2"/>
                          </a:solidFill>
                          <a:effectLst/>
                          <a:latin typeface="Calibri" pitchFamily="34" charset="0"/>
                          <a:ea typeface="Times New Roman" pitchFamily="18" charset="0"/>
                          <a:cs typeface="Calibri" pitchFamily="34" charset="0"/>
                        </a:rPr>
                        <a:t>3 </a:t>
                      </a:r>
                      <a:r>
                        <a:rPr kumimoji="0" lang="en-US" sz="1200" b="1" i="0" u="none" strike="noStrike" cap="none" normalizeH="0" baseline="0" smtClean="0">
                          <a:ln>
                            <a:noFill/>
                          </a:ln>
                          <a:solidFill>
                            <a:schemeClr val="bg2"/>
                          </a:solidFill>
                          <a:effectLst/>
                          <a:latin typeface="Calibri" pitchFamily="34" charset="0"/>
                          <a:ea typeface="Times New Roman" pitchFamily="18" charset="0"/>
                          <a:cs typeface="Calibri" pitchFamily="34" charset="0"/>
                        </a:rPr>
                        <a:t>)</a:t>
                      </a:r>
                    </a:p>
                  </a:txBody>
                  <a:tcPr marL="32444" marR="3244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smtClean="0">
                          <a:ln>
                            <a:noFill/>
                          </a:ln>
                          <a:solidFill>
                            <a:schemeClr val="bg2"/>
                          </a:solidFill>
                          <a:effectLst/>
                          <a:latin typeface="Calibri" pitchFamily="34" charset="0"/>
                          <a:ea typeface="Times New Roman" pitchFamily="18" charset="0"/>
                          <a:cs typeface="Calibri" pitchFamily="34" charset="0"/>
                        </a:rPr>
                        <a:t>YANG DILAKUKAN ( </a:t>
                      </a:r>
                      <a:r>
                        <a:rPr kumimoji="0" lang="en-US" sz="1200" b="1" i="0" u="none" strike="noStrike" cap="none" normalizeH="0" baseline="30000" smtClean="0">
                          <a:ln>
                            <a:noFill/>
                          </a:ln>
                          <a:solidFill>
                            <a:schemeClr val="bg2"/>
                          </a:solidFill>
                          <a:effectLst/>
                          <a:latin typeface="Calibri" pitchFamily="34" charset="0"/>
                          <a:ea typeface="Times New Roman" pitchFamily="18" charset="0"/>
                          <a:cs typeface="Calibri" pitchFamily="34" charset="0"/>
                        </a:rPr>
                        <a:t>4 </a:t>
                      </a:r>
                      <a:r>
                        <a:rPr kumimoji="0" lang="en-US" sz="1200" b="1" i="0" u="none" strike="noStrike" cap="none" normalizeH="0" baseline="0" smtClean="0">
                          <a:ln>
                            <a:noFill/>
                          </a:ln>
                          <a:solidFill>
                            <a:schemeClr val="bg2"/>
                          </a:solidFill>
                          <a:effectLst/>
                          <a:latin typeface="Calibri" pitchFamily="34" charset="0"/>
                          <a:ea typeface="Times New Roman" pitchFamily="18" charset="0"/>
                          <a:cs typeface="Calibri" pitchFamily="34" charset="0"/>
                        </a:rPr>
                        <a:t>)</a:t>
                      </a:r>
                    </a:p>
                  </a:txBody>
                  <a:tcPr marL="32444" marR="3244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dirty="0" smtClean="0">
                          <a:ln>
                            <a:noFill/>
                          </a:ln>
                          <a:solidFill>
                            <a:schemeClr val="bg2"/>
                          </a:solidFill>
                          <a:effectLst/>
                          <a:latin typeface="Calibri" pitchFamily="34" charset="0"/>
                          <a:ea typeface="Times New Roman" pitchFamily="18" charset="0"/>
                          <a:cs typeface="Calibri" pitchFamily="34" charset="0"/>
                        </a:rPr>
                        <a:t>TENSI *)</a:t>
                      </a:r>
                    </a:p>
                  </a:txBody>
                  <a:tcPr marL="32444" marR="32444" marT="0" marB="0" horzOverflow="overflow">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smtClean="0">
                          <a:ln>
                            <a:noFill/>
                          </a:ln>
                          <a:solidFill>
                            <a:schemeClr val="bg2"/>
                          </a:solidFill>
                          <a:effectLst/>
                          <a:latin typeface="Calibri" pitchFamily="34" charset="0"/>
                          <a:ea typeface="Times New Roman" pitchFamily="18" charset="0"/>
                          <a:cs typeface="Calibri" pitchFamily="34" charset="0"/>
                        </a:rPr>
                        <a:t>P</a:t>
                      </a:r>
                    </a:p>
                  </a:txBody>
                  <a:tcPr marL="32444" marR="32444" marT="0" marB="0" horzOverflow="overflow">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smtClean="0">
                          <a:ln>
                            <a:noFill/>
                          </a:ln>
                          <a:solidFill>
                            <a:schemeClr val="bg2"/>
                          </a:solidFill>
                          <a:effectLst/>
                          <a:latin typeface="Calibri" pitchFamily="34" charset="0"/>
                          <a:ea typeface="Times New Roman" pitchFamily="18" charset="0"/>
                          <a:cs typeface="Calibri" pitchFamily="34" charset="0"/>
                        </a:rPr>
                        <a:t>Q</a:t>
                      </a:r>
                    </a:p>
                  </a:txBody>
                  <a:tcPr marL="32444" marR="3244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smtClean="0">
                          <a:ln>
                            <a:noFill/>
                          </a:ln>
                          <a:solidFill>
                            <a:schemeClr val="bg2"/>
                          </a:solidFill>
                          <a:effectLst/>
                          <a:latin typeface="Calibri" pitchFamily="34" charset="0"/>
                          <a:ea typeface="Times New Roman" pitchFamily="18" charset="0"/>
                          <a:cs typeface="Calibri" pitchFamily="34" charset="0"/>
                        </a:rPr>
                        <a:t>R</a:t>
                      </a:r>
                    </a:p>
                  </a:txBody>
                  <a:tcPr marL="32444" marR="3244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smtClean="0">
                          <a:ln>
                            <a:noFill/>
                          </a:ln>
                          <a:solidFill>
                            <a:schemeClr val="bg2"/>
                          </a:solidFill>
                          <a:effectLst/>
                          <a:latin typeface="Calibri" pitchFamily="34" charset="0"/>
                          <a:ea typeface="Times New Roman" pitchFamily="18" charset="0"/>
                          <a:cs typeface="Calibri" pitchFamily="34" charset="0"/>
                        </a:rPr>
                        <a:t>T</a:t>
                      </a:r>
                    </a:p>
                  </a:txBody>
                  <a:tcPr marL="32444" marR="32444" marT="0" marB="0" horzOverflow="overflow">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1341197">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smtClean="0">
                          <a:ln>
                            <a:noFill/>
                          </a:ln>
                          <a:solidFill>
                            <a:schemeClr val="bg2"/>
                          </a:solidFill>
                          <a:effectLst/>
                          <a:latin typeface="Calibri" pitchFamily="34" charset="0"/>
                          <a:ea typeface="Times New Roman" pitchFamily="18" charset="0"/>
                          <a:cs typeface="Calibri" pitchFamily="34" charset="0"/>
                        </a:rPr>
                        <a:t>1.</a:t>
                      </a:r>
                    </a:p>
                  </a:txBody>
                  <a:tcPr marL="32444" marR="32444" marT="0" marB="0" horzOverflow="overflow">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smtClean="0">
                          <a:ln>
                            <a:noFill/>
                          </a:ln>
                          <a:solidFill>
                            <a:schemeClr val="bg2"/>
                          </a:solidFill>
                          <a:effectLst/>
                          <a:latin typeface="Calibri" pitchFamily="34" charset="0"/>
                          <a:ea typeface="Times New Roman" pitchFamily="18" charset="0"/>
                          <a:cs typeface="Calibri" pitchFamily="34" charset="0"/>
                        </a:rPr>
                        <a:t>1988</a:t>
                      </a:r>
                    </a:p>
                  </a:txBody>
                  <a:tcPr marL="32444" marR="3244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dirty="0" smtClean="0">
                          <a:ln>
                            <a:noFill/>
                          </a:ln>
                          <a:solidFill>
                            <a:schemeClr val="bg2"/>
                          </a:solidFill>
                          <a:effectLst/>
                          <a:latin typeface="Calibri" pitchFamily="34" charset="0"/>
                          <a:ea typeface="Times New Roman" pitchFamily="18" charset="0"/>
                          <a:cs typeface="Calibri" pitchFamily="34" charset="0"/>
                        </a:rPr>
                        <a:t>PVD for soil improvement</a:t>
                      </a:r>
                    </a:p>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dirty="0" err="1" smtClean="0">
                          <a:ln>
                            <a:noFill/>
                          </a:ln>
                          <a:solidFill>
                            <a:schemeClr val="bg2"/>
                          </a:solidFill>
                          <a:effectLst/>
                          <a:latin typeface="Calibri" pitchFamily="34" charset="0"/>
                          <a:ea typeface="Times New Roman" pitchFamily="18" charset="0"/>
                          <a:cs typeface="Calibri" pitchFamily="34" charset="0"/>
                        </a:rPr>
                        <a:t>Laboratorium</a:t>
                      </a:r>
                      <a:r>
                        <a:rPr kumimoji="0" lang="en-US" sz="1200" b="1" i="0" u="none" strike="noStrike" cap="none" normalizeH="0" baseline="0" dirty="0" smtClean="0">
                          <a:ln>
                            <a:noFill/>
                          </a:ln>
                          <a:solidFill>
                            <a:schemeClr val="bg2"/>
                          </a:solidFill>
                          <a:effectLst/>
                          <a:latin typeface="Calibri" pitchFamily="34" charset="0"/>
                          <a:ea typeface="Times New Roman" pitchFamily="18" charset="0"/>
                          <a:cs typeface="Calibri" pitchFamily="34" charset="0"/>
                        </a:rPr>
                        <a:t> </a:t>
                      </a:r>
                      <a:r>
                        <a:rPr kumimoji="0" lang="en-US" sz="1200" b="1" i="0" u="none" strike="noStrike" cap="none" normalizeH="0" baseline="0" dirty="0" err="1" smtClean="0">
                          <a:ln>
                            <a:noFill/>
                          </a:ln>
                          <a:solidFill>
                            <a:schemeClr val="bg2"/>
                          </a:solidFill>
                          <a:effectLst/>
                          <a:latin typeface="Calibri" pitchFamily="34" charset="0"/>
                          <a:ea typeface="Times New Roman" pitchFamily="18" charset="0"/>
                          <a:cs typeface="Calibri" pitchFamily="34" charset="0"/>
                        </a:rPr>
                        <a:t>Teknik</a:t>
                      </a:r>
                      <a:r>
                        <a:rPr kumimoji="0" lang="en-US" sz="1200" b="1" i="0" u="none" strike="noStrike" cap="none" normalizeH="0" baseline="0" dirty="0" smtClean="0">
                          <a:ln>
                            <a:noFill/>
                          </a:ln>
                          <a:solidFill>
                            <a:schemeClr val="bg2"/>
                          </a:solidFill>
                          <a:effectLst/>
                          <a:latin typeface="Calibri" pitchFamily="34" charset="0"/>
                          <a:ea typeface="Times New Roman" pitchFamily="18" charset="0"/>
                          <a:cs typeface="Calibri" pitchFamily="34" charset="0"/>
                        </a:rPr>
                        <a:t> </a:t>
                      </a:r>
                      <a:r>
                        <a:rPr kumimoji="0" lang="en-US" sz="1200" b="1" i="0" u="none" strike="noStrike" cap="none" normalizeH="0" baseline="0" dirty="0" err="1" smtClean="0">
                          <a:ln>
                            <a:noFill/>
                          </a:ln>
                          <a:solidFill>
                            <a:schemeClr val="bg2"/>
                          </a:solidFill>
                          <a:effectLst/>
                          <a:latin typeface="Calibri" pitchFamily="34" charset="0"/>
                          <a:ea typeface="Times New Roman" pitchFamily="18" charset="0"/>
                          <a:cs typeface="Calibri" pitchFamily="34" charset="0"/>
                        </a:rPr>
                        <a:t>Sipil</a:t>
                      </a:r>
                      <a:r>
                        <a:rPr kumimoji="0" lang="en-US" sz="1200" b="1" i="0" u="none" strike="noStrike" cap="none" normalizeH="0" baseline="0" dirty="0" smtClean="0">
                          <a:ln>
                            <a:noFill/>
                          </a:ln>
                          <a:solidFill>
                            <a:schemeClr val="bg2"/>
                          </a:solidFill>
                          <a:effectLst/>
                          <a:latin typeface="Calibri" pitchFamily="34" charset="0"/>
                          <a:ea typeface="Times New Roman" pitchFamily="18" charset="0"/>
                          <a:cs typeface="Calibri" pitchFamily="34" charset="0"/>
                        </a:rPr>
                        <a:t> - National University of Singapore, Singapore.</a:t>
                      </a:r>
                    </a:p>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endParaRPr kumimoji="0" lang="en-US" sz="1200" b="1" i="0" u="none" strike="noStrike" cap="none" normalizeH="0" baseline="0" dirty="0" smtClean="0">
                        <a:ln>
                          <a:noFill/>
                        </a:ln>
                        <a:solidFill>
                          <a:schemeClr val="bg2"/>
                        </a:solidFill>
                        <a:effectLst/>
                        <a:latin typeface="Calibri" pitchFamily="34" charset="0"/>
                        <a:ea typeface="Times New Roman" pitchFamily="18" charset="0"/>
                        <a:cs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dirty="0" smtClean="0">
                          <a:ln>
                            <a:noFill/>
                          </a:ln>
                          <a:solidFill>
                            <a:schemeClr val="bg2"/>
                          </a:solidFill>
                          <a:effectLst/>
                          <a:latin typeface="Calibri" pitchFamily="34" charset="0"/>
                          <a:ea typeface="Times New Roman" pitchFamily="18" charset="0"/>
                          <a:cs typeface="Calibri" pitchFamily="34" charset="0"/>
                        </a:rPr>
                        <a:t>    </a:t>
                      </a:r>
                      <a:r>
                        <a:rPr lang="en-US" sz="1200" b="1" dirty="0" smtClean="0">
                          <a:solidFill>
                            <a:srgbClr val="3333CC"/>
                          </a:solidFill>
                          <a:latin typeface="Calibri" pitchFamily="34" charset="0"/>
                          <a:ea typeface="Times New Roman"/>
                          <a:cs typeface="Calibri" pitchFamily="34" charset="0"/>
                        </a:rPr>
                        <a:t>( </a:t>
                      </a:r>
                      <a:r>
                        <a:rPr lang="en-US" sz="1200" b="1" dirty="0" err="1" smtClean="0">
                          <a:solidFill>
                            <a:srgbClr val="3333CC"/>
                          </a:solidFill>
                          <a:latin typeface="Calibri" pitchFamily="34" charset="0"/>
                          <a:ea typeface="Times New Roman"/>
                          <a:cs typeface="Calibri" pitchFamily="34" charset="0"/>
                        </a:rPr>
                        <a:t>Bukti</a:t>
                      </a:r>
                      <a:r>
                        <a:rPr lang="en-US" sz="1200" b="1" dirty="0" smtClean="0">
                          <a:solidFill>
                            <a:srgbClr val="3333CC"/>
                          </a:solidFill>
                          <a:latin typeface="Calibri" pitchFamily="34" charset="0"/>
                          <a:ea typeface="Times New Roman"/>
                          <a:cs typeface="Calibri" pitchFamily="34" charset="0"/>
                        </a:rPr>
                        <a:t> </a:t>
                      </a:r>
                      <a:r>
                        <a:rPr lang="en-US" sz="1200" b="1" dirty="0" err="1" smtClean="0">
                          <a:solidFill>
                            <a:srgbClr val="3333CC"/>
                          </a:solidFill>
                          <a:latin typeface="Calibri" pitchFamily="34" charset="0"/>
                          <a:ea typeface="Times New Roman"/>
                          <a:cs typeface="Calibri" pitchFamily="34" charset="0"/>
                        </a:rPr>
                        <a:t>Terlampir</a:t>
                      </a:r>
                      <a:r>
                        <a:rPr lang="en-US" sz="1200" b="1" dirty="0" smtClean="0">
                          <a:solidFill>
                            <a:srgbClr val="3333CC"/>
                          </a:solidFill>
                          <a:latin typeface="Calibri" pitchFamily="34" charset="0"/>
                          <a:ea typeface="Times New Roman"/>
                          <a:cs typeface="Calibri" pitchFamily="34" charset="0"/>
                        </a:rPr>
                        <a:t> ).</a:t>
                      </a:r>
                      <a:endParaRPr kumimoji="0" lang="en-US" sz="1200" b="1" i="0" u="none" strike="noStrike" cap="none" normalizeH="0" baseline="0" dirty="0" smtClean="0">
                        <a:ln>
                          <a:noFill/>
                        </a:ln>
                        <a:solidFill>
                          <a:schemeClr val="bg2"/>
                        </a:solidFill>
                        <a:effectLst/>
                        <a:latin typeface="Calibri" pitchFamily="34" charset="0"/>
                        <a:ea typeface="Times New Roman" pitchFamily="18" charset="0"/>
                        <a:cs typeface="Calibri" pitchFamily="34" charset="0"/>
                      </a:endParaRPr>
                    </a:p>
                  </a:txBody>
                  <a:tcPr marL="32444" marR="3244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smtClean="0">
                          <a:ln>
                            <a:noFill/>
                          </a:ln>
                          <a:solidFill>
                            <a:schemeClr val="bg2"/>
                          </a:solidFill>
                          <a:effectLst/>
                          <a:latin typeface="Calibri" pitchFamily="34" charset="0"/>
                          <a:ea typeface="Times New Roman" pitchFamily="18" charset="0"/>
                          <a:cs typeface="Calibri" pitchFamily="34" charset="0"/>
                        </a:rPr>
                        <a:t>Anggota Tim Peneliti.</a:t>
                      </a:r>
                    </a:p>
                  </a:txBody>
                  <a:tcPr marL="32444" marR="3244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dirty="0" err="1" smtClean="0">
                          <a:ln>
                            <a:noFill/>
                          </a:ln>
                          <a:solidFill>
                            <a:schemeClr val="bg2"/>
                          </a:solidFill>
                          <a:effectLst/>
                          <a:latin typeface="Calibri" pitchFamily="34" charset="0"/>
                          <a:ea typeface="Times New Roman" pitchFamily="18" charset="0"/>
                          <a:cs typeface="Calibri" pitchFamily="34" charset="0"/>
                        </a:rPr>
                        <a:t>Meneliti</a:t>
                      </a:r>
                      <a:r>
                        <a:rPr kumimoji="0" lang="en-US" sz="1200" b="1" i="0" u="none" strike="noStrike" cap="none" normalizeH="0" baseline="0" dirty="0" smtClean="0">
                          <a:ln>
                            <a:noFill/>
                          </a:ln>
                          <a:solidFill>
                            <a:schemeClr val="bg2"/>
                          </a:solidFill>
                          <a:effectLst/>
                          <a:latin typeface="Calibri" pitchFamily="34" charset="0"/>
                          <a:ea typeface="Times New Roman" pitchFamily="18" charset="0"/>
                          <a:cs typeface="Calibri" pitchFamily="34" charset="0"/>
                        </a:rPr>
                        <a:t> </a:t>
                      </a:r>
                      <a:r>
                        <a:rPr kumimoji="0" lang="en-US" sz="1200" b="1" i="0" u="none" strike="noStrike" cap="none" normalizeH="0" baseline="0" dirty="0" err="1" smtClean="0">
                          <a:ln>
                            <a:noFill/>
                          </a:ln>
                          <a:solidFill>
                            <a:schemeClr val="bg2"/>
                          </a:solidFill>
                          <a:effectLst/>
                          <a:latin typeface="Calibri" pitchFamily="34" charset="0"/>
                          <a:ea typeface="Times New Roman" pitchFamily="18" charset="0"/>
                          <a:cs typeface="Calibri" pitchFamily="34" charset="0"/>
                        </a:rPr>
                        <a:t>pemakaian</a:t>
                      </a:r>
                      <a:r>
                        <a:rPr kumimoji="0" lang="en-US" sz="1200" b="1" i="0" u="none" strike="noStrike" cap="none" normalizeH="0" baseline="0" dirty="0" smtClean="0">
                          <a:ln>
                            <a:noFill/>
                          </a:ln>
                          <a:solidFill>
                            <a:schemeClr val="bg2"/>
                          </a:solidFill>
                          <a:effectLst/>
                          <a:latin typeface="Calibri" pitchFamily="34" charset="0"/>
                          <a:ea typeface="Times New Roman" pitchFamily="18" charset="0"/>
                          <a:cs typeface="Calibri" pitchFamily="34" charset="0"/>
                        </a:rPr>
                        <a:t> natural </a:t>
                      </a:r>
                      <a:r>
                        <a:rPr kumimoji="0" lang="en-US" sz="1200" b="1" i="0" u="none" strike="noStrike" cap="none" normalizeH="0" baseline="0" dirty="0" err="1" smtClean="0">
                          <a:ln>
                            <a:noFill/>
                          </a:ln>
                          <a:solidFill>
                            <a:schemeClr val="bg2"/>
                          </a:solidFill>
                          <a:effectLst/>
                          <a:latin typeface="Calibri" pitchFamily="34" charset="0"/>
                          <a:ea typeface="Times New Roman" pitchFamily="18" charset="0"/>
                          <a:cs typeface="Calibri" pitchFamily="34" charset="0"/>
                        </a:rPr>
                        <a:t>fibre</a:t>
                      </a:r>
                      <a:r>
                        <a:rPr kumimoji="0" lang="en-US" sz="1200" b="1" i="0" u="none" strike="noStrike" cap="none" normalizeH="0" baseline="0" dirty="0" smtClean="0">
                          <a:ln>
                            <a:noFill/>
                          </a:ln>
                          <a:solidFill>
                            <a:schemeClr val="bg2"/>
                          </a:solidFill>
                          <a:effectLst/>
                          <a:latin typeface="Calibri" pitchFamily="34" charset="0"/>
                          <a:ea typeface="Times New Roman" pitchFamily="18" charset="0"/>
                          <a:cs typeface="Calibri" pitchFamily="34" charset="0"/>
                        </a:rPr>
                        <a:t> </a:t>
                      </a:r>
                      <a:r>
                        <a:rPr kumimoji="0" lang="en-US" sz="1200" b="1" i="0" u="none" strike="noStrike" cap="none" normalizeH="0" baseline="0" dirty="0" err="1" smtClean="0">
                          <a:ln>
                            <a:noFill/>
                          </a:ln>
                          <a:solidFill>
                            <a:schemeClr val="bg2"/>
                          </a:solidFill>
                          <a:effectLst/>
                          <a:latin typeface="Calibri" pitchFamily="34" charset="0"/>
                          <a:ea typeface="Times New Roman" pitchFamily="18" charset="0"/>
                          <a:cs typeface="Calibri" pitchFamily="34" charset="0"/>
                        </a:rPr>
                        <a:t>sebagai</a:t>
                      </a:r>
                      <a:r>
                        <a:rPr kumimoji="0" lang="en-US" sz="1200" b="1" i="0" u="none" strike="noStrike" cap="none" normalizeH="0" baseline="0" dirty="0" smtClean="0">
                          <a:ln>
                            <a:noFill/>
                          </a:ln>
                          <a:solidFill>
                            <a:schemeClr val="bg2"/>
                          </a:solidFill>
                          <a:effectLst/>
                          <a:latin typeface="Calibri" pitchFamily="34" charset="0"/>
                          <a:ea typeface="Times New Roman" pitchFamily="18" charset="0"/>
                          <a:cs typeface="Calibri" pitchFamily="34" charset="0"/>
                        </a:rPr>
                        <a:t> </a:t>
                      </a:r>
                      <a:r>
                        <a:rPr kumimoji="0" lang="en-US" sz="1200" b="1" i="0" u="none" strike="noStrike" cap="none" normalizeH="0" baseline="0" dirty="0" err="1" smtClean="0">
                          <a:ln>
                            <a:noFill/>
                          </a:ln>
                          <a:solidFill>
                            <a:schemeClr val="bg2"/>
                          </a:solidFill>
                          <a:effectLst/>
                          <a:latin typeface="Calibri" pitchFamily="34" charset="0"/>
                          <a:ea typeface="Times New Roman" pitchFamily="18" charset="0"/>
                          <a:cs typeface="Calibri" pitchFamily="34" charset="0"/>
                        </a:rPr>
                        <a:t>bahan</a:t>
                      </a:r>
                      <a:r>
                        <a:rPr kumimoji="0" lang="en-US" sz="1200" b="1" i="0" u="none" strike="noStrike" cap="none" normalizeH="0" baseline="0" dirty="0" smtClean="0">
                          <a:ln>
                            <a:noFill/>
                          </a:ln>
                          <a:solidFill>
                            <a:schemeClr val="bg2"/>
                          </a:solidFill>
                          <a:effectLst/>
                          <a:latin typeface="Calibri" pitchFamily="34" charset="0"/>
                          <a:ea typeface="Times New Roman" pitchFamily="18" charset="0"/>
                          <a:cs typeface="Calibri" pitchFamily="34" charset="0"/>
                        </a:rPr>
                        <a:t> Pre </a:t>
                      </a:r>
                    </a:p>
                    <a:p>
                      <a:pPr marL="0" marR="0" lvl="0" indent="0" algn="just"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dirty="0" smtClean="0">
                          <a:ln>
                            <a:noFill/>
                          </a:ln>
                          <a:solidFill>
                            <a:schemeClr val="bg2"/>
                          </a:solidFill>
                          <a:effectLst/>
                          <a:latin typeface="Calibri" pitchFamily="34" charset="0"/>
                          <a:ea typeface="Times New Roman" pitchFamily="18" charset="0"/>
                          <a:cs typeface="Calibri" pitchFamily="34" charset="0"/>
                        </a:rPr>
                        <a:t>fabricated Vertical Drain PVD, al: </a:t>
                      </a:r>
                    </a:p>
                    <a:p>
                      <a:pPr marL="0" marR="0" lvl="0" indent="0" algn="just"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dirty="0" smtClean="0">
                          <a:ln>
                            <a:noFill/>
                          </a:ln>
                          <a:solidFill>
                            <a:schemeClr val="bg2"/>
                          </a:solidFill>
                          <a:effectLst/>
                          <a:latin typeface="Calibri" pitchFamily="34" charset="0"/>
                          <a:ea typeface="Times New Roman" pitchFamily="18" charset="0"/>
                          <a:cs typeface="Calibri" pitchFamily="34" charset="0"/>
                        </a:rPr>
                        <a:t>Water Permeability, </a:t>
                      </a:r>
                    </a:p>
                    <a:p>
                      <a:pPr marL="0" marR="0" lvl="0" indent="0" algn="just"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dirty="0" smtClean="0">
                          <a:ln>
                            <a:noFill/>
                          </a:ln>
                          <a:solidFill>
                            <a:schemeClr val="bg2"/>
                          </a:solidFill>
                          <a:effectLst/>
                          <a:latin typeface="Calibri" pitchFamily="34" charset="0"/>
                          <a:ea typeface="Times New Roman" pitchFamily="18" charset="0"/>
                          <a:cs typeface="Calibri" pitchFamily="34" charset="0"/>
                        </a:rPr>
                        <a:t>Discharge Capacity, </a:t>
                      </a:r>
                    </a:p>
                    <a:p>
                      <a:pPr marL="0" marR="0" lvl="0" indent="0" algn="just"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dirty="0" smtClean="0">
                          <a:ln>
                            <a:noFill/>
                          </a:ln>
                          <a:solidFill>
                            <a:schemeClr val="bg2"/>
                          </a:solidFill>
                          <a:effectLst/>
                          <a:latin typeface="Calibri" pitchFamily="34" charset="0"/>
                          <a:ea typeface="Times New Roman" pitchFamily="18" charset="0"/>
                          <a:cs typeface="Calibri" pitchFamily="34" charset="0"/>
                        </a:rPr>
                        <a:t>Strength, </a:t>
                      </a:r>
                    </a:p>
                    <a:p>
                      <a:pPr marL="0" marR="0" lvl="0" indent="0" algn="just"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dirty="0" smtClean="0">
                          <a:ln>
                            <a:noFill/>
                          </a:ln>
                          <a:solidFill>
                            <a:schemeClr val="bg2"/>
                          </a:solidFill>
                          <a:effectLst/>
                          <a:latin typeface="Calibri" pitchFamily="34" charset="0"/>
                          <a:ea typeface="Times New Roman" pitchFamily="18" charset="0"/>
                          <a:cs typeface="Calibri" pitchFamily="34" charset="0"/>
                        </a:rPr>
                        <a:t>AOS.</a:t>
                      </a:r>
                    </a:p>
                  </a:txBody>
                  <a:tcPr marL="32444" marR="3244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dirty="0" smtClean="0">
                          <a:ln>
                            <a:noFill/>
                          </a:ln>
                          <a:solidFill>
                            <a:srgbClr val="000000"/>
                          </a:solidFill>
                          <a:effectLst/>
                          <a:latin typeface="Calibri" pitchFamily="34" charset="0"/>
                          <a:ea typeface="Times New Roman" pitchFamily="18" charset="0"/>
                          <a:cs typeface="Calibri" pitchFamily="34" charset="0"/>
                        </a:rPr>
                        <a:t>P 6.1.4; P 6.2.3;</a:t>
                      </a:r>
                    </a:p>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dirty="0" smtClean="0">
                          <a:ln>
                            <a:noFill/>
                          </a:ln>
                          <a:solidFill>
                            <a:srgbClr val="000000"/>
                          </a:solidFill>
                          <a:effectLst/>
                          <a:latin typeface="Calibri" pitchFamily="34" charset="0"/>
                          <a:ea typeface="Times New Roman" pitchFamily="18" charset="0"/>
                          <a:cs typeface="Calibri" pitchFamily="34" charset="0"/>
                        </a:rPr>
                        <a:t>P 6.4.1; P 6.4.4;</a:t>
                      </a:r>
                    </a:p>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dirty="0" smtClean="0">
                          <a:ln>
                            <a:noFill/>
                          </a:ln>
                          <a:solidFill>
                            <a:srgbClr val="000000"/>
                          </a:solidFill>
                          <a:effectLst/>
                          <a:latin typeface="Calibri" pitchFamily="34" charset="0"/>
                          <a:ea typeface="Times New Roman" pitchFamily="18" charset="0"/>
                          <a:cs typeface="Calibri" pitchFamily="34" charset="0"/>
                        </a:rPr>
                        <a:t>P 6.5.4; </a:t>
                      </a:r>
                    </a:p>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endParaRPr kumimoji="0" lang="en-US" sz="1200" b="1" i="0" u="none" strike="noStrike" cap="none" normalizeH="0" baseline="0" dirty="0" smtClean="0">
                        <a:ln>
                          <a:noFill/>
                        </a:ln>
                        <a:solidFill>
                          <a:srgbClr val="3333CC"/>
                        </a:solidFill>
                        <a:effectLst/>
                        <a:latin typeface="Calibri" pitchFamily="34" charset="0"/>
                        <a:ea typeface="Times New Roman" pitchFamily="18" charset="0"/>
                        <a:cs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dirty="0" smtClean="0">
                          <a:ln>
                            <a:noFill/>
                          </a:ln>
                          <a:solidFill>
                            <a:schemeClr val="accent4">
                              <a:lumMod val="75000"/>
                            </a:schemeClr>
                          </a:solidFill>
                          <a:effectLst/>
                          <a:latin typeface="Calibri" pitchFamily="34" charset="0"/>
                          <a:ea typeface="Times New Roman" pitchFamily="18" charset="0"/>
                          <a:cs typeface="Calibri" pitchFamily="34" charset="0"/>
                        </a:rPr>
                        <a:t>P 9.1.1; P 9.1.2;</a:t>
                      </a:r>
                    </a:p>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dirty="0" smtClean="0">
                          <a:ln>
                            <a:noFill/>
                          </a:ln>
                          <a:solidFill>
                            <a:schemeClr val="accent4">
                              <a:lumMod val="75000"/>
                            </a:schemeClr>
                          </a:solidFill>
                          <a:effectLst/>
                          <a:latin typeface="Calibri" pitchFamily="34" charset="0"/>
                          <a:ea typeface="Times New Roman" pitchFamily="18" charset="0"/>
                          <a:cs typeface="Calibri" pitchFamily="34" charset="0"/>
                        </a:rPr>
                        <a:t>P 9.2.2; P 9.3.1;</a:t>
                      </a:r>
                    </a:p>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dirty="0" smtClean="0">
                          <a:ln>
                            <a:noFill/>
                          </a:ln>
                          <a:solidFill>
                            <a:schemeClr val="accent4">
                              <a:lumMod val="75000"/>
                            </a:schemeClr>
                          </a:solidFill>
                          <a:effectLst/>
                          <a:latin typeface="Calibri" pitchFamily="34" charset="0"/>
                          <a:ea typeface="Times New Roman" pitchFamily="18" charset="0"/>
                          <a:cs typeface="Calibri" pitchFamily="34" charset="0"/>
                        </a:rPr>
                        <a:t>P 9.4.3; P 9.4.6;</a:t>
                      </a:r>
                    </a:p>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dirty="0" smtClean="0">
                          <a:ln>
                            <a:noFill/>
                          </a:ln>
                          <a:solidFill>
                            <a:schemeClr val="accent4">
                              <a:lumMod val="75000"/>
                            </a:schemeClr>
                          </a:solidFill>
                          <a:effectLst/>
                          <a:latin typeface="Calibri" pitchFamily="34" charset="0"/>
                          <a:ea typeface="Times New Roman" pitchFamily="18" charset="0"/>
                          <a:cs typeface="Calibri" pitchFamily="34" charset="0"/>
                        </a:rPr>
                        <a:t>P 9.5.5. </a:t>
                      </a:r>
                    </a:p>
                  </a:txBody>
                  <a:tcPr marL="32444" marR="32444" marT="0" marB="0" horzOverflow="overflow">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14350" algn="l"/>
                          <a:tab pos="685800" algn="l"/>
                        </a:tabLst>
                      </a:pPr>
                      <a:endParaRPr kumimoji="0" lang="en-US" sz="1200" b="1" i="0" u="none" strike="noStrike" cap="none" normalizeH="0" baseline="0" smtClean="0">
                        <a:ln>
                          <a:noFill/>
                        </a:ln>
                        <a:solidFill>
                          <a:schemeClr val="bg2"/>
                        </a:solidFill>
                        <a:effectLst/>
                        <a:latin typeface="Calibri" pitchFamily="34" charset="0"/>
                        <a:ea typeface="Times New Roman" pitchFamily="18" charset="0"/>
                        <a:cs typeface="Calibri" pitchFamily="34" charset="0"/>
                      </a:endParaRPr>
                    </a:p>
                  </a:txBody>
                  <a:tcPr marL="32444" marR="32444" marT="0" marB="0" horzOverflow="overflow">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14350" algn="l"/>
                          <a:tab pos="685800" algn="l"/>
                        </a:tabLst>
                      </a:pPr>
                      <a:endParaRPr kumimoji="0" lang="en-US" sz="1200" b="1" i="0" u="none" strike="noStrike" cap="none" normalizeH="0" baseline="0" smtClean="0">
                        <a:ln>
                          <a:noFill/>
                        </a:ln>
                        <a:solidFill>
                          <a:schemeClr val="bg2"/>
                        </a:solidFill>
                        <a:effectLst/>
                        <a:latin typeface="Calibri" pitchFamily="34" charset="0"/>
                        <a:ea typeface="Times New Roman" pitchFamily="18" charset="0"/>
                        <a:cs typeface="Calibri" pitchFamily="34" charset="0"/>
                      </a:endParaRPr>
                    </a:p>
                  </a:txBody>
                  <a:tcPr marL="32444" marR="3244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14350" algn="l"/>
                          <a:tab pos="685800" algn="l"/>
                        </a:tabLst>
                      </a:pPr>
                      <a:endParaRPr kumimoji="0" lang="en-US" sz="1200" b="1" i="0" u="none" strike="noStrike" cap="none" normalizeH="0" baseline="0" smtClean="0">
                        <a:ln>
                          <a:noFill/>
                        </a:ln>
                        <a:solidFill>
                          <a:schemeClr val="bg2"/>
                        </a:solidFill>
                        <a:effectLst/>
                        <a:latin typeface="Calibri" pitchFamily="34" charset="0"/>
                        <a:ea typeface="Times New Roman" pitchFamily="18" charset="0"/>
                        <a:cs typeface="Calibri" pitchFamily="34" charset="0"/>
                      </a:endParaRPr>
                    </a:p>
                  </a:txBody>
                  <a:tcPr marL="32444" marR="3244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14350" algn="l"/>
                          <a:tab pos="685800" algn="l"/>
                        </a:tabLst>
                      </a:pPr>
                      <a:endParaRPr kumimoji="0" lang="en-US" sz="1200" b="1" i="0" u="none" strike="noStrike" cap="none" normalizeH="0" baseline="0" smtClean="0">
                        <a:ln>
                          <a:noFill/>
                        </a:ln>
                        <a:solidFill>
                          <a:schemeClr val="bg2"/>
                        </a:solidFill>
                        <a:effectLst/>
                        <a:latin typeface="Calibri" pitchFamily="34" charset="0"/>
                        <a:ea typeface="Times New Roman" pitchFamily="18" charset="0"/>
                        <a:cs typeface="Calibri" pitchFamily="34" charset="0"/>
                      </a:endParaRPr>
                    </a:p>
                  </a:txBody>
                  <a:tcPr marL="32444" marR="32444" marT="0" marB="0" horzOverflow="overflow">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2011795">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smtClean="0">
                          <a:ln>
                            <a:noFill/>
                          </a:ln>
                          <a:solidFill>
                            <a:schemeClr val="bg2"/>
                          </a:solidFill>
                          <a:effectLst/>
                          <a:latin typeface="Calibri" pitchFamily="34" charset="0"/>
                          <a:ea typeface="Times New Roman" pitchFamily="18" charset="0"/>
                          <a:cs typeface="Calibri" pitchFamily="34" charset="0"/>
                        </a:rPr>
                        <a:t>2.</a:t>
                      </a:r>
                    </a:p>
                  </a:txBody>
                  <a:tcPr marL="32444" marR="32444" marT="0" marB="0" horzOverflow="overflow">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smtClean="0">
                          <a:ln>
                            <a:noFill/>
                          </a:ln>
                          <a:solidFill>
                            <a:schemeClr val="bg2"/>
                          </a:solidFill>
                          <a:effectLst/>
                          <a:latin typeface="Calibri" pitchFamily="34" charset="0"/>
                          <a:cs typeface="Calibri" pitchFamily="34" charset="0"/>
                        </a:rPr>
                        <a:t>1993</a:t>
                      </a:r>
                      <a:endParaRPr kumimoji="0" lang="en-US" sz="1200" b="0" i="0" u="none" strike="noStrike" cap="none" normalizeH="0" baseline="0" smtClean="0">
                        <a:ln>
                          <a:noFill/>
                        </a:ln>
                        <a:solidFill>
                          <a:schemeClr val="bg2"/>
                        </a:solidFill>
                        <a:effectLst/>
                        <a:latin typeface="Calibri" pitchFamily="34" charset="0"/>
                        <a:cs typeface="Calibri" pitchFamily="34" charset="0"/>
                      </a:endParaRPr>
                    </a:p>
                  </a:txBody>
                  <a:tcPr marL="67945" marR="6794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dirty="0" smtClean="0">
                          <a:ln>
                            <a:noFill/>
                          </a:ln>
                          <a:solidFill>
                            <a:schemeClr val="bg2"/>
                          </a:solidFill>
                          <a:effectLst/>
                          <a:latin typeface="Calibri" pitchFamily="34" charset="0"/>
                          <a:cs typeface="Calibri" pitchFamily="34" charset="0"/>
                        </a:rPr>
                        <a:t>Concrete Test,</a:t>
                      </a:r>
                    </a:p>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dirty="0" err="1" smtClean="0">
                          <a:ln>
                            <a:noFill/>
                          </a:ln>
                          <a:solidFill>
                            <a:schemeClr val="bg2"/>
                          </a:solidFill>
                          <a:effectLst/>
                          <a:latin typeface="Calibri" pitchFamily="34" charset="0"/>
                          <a:cs typeface="Calibri" pitchFamily="34" charset="0"/>
                        </a:rPr>
                        <a:t>Univ</a:t>
                      </a:r>
                      <a:r>
                        <a:rPr kumimoji="0" lang="en-US" sz="1200" b="1" i="0" u="none" strike="noStrike" cap="none" normalizeH="0" baseline="0" dirty="0" smtClean="0">
                          <a:ln>
                            <a:noFill/>
                          </a:ln>
                          <a:solidFill>
                            <a:schemeClr val="bg2"/>
                          </a:solidFill>
                          <a:effectLst/>
                          <a:latin typeface="Calibri" pitchFamily="34" charset="0"/>
                          <a:cs typeface="Calibri" pitchFamily="34" charset="0"/>
                        </a:rPr>
                        <a:t> / </a:t>
                      </a:r>
                      <a:r>
                        <a:rPr kumimoji="0" lang="en-US" sz="1200" b="1" i="0" u="none" strike="noStrike" cap="none" normalizeH="0" baseline="0" dirty="0" err="1" smtClean="0">
                          <a:ln>
                            <a:noFill/>
                          </a:ln>
                          <a:solidFill>
                            <a:schemeClr val="bg2"/>
                          </a:solidFill>
                          <a:effectLst/>
                          <a:latin typeface="Calibri" pitchFamily="34" charset="0"/>
                          <a:cs typeface="Calibri" pitchFamily="34" charset="0"/>
                        </a:rPr>
                        <a:t>Institut</a:t>
                      </a:r>
                      <a:r>
                        <a:rPr kumimoji="0" lang="en-US" sz="1200" b="1" i="0" u="none" strike="noStrike" cap="none" normalizeH="0" baseline="0" dirty="0" smtClean="0">
                          <a:ln>
                            <a:noFill/>
                          </a:ln>
                          <a:solidFill>
                            <a:schemeClr val="bg2"/>
                          </a:solidFill>
                          <a:effectLst/>
                          <a:latin typeface="Calibri" pitchFamily="34" charset="0"/>
                          <a:cs typeface="Calibri"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endParaRPr kumimoji="0" lang="en-US" sz="1200" b="1" i="0" u="none" strike="noStrike" cap="none" normalizeH="0" baseline="0" dirty="0" smtClean="0">
                        <a:ln>
                          <a:noFill/>
                        </a:ln>
                        <a:solidFill>
                          <a:schemeClr val="bg2"/>
                        </a:solidFill>
                        <a:effectLst/>
                        <a:latin typeface="Calibri" pitchFamily="34" charset="0"/>
                        <a:cs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endParaRPr kumimoji="0" lang="en-US" sz="1200" b="1" i="0" u="none" strike="noStrike" cap="none" normalizeH="0" baseline="0" dirty="0" smtClean="0">
                        <a:ln>
                          <a:noFill/>
                        </a:ln>
                        <a:solidFill>
                          <a:schemeClr val="bg2"/>
                        </a:solidFill>
                        <a:effectLst/>
                        <a:latin typeface="Calibri" pitchFamily="34" charset="0"/>
                        <a:cs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dirty="0" smtClean="0">
                          <a:ln>
                            <a:noFill/>
                          </a:ln>
                          <a:solidFill>
                            <a:schemeClr val="bg2"/>
                          </a:solidFill>
                          <a:effectLst/>
                          <a:latin typeface="Calibri" pitchFamily="34" charset="0"/>
                          <a:cs typeface="Calibri" pitchFamily="34" charset="0"/>
                        </a:rPr>
                        <a:t>    </a:t>
                      </a:r>
                      <a:r>
                        <a:rPr lang="en-US" sz="1200" b="1" dirty="0" smtClean="0">
                          <a:solidFill>
                            <a:srgbClr val="3333CC"/>
                          </a:solidFill>
                          <a:latin typeface="Calibri" pitchFamily="34" charset="0"/>
                          <a:ea typeface="Times New Roman"/>
                          <a:cs typeface="Calibri" pitchFamily="34" charset="0"/>
                        </a:rPr>
                        <a:t>( </a:t>
                      </a:r>
                      <a:r>
                        <a:rPr lang="en-US" sz="1200" b="1" dirty="0" err="1" smtClean="0">
                          <a:solidFill>
                            <a:srgbClr val="3333CC"/>
                          </a:solidFill>
                          <a:latin typeface="Calibri" pitchFamily="34" charset="0"/>
                          <a:ea typeface="Times New Roman"/>
                          <a:cs typeface="Calibri" pitchFamily="34" charset="0"/>
                        </a:rPr>
                        <a:t>Bukti</a:t>
                      </a:r>
                      <a:r>
                        <a:rPr lang="en-US" sz="1200" b="1" dirty="0" smtClean="0">
                          <a:solidFill>
                            <a:srgbClr val="3333CC"/>
                          </a:solidFill>
                          <a:latin typeface="Calibri" pitchFamily="34" charset="0"/>
                          <a:ea typeface="Times New Roman"/>
                          <a:cs typeface="Calibri" pitchFamily="34" charset="0"/>
                        </a:rPr>
                        <a:t> </a:t>
                      </a:r>
                      <a:r>
                        <a:rPr lang="en-US" sz="1200" b="1" dirty="0" err="1" smtClean="0">
                          <a:solidFill>
                            <a:srgbClr val="3333CC"/>
                          </a:solidFill>
                          <a:latin typeface="Calibri" pitchFamily="34" charset="0"/>
                          <a:ea typeface="Times New Roman"/>
                          <a:cs typeface="Calibri" pitchFamily="34" charset="0"/>
                        </a:rPr>
                        <a:t>Terlampir</a:t>
                      </a:r>
                      <a:r>
                        <a:rPr lang="en-US" sz="1200" b="1" dirty="0" smtClean="0">
                          <a:solidFill>
                            <a:srgbClr val="3333CC"/>
                          </a:solidFill>
                          <a:latin typeface="Calibri" pitchFamily="34" charset="0"/>
                          <a:ea typeface="Times New Roman"/>
                          <a:cs typeface="Calibri" pitchFamily="34" charset="0"/>
                        </a:rPr>
                        <a:t> ).</a:t>
                      </a:r>
                      <a:endParaRPr kumimoji="0" lang="en-US" sz="1200" b="1" i="0" u="none" strike="noStrike" cap="none" normalizeH="0" baseline="0" dirty="0" smtClean="0">
                        <a:ln>
                          <a:noFill/>
                        </a:ln>
                        <a:solidFill>
                          <a:schemeClr val="bg2"/>
                        </a:solidFill>
                        <a:effectLst/>
                        <a:latin typeface="Calibri" pitchFamily="34" charset="0"/>
                        <a:cs typeface="Calibri" pitchFamily="34" charset="0"/>
                      </a:endParaRPr>
                    </a:p>
                  </a:txBody>
                  <a:tcPr marL="67945" marR="6794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s-ES" sz="1200" b="1" i="0" u="none" strike="noStrike" cap="none" normalizeH="0" baseline="0" smtClean="0">
                          <a:ln>
                            <a:noFill/>
                          </a:ln>
                          <a:solidFill>
                            <a:schemeClr val="bg2"/>
                          </a:solidFill>
                          <a:effectLst/>
                          <a:latin typeface="Calibri" pitchFamily="34" charset="0"/>
                          <a:cs typeface="Calibri" pitchFamily="34" charset="0"/>
                        </a:rPr>
                        <a:t>Dosen Lab. Beton, </a:t>
                      </a:r>
                      <a:endParaRPr kumimoji="0" lang="en-US" sz="1200" b="0" i="0" u="none" strike="noStrike" cap="none" normalizeH="0" baseline="0" smtClean="0">
                        <a:ln>
                          <a:noFill/>
                        </a:ln>
                        <a:solidFill>
                          <a:schemeClr val="bg2"/>
                        </a:solidFill>
                        <a:effectLst/>
                        <a:latin typeface="Calibri" pitchFamily="34" charset="0"/>
                        <a:cs typeface="Calibri" pitchFamily="34" charset="0"/>
                      </a:endParaRPr>
                    </a:p>
                  </a:txBody>
                  <a:tcPr marL="67945" marR="6794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err="1" smtClean="0">
                          <a:ln>
                            <a:noFill/>
                          </a:ln>
                          <a:solidFill>
                            <a:schemeClr val="bg2"/>
                          </a:solidFill>
                          <a:effectLst/>
                          <a:latin typeface="Calibri" pitchFamily="34" charset="0"/>
                          <a:cs typeface="Calibri" pitchFamily="34" charset="0"/>
                        </a:rPr>
                        <a:t>Meneliti</a:t>
                      </a:r>
                      <a:r>
                        <a:rPr kumimoji="0" lang="en-US" sz="1200" b="1" i="0" u="none" strike="noStrike" cap="none" normalizeH="0" baseline="0" dirty="0" smtClean="0">
                          <a:ln>
                            <a:noFill/>
                          </a:ln>
                          <a:solidFill>
                            <a:schemeClr val="bg2"/>
                          </a:solidFill>
                          <a:effectLst/>
                          <a:latin typeface="Calibri" pitchFamily="34" charset="0"/>
                          <a:cs typeface="Calibri" pitchFamily="34" charset="0"/>
                        </a:rPr>
                        <a:t> </a:t>
                      </a:r>
                      <a:r>
                        <a:rPr kumimoji="0" lang="en-US" sz="1200" b="1" i="0" u="none" strike="noStrike" cap="none" normalizeH="0" baseline="0" dirty="0" err="1" smtClean="0">
                          <a:ln>
                            <a:noFill/>
                          </a:ln>
                          <a:solidFill>
                            <a:schemeClr val="bg2"/>
                          </a:solidFill>
                          <a:effectLst/>
                          <a:latin typeface="Calibri" pitchFamily="34" charset="0"/>
                          <a:cs typeface="Calibri" pitchFamily="34" charset="0"/>
                        </a:rPr>
                        <a:t>kekuatan</a:t>
                      </a:r>
                      <a:r>
                        <a:rPr kumimoji="0" lang="en-US" sz="1200" b="1" i="0" u="none" strike="noStrike" cap="none" normalizeH="0" baseline="0" dirty="0" smtClean="0">
                          <a:ln>
                            <a:noFill/>
                          </a:ln>
                          <a:solidFill>
                            <a:schemeClr val="bg2"/>
                          </a:solidFill>
                          <a:effectLst/>
                          <a:latin typeface="Calibri" pitchFamily="34" charset="0"/>
                          <a:cs typeface="Calibri" pitchFamily="34" charset="0"/>
                        </a:rPr>
                        <a:t> </a:t>
                      </a:r>
                      <a:r>
                        <a:rPr kumimoji="0" lang="en-US" sz="1200" b="1" i="0" u="none" strike="noStrike" cap="none" normalizeH="0" baseline="0" dirty="0" err="1" smtClean="0">
                          <a:ln>
                            <a:noFill/>
                          </a:ln>
                          <a:solidFill>
                            <a:schemeClr val="bg2"/>
                          </a:solidFill>
                          <a:effectLst/>
                          <a:latin typeface="Calibri" pitchFamily="34" charset="0"/>
                          <a:cs typeface="Calibri" pitchFamily="34" charset="0"/>
                        </a:rPr>
                        <a:t>tekan</a:t>
                      </a:r>
                      <a:r>
                        <a:rPr kumimoji="0" lang="en-US" sz="1200" b="1" i="0" u="none" strike="noStrike" cap="none" normalizeH="0" baseline="0" dirty="0" smtClean="0">
                          <a:ln>
                            <a:noFill/>
                          </a:ln>
                          <a:solidFill>
                            <a:schemeClr val="bg2"/>
                          </a:solidFill>
                          <a:effectLst/>
                          <a:latin typeface="Calibri" pitchFamily="34" charset="0"/>
                          <a:cs typeface="Calibri" pitchFamily="34" charset="0"/>
                        </a:rPr>
                        <a:t> </a:t>
                      </a:r>
                      <a:r>
                        <a:rPr kumimoji="0" lang="en-US" sz="1200" b="1" i="0" u="none" strike="noStrike" cap="none" normalizeH="0" baseline="0" dirty="0" err="1" smtClean="0">
                          <a:ln>
                            <a:noFill/>
                          </a:ln>
                          <a:solidFill>
                            <a:schemeClr val="bg2"/>
                          </a:solidFill>
                          <a:effectLst/>
                          <a:latin typeface="Calibri" pitchFamily="34" charset="0"/>
                          <a:cs typeface="Calibri" pitchFamily="34" charset="0"/>
                        </a:rPr>
                        <a:t>beton</a:t>
                      </a:r>
                      <a:r>
                        <a:rPr kumimoji="0" lang="en-US" sz="1200" b="1" i="0" u="none" strike="noStrike" cap="none" normalizeH="0" baseline="0" dirty="0" smtClean="0">
                          <a:ln>
                            <a:noFill/>
                          </a:ln>
                          <a:solidFill>
                            <a:schemeClr val="bg2"/>
                          </a:solidFill>
                          <a:effectLst/>
                          <a:latin typeface="Calibri" pitchFamily="34" charset="0"/>
                          <a:cs typeface="Calibri" pitchFamily="34" charset="0"/>
                        </a:rPr>
                        <a:t> </a:t>
                      </a:r>
                      <a:r>
                        <a:rPr kumimoji="0" lang="en-US" sz="1200" b="1" i="0" u="none" strike="noStrike" cap="none" normalizeH="0" baseline="0" dirty="0" err="1" smtClean="0">
                          <a:ln>
                            <a:noFill/>
                          </a:ln>
                          <a:solidFill>
                            <a:schemeClr val="bg2"/>
                          </a:solidFill>
                          <a:effectLst/>
                          <a:latin typeface="Calibri" pitchFamily="34" charset="0"/>
                          <a:cs typeface="Calibri" pitchFamily="34" charset="0"/>
                        </a:rPr>
                        <a:t>dari</a:t>
                      </a:r>
                      <a:r>
                        <a:rPr kumimoji="0" lang="en-US" sz="1200" b="1" i="0" u="none" strike="noStrike" cap="none" normalizeH="0" baseline="0" dirty="0" smtClean="0">
                          <a:ln>
                            <a:noFill/>
                          </a:ln>
                          <a:solidFill>
                            <a:schemeClr val="bg2"/>
                          </a:solidFill>
                          <a:effectLst/>
                          <a:latin typeface="Calibri" pitchFamily="34" charset="0"/>
                          <a:cs typeface="Calibri" pitchFamily="34" charset="0"/>
                        </a:rPr>
                        <a:t> </a:t>
                      </a:r>
                      <a:r>
                        <a:rPr kumimoji="0" lang="en-US" sz="1200" b="1" i="0" u="none" strike="noStrike" cap="none" normalizeH="0" baseline="0" dirty="0" err="1" smtClean="0">
                          <a:ln>
                            <a:noFill/>
                          </a:ln>
                          <a:solidFill>
                            <a:schemeClr val="bg2"/>
                          </a:solidFill>
                          <a:effectLst/>
                          <a:latin typeface="Calibri" pitchFamily="34" charset="0"/>
                          <a:cs typeface="Calibri" pitchFamily="34" charset="0"/>
                        </a:rPr>
                        <a:t>setiap</a:t>
                      </a:r>
                      <a:r>
                        <a:rPr kumimoji="0" lang="en-US" sz="1200" b="1" i="0" u="none" strike="noStrike" cap="none" normalizeH="0" baseline="0" dirty="0" smtClean="0">
                          <a:ln>
                            <a:noFill/>
                          </a:ln>
                          <a:solidFill>
                            <a:schemeClr val="bg2"/>
                          </a:solidFill>
                          <a:effectLst/>
                          <a:latin typeface="Calibri" pitchFamily="34" charset="0"/>
                          <a:cs typeface="Calibri" pitchFamily="34" charset="0"/>
                        </a:rPr>
                        <a:t> </a:t>
                      </a:r>
                      <a:r>
                        <a:rPr kumimoji="0" lang="en-US" sz="1200" b="1" i="0" u="none" strike="noStrike" cap="none" normalizeH="0" baseline="0" dirty="0" err="1" smtClean="0">
                          <a:ln>
                            <a:noFill/>
                          </a:ln>
                          <a:solidFill>
                            <a:schemeClr val="bg2"/>
                          </a:solidFill>
                          <a:effectLst/>
                          <a:latin typeface="Calibri" pitchFamily="34" charset="0"/>
                          <a:cs typeface="Calibri" pitchFamily="34" charset="0"/>
                        </a:rPr>
                        <a:t>campuran</a:t>
                      </a:r>
                      <a:r>
                        <a:rPr kumimoji="0" lang="en-US" sz="1200" b="1" i="0" u="none" strike="noStrike" cap="none" normalizeH="0" baseline="0" dirty="0" smtClean="0">
                          <a:ln>
                            <a:noFill/>
                          </a:ln>
                          <a:solidFill>
                            <a:schemeClr val="bg2"/>
                          </a:solidFill>
                          <a:effectLst/>
                          <a:latin typeface="Calibri" pitchFamily="34" charset="0"/>
                          <a:cs typeface="Calibri" pitchFamily="34" charset="0"/>
                        </a:rPr>
                        <a:t> </a:t>
                      </a:r>
                      <a:r>
                        <a:rPr kumimoji="0" lang="en-US" sz="1200" b="1" i="0" u="none" strike="noStrike" cap="none" normalizeH="0" baseline="0" dirty="0" err="1" smtClean="0">
                          <a:ln>
                            <a:noFill/>
                          </a:ln>
                          <a:solidFill>
                            <a:schemeClr val="bg2"/>
                          </a:solidFill>
                          <a:effectLst/>
                          <a:latin typeface="Calibri" pitchFamily="34" charset="0"/>
                          <a:cs typeface="Calibri" pitchFamily="34" charset="0"/>
                        </a:rPr>
                        <a:t>atau</a:t>
                      </a:r>
                      <a:r>
                        <a:rPr kumimoji="0" lang="en-US" sz="1200" b="1" i="0" u="none" strike="noStrike" cap="none" normalizeH="0" baseline="0" dirty="0" smtClean="0">
                          <a:ln>
                            <a:noFill/>
                          </a:ln>
                          <a:solidFill>
                            <a:schemeClr val="bg2"/>
                          </a:solidFill>
                          <a:effectLst/>
                          <a:latin typeface="Calibri" pitchFamily="34" charset="0"/>
                          <a:cs typeface="Calibri" pitchFamily="34" charset="0"/>
                        </a:rPr>
                        <a:t> </a:t>
                      </a:r>
                      <a:r>
                        <a:rPr kumimoji="0" lang="en-US" sz="1200" b="1" i="0" u="none" strike="noStrike" cap="none" normalizeH="0" baseline="0" dirty="0" err="1" smtClean="0">
                          <a:ln>
                            <a:noFill/>
                          </a:ln>
                          <a:solidFill>
                            <a:schemeClr val="bg2"/>
                          </a:solidFill>
                          <a:effectLst/>
                          <a:latin typeface="Calibri" pitchFamily="34" charset="0"/>
                          <a:cs typeface="Calibri" pitchFamily="34" charset="0"/>
                        </a:rPr>
                        <a:t>komposisi</a:t>
                      </a:r>
                      <a:r>
                        <a:rPr kumimoji="0" lang="en-US" sz="1200" b="1" i="0" u="none" strike="noStrike" cap="none" normalizeH="0" baseline="0" dirty="0" smtClean="0">
                          <a:ln>
                            <a:noFill/>
                          </a:ln>
                          <a:solidFill>
                            <a:schemeClr val="bg2"/>
                          </a:solidFill>
                          <a:effectLst/>
                          <a:latin typeface="Calibri" pitchFamily="34" charset="0"/>
                          <a:cs typeface="Calibri" pitchFamily="34" charset="0"/>
                        </a:rPr>
                        <a:t> </a:t>
                      </a:r>
                      <a:r>
                        <a:rPr kumimoji="0" lang="en-US" sz="1200" b="1" i="0" u="none" strike="noStrike" cap="none" normalizeH="0" baseline="0" dirty="0" err="1" smtClean="0">
                          <a:ln>
                            <a:noFill/>
                          </a:ln>
                          <a:solidFill>
                            <a:schemeClr val="bg2"/>
                          </a:solidFill>
                          <a:effectLst/>
                          <a:latin typeface="Calibri" pitchFamily="34" charset="0"/>
                          <a:cs typeface="Calibri" pitchFamily="34" charset="0"/>
                        </a:rPr>
                        <a:t>dari</a:t>
                      </a:r>
                      <a:r>
                        <a:rPr kumimoji="0" lang="en-US" sz="1200" b="1" i="0" u="none" strike="noStrike" cap="none" normalizeH="0" baseline="0" dirty="0" smtClean="0">
                          <a:ln>
                            <a:noFill/>
                          </a:ln>
                          <a:solidFill>
                            <a:schemeClr val="bg2"/>
                          </a:solidFill>
                          <a:effectLst/>
                          <a:latin typeface="Calibri" pitchFamily="34" charset="0"/>
                          <a:cs typeface="Calibri" pitchFamily="34" charset="0"/>
                        </a:rPr>
                        <a:t> </a:t>
                      </a:r>
                      <a:r>
                        <a:rPr kumimoji="0" lang="en-US" sz="1200" b="1" i="0" u="none" strike="noStrike" cap="none" normalizeH="0" baseline="0" dirty="0" err="1" smtClean="0">
                          <a:ln>
                            <a:noFill/>
                          </a:ln>
                          <a:solidFill>
                            <a:schemeClr val="bg2"/>
                          </a:solidFill>
                          <a:effectLst/>
                          <a:latin typeface="Calibri" pitchFamily="34" charset="0"/>
                          <a:cs typeface="Calibri" pitchFamily="34" charset="0"/>
                        </a:rPr>
                        <a:t>setiap</a:t>
                      </a:r>
                      <a:r>
                        <a:rPr kumimoji="0" lang="en-US" sz="1200" b="1" i="0" u="none" strike="noStrike" cap="none" normalizeH="0" baseline="0" dirty="0" smtClean="0">
                          <a:ln>
                            <a:noFill/>
                          </a:ln>
                          <a:solidFill>
                            <a:schemeClr val="bg2"/>
                          </a:solidFill>
                          <a:effectLst/>
                          <a:latin typeface="Calibri" pitchFamily="34" charset="0"/>
                          <a:cs typeface="Calibri" pitchFamily="34" charset="0"/>
                        </a:rPr>
                        <a:t> material </a:t>
                      </a:r>
                      <a:r>
                        <a:rPr kumimoji="0" lang="en-US" sz="1200" b="1" i="0" u="none" strike="noStrike" cap="none" normalizeH="0" baseline="0" dirty="0" err="1" smtClean="0">
                          <a:ln>
                            <a:noFill/>
                          </a:ln>
                          <a:solidFill>
                            <a:schemeClr val="bg2"/>
                          </a:solidFill>
                          <a:effectLst/>
                          <a:latin typeface="Calibri" pitchFamily="34" charset="0"/>
                          <a:cs typeface="Calibri" pitchFamily="34" charset="0"/>
                        </a:rPr>
                        <a:t>pendukung</a:t>
                      </a:r>
                      <a:r>
                        <a:rPr kumimoji="0" lang="en-US" sz="1200" b="1" i="0" u="none" strike="noStrike" cap="none" normalizeH="0" baseline="0" dirty="0" smtClean="0">
                          <a:ln>
                            <a:noFill/>
                          </a:ln>
                          <a:solidFill>
                            <a:schemeClr val="bg2"/>
                          </a:solidFill>
                          <a:effectLst/>
                          <a:latin typeface="Calibri" pitchFamily="34" charset="0"/>
                          <a:cs typeface="Calibri" pitchFamily="34" charset="0"/>
                        </a:rPr>
                        <a:t> </a:t>
                      </a:r>
                      <a:r>
                        <a:rPr kumimoji="0" lang="en-US" sz="1200" b="1" i="0" u="none" strike="noStrike" cap="none" normalizeH="0" baseline="0" dirty="0" err="1" smtClean="0">
                          <a:ln>
                            <a:noFill/>
                          </a:ln>
                          <a:solidFill>
                            <a:schemeClr val="bg2"/>
                          </a:solidFill>
                          <a:effectLst/>
                          <a:latin typeface="Calibri" pitchFamily="34" charset="0"/>
                          <a:cs typeface="Calibri" pitchFamily="34" charset="0"/>
                        </a:rPr>
                        <a:t>mutu</a:t>
                      </a:r>
                      <a:r>
                        <a:rPr kumimoji="0" lang="en-US" sz="1200" b="1" i="0" u="none" strike="noStrike" cap="none" normalizeH="0" baseline="0" dirty="0" smtClean="0">
                          <a:ln>
                            <a:noFill/>
                          </a:ln>
                          <a:solidFill>
                            <a:schemeClr val="bg2"/>
                          </a:solidFill>
                          <a:effectLst/>
                          <a:latin typeface="Calibri" pitchFamily="34" charset="0"/>
                          <a:cs typeface="Calibri" pitchFamily="34" charset="0"/>
                        </a:rPr>
                        <a:t> </a:t>
                      </a:r>
                      <a:r>
                        <a:rPr kumimoji="0" lang="en-US" sz="1200" b="1" i="0" u="none" strike="noStrike" cap="none" normalizeH="0" baseline="0" dirty="0" err="1" smtClean="0">
                          <a:ln>
                            <a:noFill/>
                          </a:ln>
                          <a:solidFill>
                            <a:schemeClr val="bg2"/>
                          </a:solidFill>
                          <a:effectLst/>
                          <a:latin typeface="Calibri" pitchFamily="34" charset="0"/>
                          <a:cs typeface="Calibri" pitchFamily="34" charset="0"/>
                        </a:rPr>
                        <a:t>beton</a:t>
                      </a:r>
                      <a:r>
                        <a:rPr kumimoji="0" lang="en-US" sz="1200" b="1" i="0" u="none" strike="noStrike" cap="none" normalizeH="0" baseline="0" dirty="0" smtClean="0">
                          <a:ln>
                            <a:noFill/>
                          </a:ln>
                          <a:solidFill>
                            <a:schemeClr val="bg2"/>
                          </a:solidFill>
                          <a:effectLst/>
                          <a:latin typeface="Calibri" pitchFamily="34" charset="0"/>
                          <a:cs typeface="Calibri" pitchFamily="34" charset="0"/>
                        </a:rPr>
                        <a:t>. </a:t>
                      </a:r>
                      <a:r>
                        <a:rPr kumimoji="0" lang="en-US" sz="1200" b="1" i="0" u="none" strike="noStrike" cap="none" normalizeH="0" baseline="0" dirty="0" err="1" smtClean="0">
                          <a:ln>
                            <a:noFill/>
                          </a:ln>
                          <a:solidFill>
                            <a:schemeClr val="bg2"/>
                          </a:solidFill>
                          <a:effectLst/>
                          <a:latin typeface="Calibri" pitchFamily="34" charset="0"/>
                          <a:cs typeface="Calibri" pitchFamily="34" charset="0"/>
                        </a:rPr>
                        <a:t>Meneliti</a:t>
                      </a:r>
                      <a:r>
                        <a:rPr kumimoji="0" lang="en-US" sz="1200" b="1" i="0" u="none" strike="noStrike" cap="none" normalizeH="0" baseline="0" dirty="0" smtClean="0">
                          <a:ln>
                            <a:noFill/>
                          </a:ln>
                          <a:solidFill>
                            <a:schemeClr val="bg2"/>
                          </a:solidFill>
                          <a:effectLst/>
                          <a:latin typeface="Calibri" pitchFamily="34" charset="0"/>
                          <a:cs typeface="Calibri" pitchFamily="34" charset="0"/>
                        </a:rPr>
                        <a:t> </a:t>
                      </a:r>
                      <a:r>
                        <a:rPr kumimoji="0" lang="en-US" sz="1200" b="1" i="0" u="none" strike="noStrike" cap="none" normalizeH="0" baseline="0" dirty="0" err="1" smtClean="0">
                          <a:ln>
                            <a:noFill/>
                          </a:ln>
                          <a:solidFill>
                            <a:schemeClr val="bg2"/>
                          </a:solidFill>
                          <a:effectLst/>
                          <a:latin typeface="Calibri" pitchFamily="34" charset="0"/>
                          <a:cs typeface="Calibri" pitchFamily="34" charset="0"/>
                        </a:rPr>
                        <a:t>pengaruh</a:t>
                      </a:r>
                      <a:r>
                        <a:rPr kumimoji="0" lang="en-US" sz="1200" b="1" i="0" u="none" strike="noStrike" cap="none" normalizeH="0" baseline="0" dirty="0" smtClean="0">
                          <a:ln>
                            <a:noFill/>
                          </a:ln>
                          <a:solidFill>
                            <a:schemeClr val="bg2"/>
                          </a:solidFill>
                          <a:effectLst/>
                          <a:latin typeface="Calibri" pitchFamily="34" charset="0"/>
                          <a:cs typeface="Calibri" pitchFamily="34" charset="0"/>
                        </a:rPr>
                        <a:t> </a:t>
                      </a:r>
                      <a:r>
                        <a:rPr kumimoji="0" lang="en-US" sz="1200" b="1" i="0" u="none" strike="noStrike" cap="none" normalizeH="0" baseline="0" dirty="0" err="1" smtClean="0">
                          <a:ln>
                            <a:noFill/>
                          </a:ln>
                          <a:solidFill>
                            <a:schemeClr val="bg2"/>
                          </a:solidFill>
                          <a:effectLst/>
                          <a:latin typeface="Calibri" pitchFamily="34" charset="0"/>
                          <a:cs typeface="Calibri" pitchFamily="34" charset="0"/>
                        </a:rPr>
                        <a:t>waktu</a:t>
                      </a:r>
                      <a:r>
                        <a:rPr kumimoji="0" lang="en-US" sz="1200" b="1" i="0" u="none" strike="noStrike" cap="none" normalizeH="0" baseline="0" dirty="0" smtClean="0">
                          <a:ln>
                            <a:noFill/>
                          </a:ln>
                          <a:solidFill>
                            <a:schemeClr val="bg2"/>
                          </a:solidFill>
                          <a:effectLst/>
                          <a:latin typeface="Calibri" pitchFamily="34" charset="0"/>
                          <a:cs typeface="Calibri" pitchFamily="34" charset="0"/>
                        </a:rPr>
                        <a:t> </a:t>
                      </a:r>
                      <a:r>
                        <a:rPr kumimoji="0" lang="en-US" sz="1200" b="1" i="0" u="none" strike="noStrike" cap="none" normalizeH="0" baseline="0" dirty="0" err="1" smtClean="0">
                          <a:ln>
                            <a:noFill/>
                          </a:ln>
                          <a:solidFill>
                            <a:schemeClr val="bg2"/>
                          </a:solidFill>
                          <a:effectLst/>
                          <a:latin typeface="Calibri" pitchFamily="34" charset="0"/>
                          <a:cs typeface="Calibri" pitchFamily="34" charset="0"/>
                        </a:rPr>
                        <a:t>terhadap</a:t>
                      </a:r>
                      <a:r>
                        <a:rPr kumimoji="0" lang="en-US" sz="1200" b="1" i="0" u="none" strike="noStrike" cap="none" normalizeH="0" baseline="0" dirty="0" smtClean="0">
                          <a:ln>
                            <a:noFill/>
                          </a:ln>
                          <a:solidFill>
                            <a:schemeClr val="bg2"/>
                          </a:solidFill>
                          <a:effectLst/>
                          <a:latin typeface="Calibri" pitchFamily="34" charset="0"/>
                          <a:cs typeface="Calibri" pitchFamily="34" charset="0"/>
                        </a:rPr>
                        <a:t> </a:t>
                      </a:r>
                      <a:r>
                        <a:rPr kumimoji="0" lang="en-US" sz="1200" b="1" i="0" u="none" strike="noStrike" cap="none" normalizeH="0" baseline="0" dirty="0" err="1" smtClean="0">
                          <a:ln>
                            <a:noFill/>
                          </a:ln>
                          <a:solidFill>
                            <a:schemeClr val="bg2"/>
                          </a:solidFill>
                          <a:effectLst/>
                          <a:latin typeface="Calibri" pitchFamily="34" charset="0"/>
                          <a:cs typeface="Calibri" pitchFamily="34" charset="0"/>
                        </a:rPr>
                        <a:t>tekan</a:t>
                      </a:r>
                      <a:r>
                        <a:rPr kumimoji="0" lang="en-US" sz="1200" b="1" i="0" u="none" strike="noStrike" cap="none" normalizeH="0" baseline="0" dirty="0" smtClean="0">
                          <a:ln>
                            <a:noFill/>
                          </a:ln>
                          <a:solidFill>
                            <a:schemeClr val="bg2"/>
                          </a:solidFill>
                          <a:effectLst/>
                          <a:latin typeface="Calibri" pitchFamily="34" charset="0"/>
                          <a:cs typeface="Calibri" pitchFamily="34" charset="0"/>
                        </a:rPr>
                        <a:t> </a:t>
                      </a:r>
                      <a:r>
                        <a:rPr kumimoji="0" lang="en-US" sz="1200" b="1" i="0" u="none" strike="noStrike" cap="none" normalizeH="0" baseline="0" dirty="0" err="1" smtClean="0">
                          <a:ln>
                            <a:noFill/>
                          </a:ln>
                          <a:solidFill>
                            <a:schemeClr val="bg2"/>
                          </a:solidFill>
                          <a:effectLst/>
                          <a:latin typeface="Calibri" pitchFamily="34" charset="0"/>
                          <a:cs typeface="Calibri" pitchFamily="34" charset="0"/>
                        </a:rPr>
                        <a:t>beton</a:t>
                      </a:r>
                      <a:r>
                        <a:rPr kumimoji="0" lang="en-US" sz="1200" b="1" i="0" u="none" strike="noStrike" cap="none" normalizeH="0" baseline="0" dirty="0" smtClean="0">
                          <a:ln>
                            <a:noFill/>
                          </a:ln>
                          <a:solidFill>
                            <a:schemeClr val="bg2"/>
                          </a:solidFill>
                          <a:effectLst/>
                          <a:latin typeface="Calibri" pitchFamily="34" charset="0"/>
                          <a:cs typeface="Calibri" pitchFamily="34" charset="0"/>
                        </a:rPr>
                        <a:t>. </a:t>
                      </a:r>
                      <a:endParaRPr kumimoji="0" lang="en-US" sz="1200" b="0" i="0" u="none" strike="noStrike" cap="none" normalizeH="0" baseline="0" dirty="0" smtClean="0">
                        <a:ln>
                          <a:noFill/>
                        </a:ln>
                        <a:solidFill>
                          <a:schemeClr val="bg2"/>
                        </a:solidFill>
                        <a:effectLst/>
                        <a:latin typeface="Calibri" pitchFamily="34" charset="0"/>
                        <a:cs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err="1" smtClean="0">
                          <a:ln>
                            <a:noFill/>
                          </a:ln>
                          <a:solidFill>
                            <a:schemeClr val="bg2"/>
                          </a:solidFill>
                          <a:effectLst/>
                          <a:latin typeface="Calibri" pitchFamily="34" charset="0"/>
                          <a:cs typeface="Calibri" pitchFamily="34" charset="0"/>
                        </a:rPr>
                        <a:t>Meneliti</a:t>
                      </a:r>
                      <a:r>
                        <a:rPr kumimoji="0" lang="en-US" sz="1200" b="1" i="0" u="none" strike="noStrike" cap="none" normalizeH="0" baseline="0" dirty="0" smtClean="0">
                          <a:ln>
                            <a:noFill/>
                          </a:ln>
                          <a:solidFill>
                            <a:schemeClr val="bg2"/>
                          </a:solidFill>
                          <a:effectLst/>
                          <a:latin typeface="Calibri" pitchFamily="34" charset="0"/>
                          <a:cs typeface="Calibri" pitchFamily="34" charset="0"/>
                        </a:rPr>
                        <a:t> </a:t>
                      </a:r>
                      <a:r>
                        <a:rPr kumimoji="0" lang="en-US" sz="1200" b="1" i="0" u="none" strike="noStrike" cap="none" normalizeH="0" baseline="0" dirty="0" err="1" smtClean="0">
                          <a:ln>
                            <a:noFill/>
                          </a:ln>
                          <a:solidFill>
                            <a:schemeClr val="bg2"/>
                          </a:solidFill>
                          <a:effectLst/>
                          <a:latin typeface="Calibri" pitchFamily="34" charset="0"/>
                          <a:cs typeface="Calibri" pitchFamily="34" charset="0"/>
                        </a:rPr>
                        <a:t>kualitas</a:t>
                      </a:r>
                      <a:r>
                        <a:rPr kumimoji="0" lang="en-US" sz="1200" b="1" i="0" u="none" strike="noStrike" cap="none" normalizeH="0" baseline="0" dirty="0" smtClean="0">
                          <a:ln>
                            <a:noFill/>
                          </a:ln>
                          <a:solidFill>
                            <a:schemeClr val="bg2"/>
                          </a:solidFill>
                          <a:effectLst/>
                          <a:latin typeface="Calibri" pitchFamily="34" charset="0"/>
                          <a:cs typeface="Calibri" pitchFamily="34" charset="0"/>
                        </a:rPr>
                        <a:t> material yang </a:t>
                      </a:r>
                      <a:r>
                        <a:rPr kumimoji="0" lang="en-US" sz="1200" b="1" i="0" u="none" strike="noStrike" cap="none" normalizeH="0" baseline="0" dirty="0" err="1" smtClean="0">
                          <a:ln>
                            <a:noFill/>
                          </a:ln>
                          <a:solidFill>
                            <a:schemeClr val="bg2"/>
                          </a:solidFill>
                          <a:effectLst/>
                          <a:latin typeface="Calibri" pitchFamily="34" charset="0"/>
                          <a:cs typeface="Calibri" pitchFamily="34" charset="0"/>
                        </a:rPr>
                        <a:t>dipakai</a:t>
                      </a:r>
                      <a:r>
                        <a:rPr kumimoji="0" lang="en-US" sz="1200" b="1" i="0" u="none" strike="noStrike" cap="none" normalizeH="0" baseline="0" dirty="0" smtClean="0">
                          <a:ln>
                            <a:noFill/>
                          </a:ln>
                          <a:solidFill>
                            <a:schemeClr val="bg2"/>
                          </a:solidFill>
                          <a:effectLst/>
                          <a:latin typeface="Calibri" pitchFamily="34" charset="0"/>
                          <a:cs typeface="Calibri" pitchFamily="34" charset="0"/>
                        </a:rPr>
                        <a:t>.</a:t>
                      </a:r>
                      <a:endParaRPr kumimoji="0" lang="en-US" sz="1200" b="0" i="0" u="none" strike="noStrike" cap="none" normalizeH="0" baseline="0" dirty="0" smtClean="0">
                        <a:ln>
                          <a:noFill/>
                        </a:ln>
                        <a:solidFill>
                          <a:schemeClr val="bg2"/>
                        </a:solidFill>
                        <a:effectLst/>
                        <a:latin typeface="Calibri" pitchFamily="34" charset="0"/>
                        <a:cs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err="1" smtClean="0">
                          <a:ln>
                            <a:noFill/>
                          </a:ln>
                          <a:solidFill>
                            <a:schemeClr val="bg2"/>
                          </a:solidFill>
                          <a:effectLst/>
                          <a:latin typeface="Calibri" pitchFamily="34" charset="0"/>
                          <a:cs typeface="Calibri" pitchFamily="34" charset="0"/>
                        </a:rPr>
                        <a:t>Meneliti</a:t>
                      </a:r>
                      <a:r>
                        <a:rPr kumimoji="0" lang="en-US" sz="1200" b="1" i="0" u="none" strike="noStrike" cap="none" normalizeH="0" baseline="0" dirty="0" smtClean="0">
                          <a:ln>
                            <a:noFill/>
                          </a:ln>
                          <a:solidFill>
                            <a:schemeClr val="bg2"/>
                          </a:solidFill>
                          <a:effectLst/>
                          <a:latin typeface="Calibri" pitchFamily="34" charset="0"/>
                          <a:cs typeface="Calibri" pitchFamily="34" charset="0"/>
                        </a:rPr>
                        <a:t> </a:t>
                      </a:r>
                      <a:r>
                        <a:rPr kumimoji="0" lang="en-US" sz="1200" b="1" i="0" u="none" strike="noStrike" cap="none" normalizeH="0" baseline="0" dirty="0" err="1" smtClean="0">
                          <a:ln>
                            <a:noFill/>
                          </a:ln>
                          <a:solidFill>
                            <a:schemeClr val="bg2"/>
                          </a:solidFill>
                          <a:effectLst/>
                          <a:latin typeface="Calibri" pitchFamily="34" charset="0"/>
                          <a:cs typeface="Calibri" pitchFamily="34" charset="0"/>
                        </a:rPr>
                        <a:t>campuran</a:t>
                      </a:r>
                      <a:r>
                        <a:rPr kumimoji="0" lang="en-US" sz="1200" b="1" i="0" u="none" strike="noStrike" cap="none" normalizeH="0" baseline="0" dirty="0" smtClean="0">
                          <a:ln>
                            <a:noFill/>
                          </a:ln>
                          <a:solidFill>
                            <a:schemeClr val="bg2"/>
                          </a:solidFill>
                          <a:effectLst/>
                          <a:latin typeface="Calibri" pitchFamily="34" charset="0"/>
                          <a:cs typeface="Calibri" pitchFamily="34" charset="0"/>
                        </a:rPr>
                        <a:t> fly ash </a:t>
                      </a:r>
                      <a:r>
                        <a:rPr kumimoji="0" lang="en-US" sz="1200" b="1" i="0" u="none" strike="noStrike" cap="none" normalizeH="0" baseline="0" dirty="0" err="1" smtClean="0">
                          <a:ln>
                            <a:noFill/>
                          </a:ln>
                          <a:solidFill>
                            <a:schemeClr val="bg2"/>
                          </a:solidFill>
                          <a:effectLst/>
                          <a:latin typeface="Calibri" pitchFamily="34" charset="0"/>
                          <a:cs typeface="Calibri" pitchFamily="34" charset="0"/>
                        </a:rPr>
                        <a:t>sebagai</a:t>
                      </a:r>
                      <a:r>
                        <a:rPr kumimoji="0" lang="en-US" sz="1200" b="1" i="0" u="none" strike="noStrike" cap="none" normalizeH="0" baseline="0" dirty="0" smtClean="0">
                          <a:ln>
                            <a:noFill/>
                          </a:ln>
                          <a:solidFill>
                            <a:schemeClr val="bg2"/>
                          </a:solidFill>
                          <a:effectLst/>
                          <a:latin typeface="Calibri" pitchFamily="34" charset="0"/>
                          <a:cs typeface="Calibri" pitchFamily="34" charset="0"/>
                        </a:rPr>
                        <a:t> </a:t>
                      </a:r>
                      <a:r>
                        <a:rPr kumimoji="0" lang="en-US" sz="1200" b="1" i="0" u="none" strike="noStrike" cap="none" normalizeH="0" baseline="0" dirty="0" err="1" smtClean="0">
                          <a:ln>
                            <a:noFill/>
                          </a:ln>
                          <a:solidFill>
                            <a:schemeClr val="bg2"/>
                          </a:solidFill>
                          <a:effectLst/>
                          <a:latin typeface="Calibri" pitchFamily="34" charset="0"/>
                          <a:cs typeface="Calibri" pitchFamily="34" charset="0"/>
                        </a:rPr>
                        <a:t>pendukung</a:t>
                      </a:r>
                      <a:r>
                        <a:rPr kumimoji="0" lang="en-US" sz="1200" b="1" i="0" u="none" strike="noStrike" cap="none" normalizeH="0" baseline="0" dirty="0" smtClean="0">
                          <a:ln>
                            <a:noFill/>
                          </a:ln>
                          <a:solidFill>
                            <a:schemeClr val="bg2"/>
                          </a:solidFill>
                          <a:effectLst/>
                          <a:latin typeface="Calibri" pitchFamily="34" charset="0"/>
                          <a:cs typeface="Calibri" pitchFamily="34" charset="0"/>
                        </a:rPr>
                        <a:t> </a:t>
                      </a:r>
                      <a:r>
                        <a:rPr kumimoji="0" lang="en-US" sz="1200" b="1" i="0" u="none" strike="noStrike" cap="none" normalizeH="0" baseline="0" dirty="0" err="1" smtClean="0">
                          <a:ln>
                            <a:noFill/>
                          </a:ln>
                          <a:solidFill>
                            <a:schemeClr val="bg2"/>
                          </a:solidFill>
                          <a:effectLst/>
                          <a:latin typeface="Calibri" pitchFamily="34" charset="0"/>
                          <a:cs typeface="Calibri" pitchFamily="34" charset="0"/>
                        </a:rPr>
                        <a:t>beton</a:t>
                      </a:r>
                      <a:r>
                        <a:rPr kumimoji="0" lang="en-US" sz="1200" b="1" i="0" u="none" strike="noStrike" cap="none" normalizeH="0" baseline="0" dirty="0" smtClean="0">
                          <a:ln>
                            <a:noFill/>
                          </a:ln>
                          <a:solidFill>
                            <a:schemeClr val="bg2"/>
                          </a:solidFill>
                          <a:effectLst/>
                          <a:latin typeface="Calibri" pitchFamily="34" charset="0"/>
                          <a:cs typeface="Calibri" pitchFamily="34" charset="0"/>
                        </a:rPr>
                        <a:t> ready-mix.</a:t>
                      </a:r>
                      <a:endParaRPr kumimoji="0" lang="en-US" sz="1200" b="0" i="0" u="none" strike="noStrike" cap="none" normalizeH="0" baseline="0" dirty="0" smtClean="0">
                        <a:ln>
                          <a:noFill/>
                        </a:ln>
                        <a:solidFill>
                          <a:schemeClr val="bg2"/>
                        </a:solidFill>
                        <a:effectLst/>
                        <a:latin typeface="Calibri" pitchFamily="34" charset="0"/>
                        <a:cs typeface="Calibri" pitchFamily="34" charset="0"/>
                      </a:endParaRPr>
                    </a:p>
                  </a:txBody>
                  <a:tcPr marL="67945" marR="6794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s-ES" sz="1200" b="1" i="0" u="none" strike="noStrike" cap="none" normalizeH="0" baseline="0" dirty="0" smtClean="0">
                          <a:ln>
                            <a:noFill/>
                          </a:ln>
                          <a:solidFill>
                            <a:srgbClr val="000000"/>
                          </a:solidFill>
                          <a:effectLst/>
                          <a:latin typeface="Calibri" pitchFamily="34" charset="0"/>
                          <a:cs typeface="Calibri" pitchFamily="34" charset="0"/>
                        </a:rPr>
                        <a:t>P.6.1.1; P.6.1.2;</a:t>
                      </a:r>
                      <a:endParaRPr kumimoji="0" lang="en-US" sz="1200" b="0" i="0" u="none" strike="noStrike" cap="none" normalizeH="0" baseline="0" dirty="0" smtClean="0">
                        <a:ln>
                          <a:noFill/>
                        </a:ln>
                        <a:solidFill>
                          <a:srgbClr val="000000"/>
                        </a:solidFill>
                        <a:effectLst/>
                        <a:latin typeface="Calibri" pitchFamily="34" charset="0"/>
                        <a:cs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s-ES" sz="1200" b="1" i="0" u="none" strike="noStrike" cap="none" normalizeH="0" baseline="0" dirty="0" smtClean="0">
                          <a:ln>
                            <a:noFill/>
                          </a:ln>
                          <a:solidFill>
                            <a:srgbClr val="000000"/>
                          </a:solidFill>
                          <a:effectLst/>
                          <a:latin typeface="Calibri" pitchFamily="34" charset="0"/>
                          <a:cs typeface="Calibri" pitchFamily="34" charset="0"/>
                        </a:rPr>
                        <a:t>P.6.1.4; P.6.2.1;</a:t>
                      </a:r>
                      <a:endParaRPr kumimoji="0" lang="en-US" sz="1200" b="0" i="0" u="none" strike="noStrike" cap="none" normalizeH="0" baseline="0" dirty="0" smtClean="0">
                        <a:ln>
                          <a:noFill/>
                        </a:ln>
                        <a:solidFill>
                          <a:srgbClr val="000000"/>
                        </a:solidFill>
                        <a:effectLst/>
                        <a:latin typeface="Calibri" pitchFamily="34" charset="0"/>
                        <a:cs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s-ES" sz="1200" b="1" i="0" u="none" strike="noStrike" cap="none" normalizeH="0" baseline="0" dirty="0" smtClean="0">
                          <a:ln>
                            <a:noFill/>
                          </a:ln>
                          <a:solidFill>
                            <a:srgbClr val="000000"/>
                          </a:solidFill>
                          <a:effectLst/>
                          <a:latin typeface="Calibri" pitchFamily="34" charset="0"/>
                          <a:cs typeface="Calibri" pitchFamily="34" charset="0"/>
                        </a:rPr>
                        <a:t>P.6.2.2; P.6.2.3;</a:t>
                      </a:r>
                      <a:endParaRPr kumimoji="0" lang="en-US" sz="1200" b="0" i="0" u="none" strike="noStrike" cap="none" normalizeH="0" baseline="0" dirty="0" smtClean="0">
                        <a:ln>
                          <a:noFill/>
                        </a:ln>
                        <a:solidFill>
                          <a:srgbClr val="000000"/>
                        </a:solidFill>
                        <a:effectLst/>
                        <a:latin typeface="Calibri" pitchFamily="34" charset="0"/>
                        <a:cs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s-ES" sz="1200" b="1" i="0" u="none" strike="noStrike" cap="none" normalizeH="0" baseline="0" dirty="0" smtClean="0">
                          <a:ln>
                            <a:noFill/>
                          </a:ln>
                          <a:solidFill>
                            <a:srgbClr val="000000"/>
                          </a:solidFill>
                          <a:effectLst/>
                          <a:latin typeface="Calibri" pitchFamily="34" charset="0"/>
                          <a:cs typeface="Calibri" pitchFamily="34" charset="0"/>
                        </a:rPr>
                        <a:t>P.6.4.1; P.6.5.1;</a:t>
                      </a:r>
                      <a:endParaRPr kumimoji="0" lang="en-US" sz="1200" b="0" i="0" u="none" strike="noStrike" cap="none" normalizeH="0" baseline="0" dirty="0" smtClean="0">
                        <a:ln>
                          <a:noFill/>
                        </a:ln>
                        <a:solidFill>
                          <a:srgbClr val="000000"/>
                        </a:solidFill>
                        <a:effectLst/>
                        <a:latin typeface="Calibri" pitchFamily="34" charset="0"/>
                        <a:cs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s-ES" sz="1200" b="1" i="0" u="none" strike="noStrike" cap="none" normalizeH="0" baseline="0" dirty="0" smtClean="0">
                          <a:ln>
                            <a:noFill/>
                          </a:ln>
                          <a:solidFill>
                            <a:srgbClr val="000000"/>
                          </a:solidFill>
                          <a:effectLst/>
                          <a:latin typeface="Calibri" pitchFamily="34" charset="0"/>
                          <a:cs typeface="Calibri" pitchFamily="34" charset="0"/>
                        </a:rPr>
                        <a:t>P.6.5.3;</a:t>
                      </a:r>
                    </a:p>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endParaRPr kumimoji="0" lang="es-ES" sz="1200" b="1" i="0" u="none" strike="noStrike" cap="none" normalizeH="0" baseline="0" dirty="0" smtClean="0">
                        <a:ln>
                          <a:noFill/>
                        </a:ln>
                        <a:solidFill>
                          <a:srgbClr val="3333CC"/>
                        </a:solidFill>
                        <a:effectLst/>
                        <a:latin typeface="Calibri" pitchFamily="34" charset="0"/>
                        <a:cs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dirty="0" smtClean="0">
                          <a:ln>
                            <a:noFill/>
                          </a:ln>
                          <a:solidFill>
                            <a:schemeClr val="accent4">
                              <a:lumMod val="75000"/>
                            </a:schemeClr>
                          </a:solidFill>
                          <a:effectLst/>
                          <a:latin typeface="Calibri" pitchFamily="34" charset="0"/>
                          <a:ea typeface="Times New Roman" pitchFamily="18" charset="0"/>
                          <a:cs typeface="Calibri" pitchFamily="34" charset="0"/>
                        </a:rPr>
                        <a:t>P 9.1.1; P 9.1.2;</a:t>
                      </a:r>
                    </a:p>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dirty="0" smtClean="0">
                          <a:ln>
                            <a:noFill/>
                          </a:ln>
                          <a:solidFill>
                            <a:schemeClr val="accent4">
                              <a:lumMod val="75000"/>
                            </a:schemeClr>
                          </a:solidFill>
                          <a:effectLst/>
                          <a:latin typeface="Calibri" pitchFamily="34" charset="0"/>
                          <a:ea typeface="Times New Roman" pitchFamily="18" charset="0"/>
                          <a:cs typeface="Calibri" pitchFamily="34" charset="0"/>
                        </a:rPr>
                        <a:t>P 9.2.2; P 9.3.1;</a:t>
                      </a:r>
                    </a:p>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dirty="0" smtClean="0">
                          <a:ln>
                            <a:noFill/>
                          </a:ln>
                          <a:solidFill>
                            <a:schemeClr val="accent4">
                              <a:lumMod val="75000"/>
                            </a:schemeClr>
                          </a:solidFill>
                          <a:effectLst/>
                          <a:latin typeface="Calibri" pitchFamily="34" charset="0"/>
                          <a:ea typeface="Times New Roman" pitchFamily="18" charset="0"/>
                          <a:cs typeface="Calibri" pitchFamily="34" charset="0"/>
                        </a:rPr>
                        <a:t>P 9.4.3; P 9.4.6;</a:t>
                      </a:r>
                    </a:p>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dirty="0" smtClean="0">
                          <a:ln>
                            <a:noFill/>
                          </a:ln>
                          <a:solidFill>
                            <a:schemeClr val="accent4">
                              <a:lumMod val="75000"/>
                            </a:schemeClr>
                          </a:solidFill>
                          <a:effectLst/>
                          <a:latin typeface="Calibri" pitchFamily="34" charset="0"/>
                          <a:ea typeface="Times New Roman" pitchFamily="18" charset="0"/>
                          <a:cs typeface="Calibri" pitchFamily="34" charset="0"/>
                        </a:rPr>
                        <a:t>P 9.5.5. </a:t>
                      </a:r>
                    </a:p>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endParaRPr kumimoji="0" lang="en-US" sz="1200" b="0" i="0" u="none" strike="noStrike" cap="none" normalizeH="0" baseline="0" dirty="0" smtClean="0">
                        <a:ln>
                          <a:noFill/>
                        </a:ln>
                        <a:solidFill>
                          <a:schemeClr val="bg2"/>
                        </a:solidFill>
                        <a:effectLst/>
                        <a:latin typeface="Calibri" pitchFamily="34" charset="0"/>
                        <a:cs typeface="Calibri" pitchFamily="34" charset="0"/>
                      </a:endParaRPr>
                    </a:p>
                  </a:txBody>
                  <a:tcPr marL="67945" marR="67945" marT="0" marB="0" horzOverflow="overflow">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14350" algn="l"/>
                          <a:tab pos="685800" algn="l"/>
                        </a:tabLst>
                      </a:pPr>
                      <a:endParaRPr kumimoji="0" lang="en-US" sz="1200" b="1" i="0" u="none" strike="noStrike" cap="none" normalizeH="0" baseline="0" smtClean="0">
                        <a:ln>
                          <a:noFill/>
                        </a:ln>
                        <a:solidFill>
                          <a:schemeClr val="bg2"/>
                        </a:solidFill>
                        <a:effectLst/>
                        <a:latin typeface="Calibri" pitchFamily="34" charset="0"/>
                        <a:ea typeface="Times New Roman" pitchFamily="18" charset="0"/>
                        <a:cs typeface="Calibri" pitchFamily="34" charset="0"/>
                      </a:endParaRPr>
                    </a:p>
                  </a:txBody>
                  <a:tcPr marL="32444" marR="32444" marT="0" marB="0" horzOverflow="overflow">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14350" algn="l"/>
                          <a:tab pos="685800" algn="l"/>
                        </a:tabLst>
                      </a:pPr>
                      <a:endParaRPr kumimoji="0" lang="en-US" sz="1200" b="1" i="0" u="none" strike="noStrike" cap="none" normalizeH="0" baseline="0" smtClean="0">
                        <a:ln>
                          <a:noFill/>
                        </a:ln>
                        <a:solidFill>
                          <a:schemeClr val="bg2"/>
                        </a:solidFill>
                        <a:effectLst/>
                        <a:latin typeface="Calibri" pitchFamily="34" charset="0"/>
                        <a:ea typeface="Times New Roman" pitchFamily="18" charset="0"/>
                        <a:cs typeface="Calibri" pitchFamily="34" charset="0"/>
                      </a:endParaRPr>
                    </a:p>
                  </a:txBody>
                  <a:tcPr marL="32444" marR="3244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14350" algn="l"/>
                          <a:tab pos="685800" algn="l"/>
                        </a:tabLst>
                      </a:pPr>
                      <a:endParaRPr kumimoji="0" lang="en-US" sz="1200" b="1" i="0" u="none" strike="noStrike" cap="none" normalizeH="0" baseline="0" smtClean="0">
                        <a:ln>
                          <a:noFill/>
                        </a:ln>
                        <a:solidFill>
                          <a:schemeClr val="bg2"/>
                        </a:solidFill>
                        <a:effectLst/>
                        <a:latin typeface="Calibri" pitchFamily="34" charset="0"/>
                        <a:ea typeface="Times New Roman" pitchFamily="18" charset="0"/>
                        <a:cs typeface="Calibri" pitchFamily="34" charset="0"/>
                      </a:endParaRPr>
                    </a:p>
                  </a:txBody>
                  <a:tcPr marL="32444" marR="3244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14350" algn="l"/>
                          <a:tab pos="685800" algn="l"/>
                        </a:tabLst>
                      </a:pPr>
                      <a:endParaRPr kumimoji="0" lang="en-US" sz="1200" b="1" i="0" u="none" strike="noStrike" cap="none" normalizeH="0" baseline="0" smtClean="0">
                        <a:ln>
                          <a:noFill/>
                        </a:ln>
                        <a:solidFill>
                          <a:schemeClr val="bg2"/>
                        </a:solidFill>
                        <a:effectLst/>
                        <a:latin typeface="Calibri" pitchFamily="34" charset="0"/>
                        <a:ea typeface="Times New Roman" pitchFamily="18" charset="0"/>
                        <a:cs typeface="Calibri" pitchFamily="34" charset="0"/>
                      </a:endParaRPr>
                    </a:p>
                  </a:txBody>
                  <a:tcPr marL="32444" marR="32444" marT="0" marB="0" horzOverflow="overflow">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1508846">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smtClean="0">
                          <a:ln>
                            <a:noFill/>
                          </a:ln>
                          <a:solidFill>
                            <a:schemeClr val="bg2"/>
                          </a:solidFill>
                          <a:effectLst/>
                          <a:latin typeface="Calibri" pitchFamily="34" charset="0"/>
                          <a:ea typeface="Times New Roman" pitchFamily="18" charset="0"/>
                          <a:cs typeface="Calibri" pitchFamily="34" charset="0"/>
                        </a:rPr>
                        <a:t>3.</a:t>
                      </a:r>
                    </a:p>
                  </a:txBody>
                  <a:tcPr marL="32444" marR="32444" marT="0" marB="0" horzOverflow="overflow">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smtClean="0">
                          <a:ln>
                            <a:noFill/>
                          </a:ln>
                          <a:solidFill>
                            <a:schemeClr val="bg2"/>
                          </a:solidFill>
                          <a:effectLst/>
                          <a:latin typeface="Calibri" pitchFamily="34" charset="0"/>
                          <a:cs typeface="Calibri" pitchFamily="34" charset="0"/>
                        </a:rPr>
                        <a:t>2000</a:t>
                      </a:r>
                    </a:p>
                    <a:p>
                      <a:pPr marL="0" marR="0" lvl="0" indent="0" algn="ctr"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smtClean="0">
                          <a:ln>
                            <a:noFill/>
                          </a:ln>
                          <a:solidFill>
                            <a:schemeClr val="bg2"/>
                          </a:solidFill>
                          <a:effectLst/>
                          <a:latin typeface="Calibri" pitchFamily="34" charset="0"/>
                          <a:cs typeface="Calibri" pitchFamily="34" charset="0"/>
                        </a:rPr>
                        <a:t>-</a:t>
                      </a:r>
                    </a:p>
                    <a:p>
                      <a:pPr marL="0" marR="0" lvl="0" indent="0" algn="ctr"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smtClean="0">
                          <a:ln>
                            <a:noFill/>
                          </a:ln>
                          <a:solidFill>
                            <a:schemeClr val="bg2"/>
                          </a:solidFill>
                          <a:effectLst/>
                          <a:latin typeface="Calibri" pitchFamily="34" charset="0"/>
                          <a:cs typeface="Calibri" pitchFamily="34" charset="0"/>
                        </a:rPr>
                        <a:t>2001</a:t>
                      </a:r>
                    </a:p>
                  </a:txBody>
                  <a:tcPr marL="67945" marR="6794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s-ES" sz="1200" b="1" i="0" u="none" strike="noStrike" cap="none" normalizeH="0" baseline="0" dirty="0" err="1" smtClean="0">
                          <a:ln>
                            <a:noFill/>
                          </a:ln>
                          <a:solidFill>
                            <a:schemeClr val="bg2"/>
                          </a:solidFill>
                          <a:effectLst/>
                          <a:latin typeface="Calibri" pitchFamily="34" charset="0"/>
                          <a:cs typeface="Calibri" pitchFamily="34" charset="0"/>
                        </a:rPr>
                        <a:t>Fakultas</a:t>
                      </a:r>
                      <a:r>
                        <a:rPr kumimoji="0" lang="es-ES" sz="1200" b="1" i="0" u="none" strike="noStrike" cap="none" normalizeH="0" baseline="0" dirty="0" smtClean="0">
                          <a:ln>
                            <a:noFill/>
                          </a:ln>
                          <a:solidFill>
                            <a:schemeClr val="bg2"/>
                          </a:solidFill>
                          <a:effectLst/>
                          <a:latin typeface="Calibri" pitchFamily="34" charset="0"/>
                          <a:cs typeface="Calibri" pitchFamily="34" charset="0"/>
                        </a:rPr>
                        <a:t> </a:t>
                      </a:r>
                      <a:r>
                        <a:rPr kumimoji="0" lang="es-ES" sz="1200" b="1" i="0" u="none" strike="noStrike" cap="none" normalizeH="0" baseline="0" dirty="0" err="1" smtClean="0">
                          <a:ln>
                            <a:noFill/>
                          </a:ln>
                          <a:solidFill>
                            <a:schemeClr val="bg2"/>
                          </a:solidFill>
                          <a:effectLst/>
                          <a:latin typeface="Calibri" pitchFamily="34" charset="0"/>
                          <a:cs typeface="Calibri" pitchFamily="34" charset="0"/>
                        </a:rPr>
                        <a:t>Teknik</a:t>
                      </a:r>
                      <a:r>
                        <a:rPr kumimoji="0" lang="es-ES" sz="1200" b="1" i="0" u="none" strike="noStrike" cap="none" normalizeH="0" baseline="0" dirty="0" smtClean="0">
                          <a:ln>
                            <a:noFill/>
                          </a:ln>
                          <a:solidFill>
                            <a:schemeClr val="bg2"/>
                          </a:solidFill>
                          <a:effectLst/>
                          <a:latin typeface="Calibri" pitchFamily="34" charset="0"/>
                          <a:cs typeface="Calibri"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s-ES" sz="1200" b="1" i="0" u="none" strike="noStrike" cap="none" normalizeH="0" baseline="0" dirty="0" err="1" smtClean="0">
                          <a:ln>
                            <a:noFill/>
                          </a:ln>
                          <a:solidFill>
                            <a:schemeClr val="bg2"/>
                          </a:solidFill>
                          <a:effectLst/>
                          <a:latin typeface="Calibri" pitchFamily="34" charset="0"/>
                          <a:cs typeface="Calibri" pitchFamily="34" charset="0"/>
                        </a:rPr>
                        <a:t>Univ</a:t>
                      </a:r>
                      <a:r>
                        <a:rPr kumimoji="0" lang="es-ES" sz="1200" b="1" i="0" u="none" strike="noStrike" cap="none" normalizeH="0" baseline="0" dirty="0" smtClean="0">
                          <a:ln>
                            <a:noFill/>
                          </a:ln>
                          <a:solidFill>
                            <a:schemeClr val="bg2"/>
                          </a:solidFill>
                          <a:effectLst/>
                          <a:latin typeface="Calibri" pitchFamily="34" charset="0"/>
                          <a:cs typeface="Calibri" pitchFamily="34" charset="0"/>
                        </a:rPr>
                        <a:t>/</a:t>
                      </a:r>
                      <a:r>
                        <a:rPr kumimoji="0" lang="es-ES" sz="1200" b="1" i="0" u="none" strike="noStrike" cap="none" normalizeH="0" baseline="0" dirty="0" err="1" smtClean="0">
                          <a:ln>
                            <a:noFill/>
                          </a:ln>
                          <a:solidFill>
                            <a:schemeClr val="bg2"/>
                          </a:solidFill>
                          <a:effectLst/>
                          <a:latin typeface="Calibri" pitchFamily="34" charset="0"/>
                          <a:cs typeface="Calibri" pitchFamily="34" charset="0"/>
                        </a:rPr>
                        <a:t>Institut</a:t>
                      </a:r>
                      <a:r>
                        <a:rPr kumimoji="0" lang="es-ES" sz="1200" b="1" i="0" u="none" strike="noStrike" cap="none" normalizeH="0" baseline="0" dirty="0" smtClean="0">
                          <a:ln>
                            <a:noFill/>
                          </a:ln>
                          <a:solidFill>
                            <a:schemeClr val="bg2"/>
                          </a:solidFill>
                          <a:effectLst/>
                          <a:latin typeface="Calibri" pitchFamily="34" charset="0"/>
                          <a:cs typeface="Calibri" pitchFamily="34" charset="0"/>
                        </a:rPr>
                        <a:t> …………..,</a:t>
                      </a:r>
                      <a:endParaRPr kumimoji="0" lang="en-US" sz="1200" b="1" i="0" u="none" strike="noStrike" cap="none" normalizeH="0" baseline="0" dirty="0" smtClean="0">
                        <a:ln>
                          <a:noFill/>
                        </a:ln>
                        <a:solidFill>
                          <a:schemeClr val="bg2"/>
                        </a:solidFill>
                        <a:effectLst/>
                        <a:latin typeface="Calibri" pitchFamily="34" charset="0"/>
                        <a:cs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s-ES" sz="1200" b="1" i="0" u="none" strike="noStrike" cap="none" normalizeH="0" baseline="0" dirty="0" err="1" smtClean="0">
                          <a:ln>
                            <a:noFill/>
                          </a:ln>
                          <a:solidFill>
                            <a:schemeClr val="bg2"/>
                          </a:solidFill>
                          <a:effectLst/>
                          <a:latin typeface="Calibri" pitchFamily="34" charset="0"/>
                          <a:cs typeface="Calibri" pitchFamily="34" charset="0"/>
                        </a:rPr>
                        <a:t>Dirjen</a:t>
                      </a:r>
                      <a:r>
                        <a:rPr kumimoji="0" lang="es-ES" sz="1200" b="1" i="0" u="none" strike="noStrike" cap="none" normalizeH="0" baseline="0" dirty="0" smtClean="0">
                          <a:ln>
                            <a:noFill/>
                          </a:ln>
                          <a:solidFill>
                            <a:schemeClr val="bg2"/>
                          </a:solidFill>
                          <a:effectLst/>
                          <a:latin typeface="Calibri" pitchFamily="34" charset="0"/>
                          <a:cs typeface="Calibri" pitchFamily="34" charset="0"/>
                        </a:rPr>
                        <a:t> </a:t>
                      </a:r>
                      <a:r>
                        <a:rPr kumimoji="0" lang="es-ES" sz="1200" b="1" i="0" u="none" strike="noStrike" cap="none" normalizeH="0" baseline="0" dirty="0" err="1" smtClean="0">
                          <a:ln>
                            <a:noFill/>
                          </a:ln>
                          <a:solidFill>
                            <a:schemeClr val="bg2"/>
                          </a:solidFill>
                          <a:effectLst/>
                          <a:latin typeface="Calibri" pitchFamily="34" charset="0"/>
                          <a:cs typeface="Calibri" pitchFamily="34" charset="0"/>
                        </a:rPr>
                        <a:t>Dikti</a:t>
                      </a:r>
                      <a:r>
                        <a:rPr kumimoji="0" lang="es-ES" sz="1200" b="1" i="0" u="none" strike="noStrike" cap="none" normalizeH="0" baseline="0" dirty="0" smtClean="0">
                          <a:ln>
                            <a:noFill/>
                          </a:ln>
                          <a:solidFill>
                            <a:schemeClr val="bg2"/>
                          </a:solidFill>
                          <a:effectLst/>
                          <a:latin typeface="Calibri" pitchFamily="34" charset="0"/>
                          <a:cs typeface="Calibri" pitchFamily="34" charset="0"/>
                        </a:rPr>
                        <a:t>;</a:t>
                      </a:r>
                      <a:endParaRPr kumimoji="0" lang="en-US" sz="1200" b="1" i="0" u="none" strike="noStrike" cap="none" normalizeH="0" baseline="0" dirty="0" smtClean="0">
                        <a:ln>
                          <a:noFill/>
                        </a:ln>
                        <a:solidFill>
                          <a:schemeClr val="bg2"/>
                        </a:solidFill>
                        <a:effectLst/>
                        <a:latin typeface="Calibri" pitchFamily="34" charset="0"/>
                        <a:cs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1" u="none" strike="noStrike" cap="none" normalizeH="0" baseline="0" dirty="0" smtClean="0">
                          <a:ln>
                            <a:noFill/>
                          </a:ln>
                          <a:solidFill>
                            <a:schemeClr val="bg2"/>
                          </a:solidFill>
                          <a:effectLst/>
                          <a:latin typeface="Calibri" pitchFamily="34" charset="0"/>
                          <a:ea typeface="Times New Roman" pitchFamily="18" charset="0"/>
                          <a:cs typeface="Calibri" pitchFamily="34" charset="0"/>
                        </a:rPr>
                        <a:t>"Research on The Integration Of Commercial Software To Increase Productivity ; a Case Study of Mold Design”</a:t>
                      </a:r>
                    </a:p>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dirty="0" smtClean="0">
                          <a:ln>
                            <a:noFill/>
                          </a:ln>
                          <a:solidFill>
                            <a:schemeClr val="bg2"/>
                          </a:solidFill>
                          <a:effectLst/>
                          <a:latin typeface="Calibri" pitchFamily="34" charset="0"/>
                          <a:ea typeface="Times New Roman" pitchFamily="18" charset="0"/>
                          <a:cs typeface="Calibri" pitchFamily="34" charset="0"/>
                        </a:rPr>
                        <a:t> </a:t>
                      </a:r>
                      <a:r>
                        <a:rPr lang="en-US" sz="1200" b="1" dirty="0" smtClean="0">
                          <a:solidFill>
                            <a:srgbClr val="3333CC"/>
                          </a:solidFill>
                          <a:latin typeface="Calibri" pitchFamily="34" charset="0"/>
                          <a:ea typeface="Times New Roman"/>
                          <a:cs typeface="Calibri" pitchFamily="34" charset="0"/>
                        </a:rPr>
                        <a:t>( </a:t>
                      </a:r>
                      <a:r>
                        <a:rPr lang="en-US" sz="1200" b="1" dirty="0" err="1" smtClean="0">
                          <a:solidFill>
                            <a:srgbClr val="3333CC"/>
                          </a:solidFill>
                          <a:latin typeface="Calibri" pitchFamily="34" charset="0"/>
                          <a:ea typeface="Times New Roman"/>
                          <a:cs typeface="Calibri" pitchFamily="34" charset="0"/>
                        </a:rPr>
                        <a:t>Bukti</a:t>
                      </a:r>
                      <a:r>
                        <a:rPr lang="en-US" sz="1200" b="1" dirty="0" smtClean="0">
                          <a:solidFill>
                            <a:srgbClr val="3333CC"/>
                          </a:solidFill>
                          <a:latin typeface="Calibri" pitchFamily="34" charset="0"/>
                          <a:ea typeface="Times New Roman"/>
                          <a:cs typeface="Calibri" pitchFamily="34" charset="0"/>
                        </a:rPr>
                        <a:t> </a:t>
                      </a:r>
                      <a:r>
                        <a:rPr lang="en-US" sz="1200" b="1" dirty="0" err="1" smtClean="0">
                          <a:solidFill>
                            <a:srgbClr val="3333CC"/>
                          </a:solidFill>
                          <a:latin typeface="Calibri" pitchFamily="34" charset="0"/>
                          <a:ea typeface="Times New Roman"/>
                          <a:cs typeface="Calibri" pitchFamily="34" charset="0"/>
                        </a:rPr>
                        <a:t>Terlampir</a:t>
                      </a:r>
                      <a:r>
                        <a:rPr lang="en-US" sz="1200" b="1" dirty="0" smtClean="0">
                          <a:solidFill>
                            <a:srgbClr val="3333CC"/>
                          </a:solidFill>
                          <a:latin typeface="Calibri" pitchFamily="34" charset="0"/>
                          <a:ea typeface="Times New Roman"/>
                          <a:cs typeface="Calibri" pitchFamily="34" charset="0"/>
                        </a:rPr>
                        <a:t> ).</a:t>
                      </a:r>
                      <a:endParaRPr kumimoji="0" lang="en-US" sz="1200" b="1" i="0" u="none" strike="noStrike" cap="none" normalizeH="0" baseline="0" dirty="0" smtClean="0">
                        <a:ln>
                          <a:noFill/>
                        </a:ln>
                        <a:solidFill>
                          <a:schemeClr val="bg2"/>
                        </a:solidFill>
                        <a:effectLst/>
                        <a:latin typeface="Calibri" pitchFamily="34" charset="0"/>
                        <a:cs typeface="Calibri" pitchFamily="34" charset="0"/>
                      </a:endParaRPr>
                    </a:p>
                  </a:txBody>
                  <a:tcPr marL="67945" marR="6794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dirty="0" smtClean="0">
                          <a:ln>
                            <a:noFill/>
                          </a:ln>
                          <a:solidFill>
                            <a:schemeClr val="bg2"/>
                          </a:solidFill>
                          <a:effectLst/>
                          <a:latin typeface="Calibri" pitchFamily="34" charset="0"/>
                          <a:cs typeface="Calibri" pitchFamily="34" charset="0"/>
                        </a:rPr>
                        <a:t>CNC – Cad CAM Research </a:t>
                      </a:r>
                      <a:r>
                        <a:rPr kumimoji="0" lang="en-US" sz="1200" b="1" i="0" u="none" strike="noStrike" cap="none" normalizeH="0" baseline="0" dirty="0" err="1" smtClean="0">
                          <a:ln>
                            <a:noFill/>
                          </a:ln>
                          <a:solidFill>
                            <a:schemeClr val="bg2"/>
                          </a:solidFill>
                          <a:effectLst/>
                          <a:latin typeface="Calibri" pitchFamily="34" charset="0"/>
                          <a:cs typeface="Calibri" pitchFamily="34" charset="0"/>
                        </a:rPr>
                        <a:t>Asisten</a:t>
                      </a:r>
                      <a:r>
                        <a:rPr kumimoji="0" lang="en-US" sz="1200" b="1" i="0" u="none" strike="noStrike" cap="none" normalizeH="0" baseline="0" dirty="0" smtClean="0">
                          <a:ln>
                            <a:noFill/>
                          </a:ln>
                          <a:solidFill>
                            <a:schemeClr val="bg2"/>
                          </a:solidFill>
                          <a:effectLst/>
                          <a:latin typeface="Calibri" pitchFamily="34" charset="0"/>
                          <a:cs typeface="Calibri" pitchFamily="34" charset="0"/>
                        </a:rPr>
                        <a:t>;</a:t>
                      </a:r>
                    </a:p>
                  </a:txBody>
                  <a:tcPr marL="67945" marR="6794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bg2"/>
                          </a:solidFill>
                          <a:effectLst/>
                          <a:latin typeface="Calibri" pitchFamily="34" charset="0"/>
                          <a:ea typeface="Times New Roman" pitchFamily="18" charset="0"/>
                          <a:cs typeface="Calibri" pitchFamily="34" charset="0"/>
                        </a:rPr>
                        <a:t>AutoCAD design and </a:t>
                      </a:r>
                      <a:r>
                        <a:rPr kumimoji="0" lang="en-US" sz="1200" b="1" i="0" u="none" strike="noStrike" cap="none" normalizeH="0" baseline="0" dirty="0" err="1" smtClean="0">
                          <a:ln>
                            <a:noFill/>
                          </a:ln>
                          <a:solidFill>
                            <a:schemeClr val="bg2"/>
                          </a:solidFill>
                          <a:effectLst/>
                          <a:latin typeface="Calibri" pitchFamily="34" charset="0"/>
                          <a:ea typeface="Times New Roman" pitchFamily="18" charset="0"/>
                          <a:cs typeface="Calibri" pitchFamily="34" charset="0"/>
                        </a:rPr>
                        <a:t>aplication</a:t>
                      </a:r>
                      <a:r>
                        <a:rPr kumimoji="0" lang="en-US" sz="1200" b="1" i="0" u="none" strike="noStrike" cap="none" normalizeH="0" baseline="0" dirty="0" smtClean="0">
                          <a:ln>
                            <a:noFill/>
                          </a:ln>
                          <a:solidFill>
                            <a:schemeClr val="bg2"/>
                          </a:solidFill>
                          <a:effectLst/>
                          <a:latin typeface="Calibri" pitchFamily="34" charset="0"/>
                          <a:ea typeface="Times New Roman" pitchFamily="18" charset="0"/>
                          <a:cs typeface="Calibri" pitchFamily="34" charset="0"/>
                        </a:rPr>
                        <a:t> to  </a:t>
                      </a:r>
                      <a:r>
                        <a:rPr kumimoji="0" lang="en-US" sz="1200" b="1" i="0" u="none" strike="noStrike" cap="none" normalizeH="0" baseline="0" dirty="0" err="1" smtClean="0">
                          <a:ln>
                            <a:noFill/>
                          </a:ln>
                          <a:solidFill>
                            <a:schemeClr val="bg2"/>
                          </a:solidFill>
                          <a:effectLst/>
                          <a:latin typeface="Calibri" pitchFamily="34" charset="0"/>
                          <a:ea typeface="Times New Roman" pitchFamily="18" charset="0"/>
                          <a:cs typeface="Calibri" pitchFamily="34" charset="0"/>
                        </a:rPr>
                        <a:t>Frais</a:t>
                      </a:r>
                      <a:r>
                        <a:rPr kumimoji="0" lang="en-US" sz="1200" b="1" i="0" u="none" strike="noStrike" cap="none" normalizeH="0" baseline="0" dirty="0" smtClean="0">
                          <a:ln>
                            <a:noFill/>
                          </a:ln>
                          <a:solidFill>
                            <a:schemeClr val="bg2"/>
                          </a:solidFill>
                          <a:effectLst/>
                          <a:latin typeface="Calibri" pitchFamily="34" charset="0"/>
                          <a:ea typeface="Times New Roman" pitchFamily="18" charset="0"/>
                          <a:cs typeface="Calibri" pitchFamily="34" charset="0"/>
                        </a:rPr>
                        <a:t> Machine-CNC EMCO VMC-200 and Simulation on </a:t>
                      </a:r>
                      <a:r>
                        <a:rPr kumimoji="0" lang="en-US" sz="1200" b="1" i="0" u="none" strike="noStrike" cap="none" normalizeH="0" baseline="0" dirty="0" err="1" smtClean="0">
                          <a:ln>
                            <a:noFill/>
                          </a:ln>
                          <a:solidFill>
                            <a:schemeClr val="bg2"/>
                          </a:solidFill>
                          <a:effectLst/>
                          <a:latin typeface="Calibri" pitchFamily="34" charset="0"/>
                          <a:ea typeface="Times New Roman" pitchFamily="18" charset="0"/>
                          <a:cs typeface="Calibri" pitchFamily="34" charset="0"/>
                        </a:rPr>
                        <a:t>Emcotronic</a:t>
                      </a:r>
                      <a:r>
                        <a:rPr kumimoji="0" lang="en-US" sz="1200" b="1" i="0" u="none" strike="noStrike" cap="none" normalizeH="0" baseline="0" dirty="0" smtClean="0">
                          <a:ln>
                            <a:noFill/>
                          </a:ln>
                          <a:solidFill>
                            <a:schemeClr val="bg2"/>
                          </a:solidFill>
                          <a:effectLst/>
                          <a:latin typeface="Calibri" pitchFamily="34" charset="0"/>
                          <a:ea typeface="Times New Roman" pitchFamily="18" charset="0"/>
                          <a:cs typeface="Calibri" pitchFamily="34" charset="0"/>
                        </a:rPr>
                        <a:t> TM-02 at CNC-Cad CAM lab,</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bg2"/>
                          </a:solidFill>
                          <a:effectLst/>
                          <a:latin typeface="Calibri" pitchFamily="34" charset="0"/>
                          <a:ea typeface="Times New Roman" pitchFamily="18" charset="0"/>
                          <a:cs typeface="Calibri" pitchFamily="34" charset="0"/>
                        </a:rPr>
                        <a:t>Promoter :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bg2"/>
                        </a:solidFill>
                        <a:effectLst/>
                        <a:latin typeface="Calibri" pitchFamily="34" charset="0"/>
                        <a:ea typeface="Times New Roman" pitchFamily="18" charset="0"/>
                        <a:cs typeface="Calibri" pitchFamily="34" charset="0"/>
                      </a:endParaRPr>
                    </a:p>
                  </a:txBody>
                  <a:tcPr marL="67945" marR="6794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dirty="0" smtClean="0">
                          <a:ln>
                            <a:noFill/>
                          </a:ln>
                          <a:solidFill>
                            <a:srgbClr val="000000"/>
                          </a:solidFill>
                          <a:effectLst/>
                          <a:latin typeface="Calibri" pitchFamily="34" charset="0"/>
                          <a:cs typeface="Calibri" pitchFamily="34" charset="0"/>
                        </a:rPr>
                        <a:t>P.6.1.1; P.6.1.2;</a:t>
                      </a:r>
                    </a:p>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dirty="0" smtClean="0">
                          <a:ln>
                            <a:noFill/>
                          </a:ln>
                          <a:solidFill>
                            <a:srgbClr val="000000"/>
                          </a:solidFill>
                          <a:effectLst/>
                          <a:latin typeface="Calibri" pitchFamily="34" charset="0"/>
                          <a:cs typeface="Calibri" pitchFamily="34" charset="0"/>
                        </a:rPr>
                        <a:t>P.6.1.3; P.6.1.4;</a:t>
                      </a:r>
                    </a:p>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dirty="0" smtClean="0">
                          <a:ln>
                            <a:noFill/>
                          </a:ln>
                          <a:solidFill>
                            <a:srgbClr val="000000"/>
                          </a:solidFill>
                          <a:effectLst/>
                          <a:latin typeface="Calibri" pitchFamily="34" charset="0"/>
                          <a:cs typeface="Calibri" pitchFamily="34" charset="0"/>
                        </a:rPr>
                        <a:t>P.6.1.5; </a:t>
                      </a:r>
                    </a:p>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endParaRPr kumimoji="0" lang="en-US" sz="1200" b="1" i="0" u="none" strike="noStrike" cap="none" normalizeH="0" baseline="0" dirty="0" smtClean="0">
                        <a:ln>
                          <a:noFill/>
                        </a:ln>
                        <a:solidFill>
                          <a:srgbClr val="3333CC"/>
                        </a:solidFill>
                        <a:effectLst/>
                        <a:latin typeface="Calibri" pitchFamily="34" charset="0"/>
                        <a:cs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dirty="0" smtClean="0">
                          <a:ln>
                            <a:noFill/>
                          </a:ln>
                          <a:solidFill>
                            <a:schemeClr val="accent4">
                              <a:lumMod val="75000"/>
                            </a:schemeClr>
                          </a:solidFill>
                          <a:effectLst/>
                          <a:latin typeface="Calibri" pitchFamily="34" charset="0"/>
                          <a:ea typeface="Times New Roman" pitchFamily="18" charset="0"/>
                          <a:cs typeface="Calibri" pitchFamily="34" charset="0"/>
                        </a:rPr>
                        <a:t>P 9.1.1; P 9.1.2;</a:t>
                      </a:r>
                    </a:p>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dirty="0" smtClean="0">
                          <a:ln>
                            <a:noFill/>
                          </a:ln>
                          <a:solidFill>
                            <a:schemeClr val="accent4">
                              <a:lumMod val="75000"/>
                            </a:schemeClr>
                          </a:solidFill>
                          <a:effectLst/>
                          <a:latin typeface="Calibri" pitchFamily="34" charset="0"/>
                          <a:ea typeface="Times New Roman" pitchFamily="18" charset="0"/>
                          <a:cs typeface="Calibri" pitchFamily="34" charset="0"/>
                        </a:rPr>
                        <a:t>P 9.2.2; P 9.3.1;</a:t>
                      </a:r>
                    </a:p>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dirty="0" smtClean="0">
                          <a:ln>
                            <a:noFill/>
                          </a:ln>
                          <a:solidFill>
                            <a:schemeClr val="accent4">
                              <a:lumMod val="75000"/>
                            </a:schemeClr>
                          </a:solidFill>
                          <a:effectLst/>
                          <a:latin typeface="Calibri" pitchFamily="34" charset="0"/>
                          <a:ea typeface="Times New Roman" pitchFamily="18" charset="0"/>
                          <a:cs typeface="Calibri" pitchFamily="34" charset="0"/>
                        </a:rPr>
                        <a:t>P 9.4.3; P 9.4.6;</a:t>
                      </a:r>
                    </a:p>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dirty="0" smtClean="0">
                          <a:ln>
                            <a:noFill/>
                          </a:ln>
                          <a:solidFill>
                            <a:schemeClr val="accent4">
                              <a:lumMod val="75000"/>
                            </a:schemeClr>
                          </a:solidFill>
                          <a:effectLst/>
                          <a:latin typeface="Calibri" pitchFamily="34" charset="0"/>
                          <a:ea typeface="Times New Roman" pitchFamily="18" charset="0"/>
                          <a:cs typeface="Calibri" pitchFamily="34" charset="0"/>
                        </a:rPr>
                        <a:t>P 9.5.5. </a:t>
                      </a:r>
                    </a:p>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endParaRPr kumimoji="0" lang="en-US" sz="1200" b="1" i="0" u="none" strike="noStrike" cap="none" normalizeH="0" baseline="0" dirty="0" smtClean="0">
                        <a:ln>
                          <a:noFill/>
                        </a:ln>
                        <a:solidFill>
                          <a:schemeClr val="bg2"/>
                        </a:solidFill>
                        <a:effectLst/>
                        <a:latin typeface="Calibri" pitchFamily="34" charset="0"/>
                        <a:cs typeface="Calibri" pitchFamily="34" charset="0"/>
                      </a:endParaRPr>
                    </a:p>
                  </a:txBody>
                  <a:tcPr marL="67945" marR="67945" marT="0" marB="0" horzOverflow="overflow">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14350" algn="l"/>
                          <a:tab pos="685800" algn="l"/>
                        </a:tabLst>
                      </a:pPr>
                      <a:endParaRPr kumimoji="0" lang="en-US" sz="1200" b="1" i="0" u="none" strike="noStrike" cap="none" normalizeH="0" baseline="0" smtClean="0">
                        <a:ln>
                          <a:noFill/>
                        </a:ln>
                        <a:solidFill>
                          <a:schemeClr val="bg2"/>
                        </a:solidFill>
                        <a:effectLst/>
                        <a:latin typeface="Calibri" pitchFamily="34" charset="0"/>
                        <a:ea typeface="Times New Roman" pitchFamily="18" charset="0"/>
                        <a:cs typeface="Calibri" pitchFamily="34" charset="0"/>
                      </a:endParaRPr>
                    </a:p>
                  </a:txBody>
                  <a:tcPr marL="32444" marR="32444" marT="0" marB="0" horzOverflow="overflow">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14350" algn="l"/>
                          <a:tab pos="685800" algn="l"/>
                        </a:tabLst>
                      </a:pPr>
                      <a:endParaRPr kumimoji="0" lang="en-US" sz="1200" b="1" i="0" u="none" strike="noStrike" cap="none" normalizeH="0" baseline="0" smtClean="0">
                        <a:ln>
                          <a:noFill/>
                        </a:ln>
                        <a:solidFill>
                          <a:schemeClr val="bg2"/>
                        </a:solidFill>
                        <a:effectLst/>
                        <a:latin typeface="Calibri" pitchFamily="34" charset="0"/>
                        <a:ea typeface="Times New Roman" pitchFamily="18" charset="0"/>
                        <a:cs typeface="Calibri" pitchFamily="34" charset="0"/>
                      </a:endParaRPr>
                    </a:p>
                  </a:txBody>
                  <a:tcPr marL="32444" marR="3244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14350" algn="l"/>
                          <a:tab pos="685800" algn="l"/>
                        </a:tabLst>
                      </a:pPr>
                      <a:endParaRPr kumimoji="0" lang="en-US" sz="1200" b="1" i="0" u="none" strike="noStrike" cap="none" normalizeH="0" baseline="0" smtClean="0">
                        <a:ln>
                          <a:noFill/>
                        </a:ln>
                        <a:solidFill>
                          <a:schemeClr val="bg2"/>
                        </a:solidFill>
                        <a:effectLst/>
                        <a:latin typeface="Calibri" pitchFamily="34" charset="0"/>
                        <a:ea typeface="Times New Roman" pitchFamily="18" charset="0"/>
                        <a:cs typeface="Calibri" pitchFamily="34" charset="0"/>
                      </a:endParaRPr>
                    </a:p>
                  </a:txBody>
                  <a:tcPr marL="32444" marR="3244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14350" algn="l"/>
                          <a:tab pos="685800" algn="l"/>
                        </a:tabLst>
                      </a:pPr>
                      <a:endParaRPr kumimoji="0" lang="en-US" sz="1200" b="1" i="0" u="none" strike="noStrike" cap="none" normalizeH="0" baseline="0" dirty="0" smtClean="0">
                        <a:ln>
                          <a:noFill/>
                        </a:ln>
                        <a:solidFill>
                          <a:schemeClr val="bg2"/>
                        </a:solidFill>
                        <a:effectLst/>
                        <a:latin typeface="Calibri" pitchFamily="34" charset="0"/>
                        <a:ea typeface="Times New Roman" pitchFamily="18" charset="0"/>
                        <a:cs typeface="Calibri" pitchFamily="34" charset="0"/>
                      </a:endParaRPr>
                    </a:p>
                  </a:txBody>
                  <a:tcPr marL="32444" marR="32444" marT="0" marB="0" horzOverflow="overflow">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bl>
          </a:graphicData>
        </a:graphic>
      </p:graphicFrame>
      <p:sp>
        <p:nvSpPr>
          <p:cNvPr id="79873" name="Rectangle 1"/>
          <p:cNvSpPr>
            <a:spLocks noChangeArrowheads="1"/>
          </p:cNvSpPr>
          <p:nvPr/>
        </p:nvSpPr>
        <p:spPr bwMode="auto">
          <a:xfrm>
            <a:off x="142875" y="44624"/>
            <a:ext cx="9525000" cy="523220"/>
          </a:xfrm>
          <a:prstGeom prst="rect">
            <a:avLst/>
          </a:prstGeom>
          <a:noFill/>
          <a:ln w="57150" cap="flat" cmpd="sng" algn="ctr">
            <a:noFill/>
            <a:prstDash val="solid"/>
            <a:miter lim="800000"/>
            <a:headEnd type="none" w="med" len="med"/>
            <a:tailEnd type="none" w="med" len="med"/>
          </a:ln>
          <a:effectLst/>
        </p:spPr>
        <p:txBody>
          <a:bodyPr anchor="ctr">
            <a:spAutoFit/>
          </a:bodyPr>
          <a:lstStyle/>
          <a:p>
            <a:pPr>
              <a:tabLst>
                <a:tab pos="514350" algn="l"/>
                <a:tab pos="685800" algn="l"/>
              </a:tabLst>
              <a:defRPr/>
            </a:pPr>
            <a:r>
              <a:rPr lang="sv-SE" sz="1400" dirty="0">
                <a:solidFill>
                  <a:srgbClr val="FFFF00"/>
                </a:solidFill>
                <a:effectLst>
                  <a:outerShdw blurRad="38100" dist="38100" dir="2700000" algn="tl">
                    <a:srgbClr val="000000">
                      <a:alpha val="43137"/>
                    </a:srgbClr>
                  </a:outerShdw>
                </a:effectLst>
                <a:latin typeface="+mn-lt"/>
                <a:ea typeface="Times New Roman" pitchFamily="18" charset="0"/>
              </a:rPr>
              <a:t>III.3	Pengalaman  Dalam Penelitian, Pengembangan dan Komersialisasi </a:t>
            </a:r>
            <a:r>
              <a:rPr lang="sv-SE" sz="1400" i="1" dirty="0">
                <a:solidFill>
                  <a:srgbClr val="FFFF00"/>
                </a:solidFill>
                <a:effectLst>
                  <a:outerShdw blurRad="38100" dist="38100" dir="2700000" algn="tl">
                    <a:srgbClr val="000000">
                      <a:alpha val="43137"/>
                    </a:srgbClr>
                  </a:outerShdw>
                </a:effectLst>
                <a:latin typeface="+mn-lt"/>
                <a:ea typeface="Times New Roman" pitchFamily="18" charset="0"/>
              </a:rPr>
              <a:t>dan/atau</a:t>
            </a:r>
            <a:endParaRPr lang="en-US" sz="1400" dirty="0">
              <a:solidFill>
                <a:srgbClr val="FFFF00"/>
              </a:solidFill>
              <a:effectLst>
                <a:outerShdw blurRad="38100" dist="38100" dir="2700000" algn="tl">
                  <a:srgbClr val="000000">
                    <a:alpha val="43137"/>
                  </a:srgbClr>
                </a:outerShdw>
              </a:effectLst>
              <a:latin typeface="+mn-lt"/>
            </a:endParaRPr>
          </a:p>
          <a:p>
            <a:pPr>
              <a:tabLst>
                <a:tab pos="514350" algn="l"/>
                <a:tab pos="685800" algn="l"/>
              </a:tabLst>
              <a:defRPr/>
            </a:pPr>
            <a:r>
              <a:rPr lang="sv-SE" sz="1400" dirty="0">
                <a:solidFill>
                  <a:srgbClr val="FFFF00"/>
                </a:solidFill>
                <a:effectLst>
                  <a:outerShdw blurRad="38100" dist="38100" dir="2700000" algn="tl">
                    <a:srgbClr val="000000">
                      <a:alpha val="43137"/>
                    </a:srgbClr>
                  </a:outerShdw>
                </a:effectLst>
                <a:latin typeface="+mn-lt"/>
                <a:ea typeface="Times New Roman" pitchFamily="18" charset="0"/>
              </a:rPr>
              <a:t>	Pengalaman Menangani  Bahan Material dan Komponen (</a:t>
            </a:r>
            <a:r>
              <a:rPr lang="sv-SE" sz="1400" baseline="30000" dirty="0">
                <a:solidFill>
                  <a:srgbClr val="FFFF00"/>
                </a:solidFill>
                <a:effectLst>
                  <a:outerShdw blurRad="38100" dist="38100" dir="2700000" algn="tl">
                    <a:srgbClr val="000000">
                      <a:alpha val="43137"/>
                    </a:srgbClr>
                  </a:outerShdw>
                </a:effectLst>
                <a:latin typeface="+mn-lt"/>
                <a:ea typeface="Times New Roman" pitchFamily="18" charset="0"/>
              </a:rPr>
              <a:t>2</a:t>
            </a:r>
            <a:r>
              <a:rPr lang="sv-SE" sz="1400" dirty="0">
                <a:solidFill>
                  <a:srgbClr val="FFFF00"/>
                </a:solidFill>
                <a:effectLst>
                  <a:outerShdw blurRad="38100" dist="38100" dir="2700000" algn="tl">
                    <a:srgbClr val="000000">
                      <a:alpha val="43137"/>
                    </a:srgbClr>
                  </a:outerShdw>
                </a:effectLst>
                <a:latin typeface="+mn-lt"/>
                <a:ea typeface="Times New Roman" pitchFamily="18" charset="0"/>
              </a:rPr>
              <a:t>)</a:t>
            </a:r>
            <a:r>
              <a:rPr lang="sv-SE" sz="1200" dirty="0">
                <a:solidFill>
                  <a:srgbClr val="FFFFFF"/>
                </a:solidFill>
                <a:effectLst>
                  <a:outerShdw blurRad="38100" dist="38100" dir="2700000" algn="tl">
                    <a:srgbClr val="000000">
                      <a:alpha val="43137"/>
                    </a:srgbClr>
                  </a:outerShdw>
                </a:effectLst>
                <a:latin typeface="+mn-lt"/>
                <a:ea typeface="Times New Roman" pitchFamily="18" charset="0"/>
              </a:rPr>
              <a:t>	</a:t>
            </a:r>
            <a:r>
              <a:rPr lang="sv-SE" sz="1200" dirty="0">
                <a:latin typeface="+mn-lt"/>
                <a:ea typeface="Times New Roman" pitchFamily="18" charset="0"/>
              </a:rPr>
              <a:t>	</a:t>
            </a:r>
            <a:r>
              <a:rPr lang="sv-SE" sz="1200" dirty="0" smtClean="0">
                <a:latin typeface="+mn-lt"/>
                <a:ea typeface="Times New Roman" pitchFamily="18" charset="0"/>
              </a:rPr>
              <a:t>                      </a:t>
            </a:r>
            <a:r>
              <a:rPr lang="sv-SE" sz="1200" dirty="0">
                <a:latin typeface="+mn-lt"/>
                <a:ea typeface="Times New Roman" pitchFamily="18" charset="0"/>
              </a:rPr>
              <a:t>P 6,  P 9</a:t>
            </a:r>
            <a:endParaRPr lang="sv-SE" sz="1200" dirty="0">
              <a:latin typeface="+mn-lt"/>
            </a:endParaRPr>
          </a:p>
        </p:txBody>
      </p:sp>
      <p:sp>
        <p:nvSpPr>
          <p:cNvPr id="43078" name="Oval 5"/>
          <p:cNvSpPr>
            <a:spLocks noChangeArrowheads="1"/>
          </p:cNvSpPr>
          <p:nvPr/>
        </p:nvSpPr>
        <p:spPr bwMode="auto">
          <a:xfrm>
            <a:off x="8382000" y="188640"/>
            <a:ext cx="857250" cy="428625"/>
          </a:xfrm>
          <a:prstGeom prst="ellipse">
            <a:avLst/>
          </a:prstGeom>
          <a:noFill/>
          <a:ln w="38100" algn="ctr">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pPr algn="ctr" eaLnBrk="1" hangingPunct="1">
              <a:lnSpc>
                <a:spcPct val="50000"/>
              </a:lnSpc>
              <a:spcBef>
                <a:spcPct val="45000"/>
              </a:spcBef>
            </a:pPr>
            <a:endParaRPr lang="id-ID"/>
          </a:p>
        </p:txBody>
      </p:sp>
    </p:spTree>
  </p:cSld>
  <p:clrMapOvr>
    <a:masterClrMapping/>
  </p:clrMapOvr>
  <p:transition>
    <p:cover dir="rd"/>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ooter Placeholder 1"/>
          <p:cNvSpPr>
            <a:spLocks noGrp="1"/>
          </p:cNvSpPr>
          <p:nvPr>
            <p:ph type="ftr" sz="quarter" idx="10"/>
          </p:nvPr>
        </p:nvSpPr>
        <p:spPr>
          <a:xfrm>
            <a:off x="238125" y="6543675"/>
            <a:ext cx="3429000" cy="457200"/>
          </a:xfrm>
        </p:spPr>
        <p:txBody>
          <a:bodyPr/>
          <a:lstStyle/>
          <a:p>
            <a:pPr>
              <a:defRPr/>
            </a:pPr>
            <a:r>
              <a:rPr lang="en-US">
                <a:solidFill>
                  <a:schemeClr val="bg2"/>
                </a:solidFill>
              </a:rPr>
              <a:t>Bakuan Kompetensi IP Versi Ringkas</a:t>
            </a:r>
          </a:p>
        </p:txBody>
      </p:sp>
      <p:sp>
        <p:nvSpPr>
          <p:cNvPr id="44035" name="Slide Number Placeholder 2"/>
          <p:cNvSpPr>
            <a:spLocks noGrp="1"/>
          </p:cNvSpPr>
          <p:nvPr>
            <p:ph type="sldNum" sz="quarter" idx="11"/>
          </p:nvPr>
        </p:nvSpPr>
        <p:spPr>
          <a:xfrm>
            <a:off x="8239125" y="6543675"/>
            <a:ext cx="1398588"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r>
              <a:rPr lang="en-US" sz="1400" b="0" smtClean="0">
                <a:solidFill>
                  <a:schemeClr val="bg2"/>
                </a:solidFill>
                <a:latin typeface="Tahoma" pitchFamily="34" charset="0"/>
              </a:rPr>
              <a:t>Slide </a:t>
            </a:r>
            <a:fld id="{F5204A5B-5B24-4016-B7E9-B70D5143C98E}" type="slidenum">
              <a:rPr lang="en-US" sz="1400" b="0" smtClean="0">
                <a:solidFill>
                  <a:schemeClr val="bg2"/>
                </a:solidFill>
                <a:latin typeface="Tahoma" pitchFamily="34" charset="0"/>
              </a:rPr>
              <a:pPr/>
              <a:t>41</a:t>
            </a:fld>
            <a:endParaRPr lang="en-US" sz="1400" b="0" smtClean="0">
              <a:solidFill>
                <a:schemeClr val="bg2"/>
              </a:solidFill>
              <a:latin typeface="Tahoma" pitchFamily="34" charset="0"/>
            </a:endParaRPr>
          </a:p>
        </p:txBody>
      </p:sp>
      <p:sp>
        <p:nvSpPr>
          <p:cNvPr id="44036" name="Text Box 2"/>
          <p:cNvSpPr txBox="1">
            <a:spLocks noChangeArrowheads="1"/>
          </p:cNvSpPr>
          <p:nvPr/>
        </p:nvSpPr>
        <p:spPr bwMode="auto">
          <a:xfrm>
            <a:off x="128588" y="2512070"/>
            <a:ext cx="2071687" cy="1625600"/>
          </a:xfrm>
          <a:prstGeom prst="rect">
            <a:avLst/>
          </a:prstGeom>
          <a:solidFill>
            <a:schemeClr val="tx1"/>
          </a:solidFill>
          <a:ln w="9525">
            <a:solidFill>
              <a:schemeClr val="bg2"/>
            </a:solidFill>
            <a:miter lim="800000"/>
            <a:headEnd/>
            <a:tailEnd/>
          </a:ln>
        </p:spPr>
        <p:txBody>
          <a:bodyPr>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algn="ctr"/>
            <a:r>
              <a:rPr lang="en-US" sz="2000">
                <a:solidFill>
                  <a:schemeClr val="bg2"/>
                </a:solidFill>
                <a:latin typeface="Calibri" pitchFamily="34" charset="0"/>
                <a:cs typeface="Calibri" pitchFamily="34" charset="0"/>
              </a:rPr>
              <a:t>P 7 </a:t>
            </a:r>
          </a:p>
          <a:p>
            <a:pPr algn="ctr"/>
            <a:r>
              <a:rPr lang="en-US" sz="2000">
                <a:solidFill>
                  <a:schemeClr val="bg2"/>
                </a:solidFill>
                <a:latin typeface="Calibri" pitchFamily="34" charset="0"/>
                <a:cs typeface="Calibri" pitchFamily="34" charset="0"/>
              </a:rPr>
              <a:t>Konsultansi Rekayasa, Konstruksi &amp; Instalasi</a:t>
            </a:r>
          </a:p>
        </p:txBody>
      </p:sp>
      <p:sp>
        <p:nvSpPr>
          <p:cNvPr id="44037" name="Text Box 3"/>
          <p:cNvSpPr txBox="1">
            <a:spLocks noChangeArrowheads="1"/>
          </p:cNvSpPr>
          <p:nvPr/>
        </p:nvSpPr>
        <p:spPr bwMode="auto">
          <a:xfrm>
            <a:off x="2689225" y="1238895"/>
            <a:ext cx="1860550" cy="615553"/>
          </a:xfrm>
          <a:prstGeom prst="rect">
            <a:avLst/>
          </a:prstGeom>
          <a:solidFill>
            <a:schemeClr val="tx1"/>
          </a:solidFill>
          <a:ln w="9525">
            <a:solidFill>
              <a:schemeClr val="bg2"/>
            </a:solidFill>
            <a:miter lim="800000"/>
            <a:headEnd/>
            <a:tailEnd/>
          </a:ln>
        </p:spPr>
        <p:txBody>
          <a:bodyPr>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algn="ctr"/>
            <a:r>
              <a:rPr lang="en-US" sz="1700">
                <a:solidFill>
                  <a:schemeClr val="bg2"/>
                </a:solidFill>
                <a:latin typeface="Calibri" pitchFamily="34" charset="0"/>
                <a:cs typeface="Calibri" pitchFamily="34" charset="0"/>
              </a:rPr>
              <a:t>P.7.1</a:t>
            </a:r>
          </a:p>
          <a:p>
            <a:pPr algn="ctr"/>
            <a:r>
              <a:rPr lang="en-US" sz="1700">
                <a:solidFill>
                  <a:schemeClr val="bg2"/>
                </a:solidFill>
                <a:latin typeface="Calibri" pitchFamily="34" charset="0"/>
                <a:cs typeface="Calibri" pitchFamily="34" charset="0"/>
              </a:rPr>
              <a:t>Tugas Konsultansi</a:t>
            </a:r>
          </a:p>
        </p:txBody>
      </p:sp>
      <p:sp>
        <p:nvSpPr>
          <p:cNvPr id="44038" name="Text Box 4"/>
          <p:cNvSpPr txBox="1">
            <a:spLocks noChangeArrowheads="1"/>
          </p:cNvSpPr>
          <p:nvPr/>
        </p:nvSpPr>
        <p:spPr bwMode="auto">
          <a:xfrm>
            <a:off x="2673350" y="4356745"/>
            <a:ext cx="1860550" cy="1138237"/>
          </a:xfrm>
          <a:prstGeom prst="rect">
            <a:avLst/>
          </a:prstGeom>
          <a:solidFill>
            <a:schemeClr val="tx1"/>
          </a:solidFill>
          <a:ln w="9525">
            <a:solidFill>
              <a:schemeClr val="bg2"/>
            </a:solidFill>
            <a:miter lim="800000"/>
            <a:headEnd/>
            <a:tailEnd/>
          </a:ln>
        </p:spPr>
        <p:txBody>
          <a:bodyPr>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algn="ctr"/>
            <a:r>
              <a:rPr lang="en-US" sz="1700">
                <a:solidFill>
                  <a:schemeClr val="bg2"/>
                </a:solidFill>
                <a:latin typeface="Calibri" pitchFamily="34" charset="0"/>
                <a:cs typeface="Calibri" pitchFamily="34" charset="0"/>
              </a:rPr>
              <a:t>P.7.2</a:t>
            </a:r>
          </a:p>
          <a:p>
            <a:pPr algn="ctr"/>
            <a:r>
              <a:rPr lang="en-US" sz="1700">
                <a:solidFill>
                  <a:schemeClr val="bg2"/>
                </a:solidFill>
                <a:latin typeface="Calibri" pitchFamily="34" charset="0"/>
                <a:cs typeface="Calibri" pitchFamily="34" charset="0"/>
              </a:rPr>
              <a:t>Melaksanakan Pelelangan &amp; Kontrak Kerja</a:t>
            </a:r>
          </a:p>
        </p:txBody>
      </p:sp>
      <p:sp>
        <p:nvSpPr>
          <p:cNvPr id="44039" name="Rectangle 5"/>
          <p:cNvSpPr>
            <a:spLocks noChangeArrowheads="1"/>
          </p:cNvSpPr>
          <p:nvPr/>
        </p:nvSpPr>
        <p:spPr bwMode="auto">
          <a:xfrm>
            <a:off x="5054600" y="402282"/>
            <a:ext cx="4613275" cy="2185214"/>
          </a:xfrm>
          <a:prstGeom prst="rect">
            <a:avLst/>
          </a:prstGeom>
          <a:solidFill>
            <a:schemeClr val="tx1"/>
          </a:solidFill>
          <a:ln w="9525">
            <a:solidFill>
              <a:schemeClr val="bg2"/>
            </a:solidFill>
            <a:miter lim="800000"/>
            <a:headEnd/>
            <a:tailEnd/>
          </a:ln>
        </p:spPr>
        <p:txBody>
          <a:bodyPr>
            <a:spAutoFit/>
          </a:bodyPr>
          <a:lstStyle/>
          <a:p>
            <a:pPr marL="725488" indent="-725488"/>
            <a:r>
              <a:rPr lang="en-US" sz="1700" dirty="0">
                <a:solidFill>
                  <a:schemeClr val="bg2"/>
                </a:solidFill>
                <a:latin typeface="Calibri" pitchFamily="34" charset="0"/>
                <a:cs typeface="Calibri" pitchFamily="34" charset="0"/>
              </a:rPr>
              <a:t> P.7.1.1  </a:t>
            </a:r>
            <a:r>
              <a:rPr lang="en-US" sz="1700" dirty="0" err="1">
                <a:solidFill>
                  <a:schemeClr val="bg2"/>
                </a:solidFill>
                <a:latin typeface="Calibri" pitchFamily="34" charset="0"/>
                <a:cs typeface="Calibri" pitchFamily="34" charset="0"/>
              </a:rPr>
              <a:t>Memberikan</a:t>
            </a:r>
            <a:r>
              <a:rPr lang="en-US" sz="1700"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Konsultansi</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kpd</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Pimpro</a:t>
            </a:r>
            <a:r>
              <a:rPr lang="en-US" sz="1700" dirty="0">
                <a:solidFill>
                  <a:schemeClr val="bg2"/>
                </a:solidFill>
                <a:latin typeface="Calibri" pitchFamily="34" charset="0"/>
                <a:cs typeface="Calibri" pitchFamily="34" charset="0"/>
              </a:rPr>
              <a:t>. </a:t>
            </a:r>
          </a:p>
          <a:p>
            <a:pPr marL="725488" indent="-725488"/>
            <a:r>
              <a:rPr lang="en-US" sz="1700" dirty="0">
                <a:solidFill>
                  <a:schemeClr val="bg2"/>
                </a:solidFill>
                <a:latin typeface="Calibri" pitchFamily="34" charset="0"/>
                <a:cs typeface="Calibri" pitchFamily="34" charset="0"/>
              </a:rPr>
              <a:t> P.7.1.2  </a:t>
            </a:r>
            <a:r>
              <a:rPr lang="en-US" sz="1700" dirty="0" err="1">
                <a:solidFill>
                  <a:schemeClr val="bg2"/>
                </a:solidFill>
                <a:latin typeface="Calibri" pitchFamily="34" charset="0"/>
                <a:cs typeface="Calibri" pitchFamily="34" charset="0"/>
              </a:rPr>
              <a:t>Membuat</a:t>
            </a:r>
            <a:r>
              <a:rPr lang="en-US" sz="1700"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Studi</a:t>
            </a:r>
            <a:r>
              <a:rPr lang="en-US" sz="1700" u="sng"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Kelayakan</a:t>
            </a:r>
            <a:r>
              <a:rPr lang="en-US" sz="1700" dirty="0">
                <a:solidFill>
                  <a:schemeClr val="bg2"/>
                </a:solidFill>
                <a:latin typeface="Calibri" pitchFamily="34" charset="0"/>
                <a:cs typeface="Calibri" pitchFamily="34" charset="0"/>
              </a:rPr>
              <a:t> &amp; </a:t>
            </a:r>
            <a:r>
              <a:rPr lang="en-US" sz="1700" dirty="0" err="1">
                <a:solidFill>
                  <a:schemeClr val="bg2"/>
                </a:solidFill>
                <a:latin typeface="Calibri" pitchFamily="34" charset="0"/>
                <a:cs typeface="Calibri" pitchFamily="34" charset="0"/>
              </a:rPr>
              <a:t>Renc</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Induk</a:t>
            </a:r>
            <a:endParaRPr lang="en-US" sz="1700" dirty="0">
              <a:solidFill>
                <a:schemeClr val="bg2"/>
              </a:solidFill>
              <a:latin typeface="Calibri" pitchFamily="34" charset="0"/>
              <a:cs typeface="Calibri" pitchFamily="34" charset="0"/>
            </a:endParaRPr>
          </a:p>
          <a:p>
            <a:pPr marL="725488" indent="-725488"/>
            <a:r>
              <a:rPr lang="en-US" sz="1700" dirty="0">
                <a:solidFill>
                  <a:schemeClr val="bg2"/>
                </a:solidFill>
                <a:latin typeface="Calibri" pitchFamily="34" charset="0"/>
                <a:cs typeface="Calibri" pitchFamily="34" charset="0"/>
              </a:rPr>
              <a:t> P.7.1.3  </a:t>
            </a:r>
            <a:r>
              <a:rPr lang="en-US" sz="1700" u="sng" dirty="0" err="1">
                <a:solidFill>
                  <a:schemeClr val="bg2"/>
                </a:solidFill>
                <a:latin typeface="Calibri" pitchFamily="34" charset="0"/>
                <a:cs typeface="Calibri" pitchFamily="34" charset="0"/>
              </a:rPr>
              <a:t>Pedoman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Perancangan</a:t>
            </a:r>
            <a:r>
              <a:rPr lang="en-US" sz="1700" dirty="0">
                <a:solidFill>
                  <a:schemeClr val="bg2"/>
                </a:solidFill>
                <a:latin typeface="Calibri" pitchFamily="34" charset="0"/>
                <a:cs typeface="Calibri" pitchFamily="34" charset="0"/>
              </a:rPr>
              <a:t> (</a:t>
            </a:r>
            <a:r>
              <a:rPr lang="en-US" sz="1700" i="1" dirty="0">
                <a:solidFill>
                  <a:schemeClr val="bg2"/>
                </a:solidFill>
                <a:latin typeface="Calibri" pitchFamily="34" charset="0"/>
                <a:cs typeface="Calibri" pitchFamily="34" charset="0"/>
              </a:rPr>
              <a:t>guidelines</a:t>
            </a:r>
            <a:r>
              <a:rPr lang="en-US" sz="1700" dirty="0">
                <a:solidFill>
                  <a:schemeClr val="bg2"/>
                </a:solidFill>
                <a:latin typeface="Calibri" pitchFamily="34" charset="0"/>
                <a:cs typeface="Calibri" pitchFamily="34" charset="0"/>
              </a:rPr>
              <a:t>)</a:t>
            </a:r>
          </a:p>
          <a:p>
            <a:pPr marL="725488" indent="-725488"/>
            <a:r>
              <a:rPr lang="en-US" sz="1700" dirty="0">
                <a:solidFill>
                  <a:schemeClr val="bg2"/>
                </a:solidFill>
                <a:latin typeface="Calibri" pitchFamily="34" charset="0"/>
                <a:cs typeface="Calibri" pitchFamily="34" charset="0"/>
              </a:rPr>
              <a:t> P.7.1.4  </a:t>
            </a:r>
            <a:r>
              <a:rPr lang="en-US" sz="1700" dirty="0" err="1">
                <a:solidFill>
                  <a:schemeClr val="bg2"/>
                </a:solidFill>
                <a:latin typeface="Calibri" pitchFamily="34" charset="0"/>
                <a:cs typeface="Calibri" pitchFamily="34" charset="0"/>
              </a:rPr>
              <a:t>Rancangan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Pendahuluan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pengembangan</a:t>
            </a:r>
            <a:r>
              <a:rPr lang="en-US" sz="1700" dirty="0">
                <a:solidFill>
                  <a:schemeClr val="bg2"/>
                </a:solidFill>
                <a:latin typeface="Calibri" pitchFamily="34" charset="0"/>
                <a:cs typeface="Calibri" pitchFamily="34" charset="0"/>
              </a:rPr>
              <a:t> </a:t>
            </a:r>
          </a:p>
          <a:p>
            <a:pPr marL="725488" indent="-725488"/>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dan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detil</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rancangan</a:t>
            </a:r>
            <a:r>
              <a:rPr lang="en-US" sz="1700"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unt</a:t>
            </a:r>
            <a:r>
              <a:rPr lang="en-US" sz="1700" u="sng"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lelang</a:t>
            </a:r>
            <a:r>
              <a:rPr lang="en-US" sz="1700" dirty="0">
                <a:solidFill>
                  <a:schemeClr val="bg2"/>
                </a:solidFill>
                <a:latin typeface="Calibri" pitchFamily="34" charset="0"/>
                <a:cs typeface="Calibri" pitchFamily="34" charset="0"/>
              </a:rPr>
              <a:t>.</a:t>
            </a:r>
          </a:p>
          <a:p>
            <a:pPr marL="725488" indent="-725488"/>
            <a:r>
              <a:rPr lang="en-US" sz="1700" dirty="0">
                <a:solidFill>
                  <a:schemeClr val="bg2"/>
                </a:solidFill>
                <a:latin typeface="Calibri" pitchFamily="34" charset="0"/>
                <a:cs typeface="Calibri" pitchFamily="34" charset="0"/>
              </a:rPr>
              <a:t>P.7.1.5  </a:t>
            </a:r>
            <a:r>
              <a:rPr lang="en-US" sz="1700" u="sng" dirty="0" err="1">
                <a:solidFill>
                  <a:schemeClr val="bg2"/>
                </a:solidFill>
                <a:latin typeface="Calibri" pitchFamily="34" charset="0"/>
                <a:cs typeface="Calibri" pitchFamily="34" charset="0"/>
              </a:rPr>
              <a:t>Pemantauan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Kemajuan</a:t>
            </a:r>
            <a:r>
              <a:rPr lang="en-US" sz="1700"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Proyek</a:t>
            </a:r>
            <a:r>
              <a:rPr lang="en-US" sz="1700" dirty="0">
                <a:solidFill>
                  <a:schemeClr val="bg2"/>
                </a:solidFill>
                <a:latin typeface="Calibri" pitchFamily="34" charset="0"/>
                <a:cs typeface="Calibri" pitchFamily="34" charset="0"/>
              </a:rPr>
              <a:t> &amp; </a:t>
            </a:r>
            <a:r>
              <a:rPr lang="en-US" sz="1700" dirty="0" err="1">
                <a:solidFill>
                  <a:schemeClr val="bg2"/>
                </a:solidFill>
                <a:latin typeface="Calibri" pitchFamily="34" charset="0"/>
                <a:cs typeface="Calibri" pitchFamily="34" charset="0"/>
              </a:rPr>
              <a:t>perbaikan</a:t>
            </a:r>
            <a:endParaRPr lang="en-US" sz="1700" dirty="0">
              <a:solidFill>
                <a:schemeClr val="bg2"/>
              </a:solidFill>
              <a:latin typeface="Calibri" pitchFamily="34" charset="0"/>
              <a:cs typeface="Calibri" pitchFamily="34" charset="0"/>
            </a:endParaRPr>
          </a:p>
          <a:p>
            <a:pPr marL="725488" indent="-725488"/>
            <a:r>
              <a:rPr lang="en-US" sz="1700" dirty="0">
                <a:solidFill>
                  <a:schemeClr val="bg2"/>
                </a:solidFill>
                <a:latin typeface="Calibri" pitchFamily="34" charset="0"/>
                <a:cs typeface="Calibri" pitchFamily="34" charset="0"/>
              </a:rPr>
              <a:t>P.7.1.6  </a:t>
            </a:r>
            <a:r>
              <a:rPr lang="en-US" sz="1700" u="sng" dirty="0" err="1">
                <a:solidFill>
                  <a:schemeClr val="bg2"/>
                </a:solidFill>
                <a:latin typeface="Calibri" pitchFamily="34" charset="0"/>
                <a:cs typeface="Calibri" pitchFamily="34" charset="0"/>
              </a:rPr>
              <a:t>Rincian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Pekerjaan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Terstruktur</a:t>
            </a:r>
            <a:r>
              <a:rPr lang="en-US" sz="1700" dirty="0">
                <a:solidFill>
                  <a:schemeClr val="bg2"/>
                </a:solidFill>
                <a:latin typeface="Calibri" pitchFamily="34" charset="0"/>
                <a:cs typeface="Calibri" pitchFamily="34" charset="0"/>
              </a:rPr>
              <a:t> &amp; </a:t>
            </a:r>
            <a:r>
              <a:rPr lang="en-US" sz="1700" dirty="0" err="1">
                <a:solidFill>
                  <a:schemeClr val="bg2"/>
                </a:solidFill>
                <a:latin typeface="Calibri" pitchFamily="34" charset="0"/>
                <a:cs typeface="Calibri" pitchFamily="34" charset="0"/>
              </a:rPr>
              <a:t>terjadwal</a:t>
            </a:r>
            <a:endParaRPr lang="en-US" sz="1700" dirty="0">
              <a:solidFill>
                <a:schemeClr val="bg2"/>
              </a:solidFill>
              <a:latin typeface="Calibri" pitchFamily="34" charset="0"/>
              <a:cs typeface="Calibri" pitchFamily="34" charset="0"/>
            </a:endParaRPr>
          </a:p>
        </p:txBody>
      </p:sp>
      <p:sp>
        <p:nvSpPr>
          <p:cNvPr id="44040" name="Rectangle 6"/>
          <p:cNvSpPr>
            <a:spLocks noChangeArrowheads="1"/>
          </p:cNvSpPr>
          <p:nvPr/>
        </p:nvSpPr>
        <p:spPr bwMode="auto">
          <a:xfrm>
            <a:off x="5022850" y="3221682"/>
            <a:ext cx="4645025" cy="3231654"/>
          </a:xfrm>
          <a:prstGeom prst="rect">
            <a:avLst/>
          </a:prstGeom>
          <a:solidFill>
            <a:schemeClr val="tx1"/>
          </a:solidFill>
          <a:ln w="9525">
            <a:solidFill>
              <a:schemeClr val="bg2"/>
            </a:solidFill>
            <a:miter lim="800000"/>
            <a:headEnd/>
            <a:tailEnd/>
          </a:ln>
        </p:spPr>
        <p:txBody>
          <a:bodyPr>
            <a:spAutoFit/>
          </a:bodyPr>
          <a:lstStyle/>
          <a:p>
            <a:pPr marL="803275" indent="-803275"/>
            <a:r>
              <a:rPr lang="en-US" sz="1700" dirty="0">
                <a:solidFill>
                  <a:schemeClr val="bg2"/>
                </a:solidFill>
                <a:latin typeface="Calibri" pitchFamily="34" charset="0"/>
                <a:cs typeface="Calibri" pitchFamily="34" charset="0"/>
              </a:rPr>
              <a:t>P.7.2.1  </a:t>
            </a:r>
            <a:r>
              <a:rPr lang="en-US" sz="1700" dirty="0" err="1">
                <a:solidFill>
                  <a:schemeClr val="bg2"/>
                </a:solidFill>
                <a:latin typeface="Calibri" pitchFamily="34" charset="0"/>
                <a:cs typeface="Calibri" pitchFamily="34" charset="0"/>
              </a:rPr>
              <a:t>Menyiapkan</a:t>
            </a:r>
            <a:r>
              <a:rPr lang="en-US" sz="1700"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Jadwal</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Pelelangan</a:t>
            </a:r>
            <a:endParaRPr lang="en-US" sz="1700" dirty="0">
              <a:solidFill>
                <a:schemeClr val="bg2"/>
              </a:solidFill>
              <a:latin typeface="Calibri" pitchFamily="34" charset="0"/>
              <a:cs typeface="Calibri" pitchFamily="34" charset="0"/>
            </a:endParaRPr>
          </a:p>
          <a:p>
            <a:pPr marL="803275" indent="-803275"/>
            <a:r>
              <a:rPr lang="en-US" sz="1700" dirty="0">
                <a:solidFill>
                  <a:schemeClr val="bg2"/>
                </a:solidFill>
                <a:latin typeface="Calibri" pitchFamily="34" charset="0"/>
                <a:cs typeface="Calibri" pitchFamily="34" charset="0"/>
              </a:rPr>
              <a:t>P.7.2.2  </a:t>
            </a:r>
            <a:r>
              <a:rPr lang="en-US" sz="1700" dirty="0" err="1">
                <a:solidFill>
                  <a:schemeClr val="bg2"/>
                </a:solidFill>
                <a:latin typeface="Calibri" pitchFamily="34" charset="0"/>
                <a:cs typeface="Calibri" pitchFamily="34" charset="0"/>
              </a:rPr>
              <a:t>Mengkaji</a:t>
            </a:r>
            <a:r>
              <a:rPr lang="en-US" sz="1700"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Nilai</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Jadwal</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Pelelangan</a:t>
            </a:r>
            <a:endParaRPr lang="en-US" sz="1700" dirty="0">
              <a:solidFill>
                <a:schemeClr val="bg2"/>
              </a:solidFill>
              <a:latin typeface="Calibri" pitchFamily="34" charset="0"/>
              <a:cs typeface="Calibri" pitchFamily="34" charset="0"/>
            </a:endParaRPr>
          </a:p>
          <a:p>
            <a:pPr marL="803275" indent="-803275"/>
            <a:r>
              <a:rPr lang="en-US" sz="1700" dirty="0">
                <a:solidFill>
                  <a:schemeClr val="bg2"/>
                </a:solidFill>
                <a:latin typeface="Calibri" pitchFamily="34" charset="0"/>
                <a:cs typeface="Calibri" pitchFamily="34" charset="0"/>
              </a:rPr>
              <a:t>P.7.2.3  </a:t>
            </a:r>
            <a:r>
              <a:rPr lang="en-US" sz="1700" dirty="0" err="1">
                <a:solidFill>
                  <a:schemeClr val="bg2"/>
                </a:solidFill>
                <a:latin typeface="Calibri" pitchFamily="34" charset="0"/>
                <a:cs typeface="Calibri" pitchFamily="34" charset="0"/>
              </a:rPr>
              <a:t>Menyiapkan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pelaksanaan</a:t>
            </a:r>
            <a:r>
              <a:rPr lang="en-US" sz="1700"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Pelelangan</a:t>
            </a:r>
            <a:endParaRPr lang="en-US" sz="1700" u="sng" dirty="0">
              <a:solidFill>
                <a:schemeClr val="bg2"/>
              </a:solidFill>
              <a:latin typeface="Calibri" pitchFamily="34" charset="0"/>
              <a:cs typeface="Calibri" pitchFamily="34" charset="0"/>
            </a:endParaRPr>
          </a:p>
          <a:p>
            <a:pPr marL="803275" indent="-803275"/>
            <a:r>
              <a:rPr lang="en-US" sz="1700" dirty="0">
                <a:solidFill>
                  <a:schemeClr val="bg2"/>
                </a:solidFill>
                <a:latin typeface="Calibri" pitchFamily="34" charset="0"/>
                <a:cs typeface="Calibri" pitchFamily="34" charset="0"/>
              </a:rPr>
              <a:t>P.7.2.4  </a:t>
            </a:r>
            <a:r>
              <a:rPr lang="en-US" sz="1700" dirty="0" err="1">
                <a:solidFill>
                  <a:schemeClr val="bg2"/>
                </a:solidFill>
                <a:latin typeface="Calibri" pitchFamily="34" charset="0"/>
                <a:cs typeface="Calibri" pitchFamily="34" charset="0"/>
              </a:rPr>
              <a:t>Mengkaji-nilai</a:t>
            </a:r>
            <a:r>
              <a:rPr lang="en-US" sz="1700"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Penawaran</a:t>
            </a:r>
            <a:endParaRPr lang="en-US" sz="1700" u="sng" dirty="0">
              <a:solidFill>
                <a:schemeClr val="bg2"/>
              </a:solidFill>
              <a:latin typeface="Calibri" pitchFamily="34" charset="0"/>
              <a:cs typeface="Calibri" pitchFamily="34" charset="0"/>
            </a:endParaRPr>
          </a:p>
          <a:p>
            <a:pPr marL="803275" indent="-803275"/>
            <a:r>
              <a:rPr lang="en-US" sz="1700" dirty="0">
                <a:solidFill>
                  <a:schemeClr val="bg2"/>
                </a:solidFill>
                <a:latin typeface="Calibri" pitchFamily="34" charset="0"/>
                <a:cs typeface="Calibri" pitchFamily="34" charset="0"/>
              </a:rPr>
              <a:t>P.7.2.5  </a:t>
            </a:r>
            <a:r>
              <a:rPr lang="en-US" sz="1700" dirty="0" err="1">
                <a:solidFill>
                  <a:schemeClr val="bg2"/>
                </a:solidFill>
                <a:latin typeface="Calibri" pitchFamily="34" charset="0"/>
                <a:cs typeface="Calibri" pitchFamily="34" charset="0"/>
              </a:rPr>
              <a:t>Menyiapkan</a:t>
            </a:r>
            <a:r>
              <a:rPr lang="en-US" sz="1700"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Kontrak</a:t>
            </a:r>
            <a:endParaRPr lang="en-US" sz="1700" u="sng" dirty="0">
              <a:solidFill>
                <a:schemeClr val="bg2"/>
              </a:solidFill>
              <a:latin typeface="Calibri" pitchFamily="34" charset="0"/>
              <a:cs typeface="Calibri" pitchFamily="34" charset="0"/>
            </a:endParaRPr>
          </a:p>
          <a:p>
            <a:pPr marL="803275" indent="-803275"/>
            <a:r>
              <a:rPr lang="en-US" sz="1700" dirty="0">
                <a:solidFill>
                  <a:schemeClr val="bg2"/>
                </a:solidFill>
                <a:latin typeface="Calibri" pitchFamily="34" charset="0"/>
                <a:cs typeface="Calibri" pitchFamily="34" charset="0"/>
              </a:rPr>
              <a:t>P.7.2.6  </a:t>
            </a:r>
            <a:r>
              <a:rPr lang="en-US" sz="1700" dirty="0" err="1">
                <a:solidFill>
                  <a:schemeClr val="bg2"/>
                </a:solidFill>
                <a:latin typeface="Calibri" pitchFamily="34" charset="0"/>
                <a:cs typeface="Calibri" pitchFamily="34" charset="0"/>
              </a:rPr>
              <a:t>Pemenuhan</a:t>
            </a:r>
            <a:r>
              <a:rPr lang="en-US" sz="1700"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Syarat</a:t>
            </a:r>
            <a:r>
              <a:rPr lang="en-US" sz="1700" u="sng"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Kontrak</a:t>
            </a:r>
            <a:endParaRPr lang="en-US" sz="1700" dirty="0">
              <a:solidFill>
                <a:schemeClr val="bg2"/>
              </a:solidFill>
              <a:latin typeface="Calibri" pitchFamily="34" charset="0"/>
              <a:cs typeface="Calibri" pitchFamily="34" charset="0"/>
            </a:endParaRPr>
          </a:p>
          <a:p>
            <a:pPr marL="803275" indent="-803275"/>
            <a:r>
              <a:rPr lang="en-US" sz="1700" dirty="0">
                <a:solidFill>
                  <a:schemeClr val="bg2"/>
                </a:solidFill>
                <a:latin typeface="Calibri" pitchFamily="34" charset="0"/>
                <a:cs typeface="Calibri" pitchFamily="34" charset="0"/>
              </a:rPr>
              <a:t>P.7.2.7  </a:t>
            </a:r>
            <a:r>
              <a:rPr lang="en-US" sz="1700" u="sng" dirty="0" err="1">
                <a:solidFill>
                  <a:schemeClr val="bg2"/>
                </a:solidFill>
                <a:latin typeface="Calibri" pitchFamily="34" charset="0"/>
                <a:cs typeface="Calibri" pitchFamily="34" charset="0"/>
              </a:rPr>
              <a:t>Memantau</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Progres</a:t>
            </a:r>
            <a:r>
              <a:rPr lang="en-US" sz="1700" dirty="0">
                <a:solidFill>
                  <a:schemeClr val="bg2"/>
                </a:solidFill>
                <a:latin typeface="Calibri" pitchFamily="34" charset="0"/>
                <a:cs typeface="Calibri" pitchFamily="34" charset="0"/>
              </a:rPr>
              <a:t> &amp; </a:t>
            </a:r>
            <a:r>
              <a:rPr lang="en-US" sz="1700" dirty="0" err="1">
                <a:solidFill>
                  <a:schemeClr val="bg2"/>
                </a:solidFill>
                <a:latin typeface="Calibri" pitchFamily="34" charset="0"/>
                <a:cs typeface="Calibri" pitchFamily="34" charset="0"/>
              </a:rPr>
              <a:t>Selidiki</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Penyimpangan</a:t>
            </a:r>
            <a:endParaRPr lang="en-US" sz="1700" dirty="0">
              <a:solidFill>
                <a:schemeClr val="bg2"/>
              </a:solidFill>
              <a:latin typeface="Calibri" pitchFamily="34" charset="0"/>
              <a:cs typeface="Calibri" pitchFamily="34" charset="0"/>
            </a:endParaRPr>
          </a:p>
          <a:p>
            <a:pPr marL="803275" indent="-803275"/>
            <a:r>
              <a:rPr lang="en-US" sz="1700" dirty="0">
                <a:solidFill>
                  <a:schemeClr val="bg2"/>
                </a:solidFill>
                <a:latin typeface="Calibri" pitchFamily="34" charset="0"/>
                <a:cs typeface="Calibri" pitchFamily="34" charset="0"/>
              </a:rPr>
              <a:t>P.7.2.8  </a:t>
            </a:r>
            <a:r>
              <a:rPr lang="en-US" sz="1700" dirty="0" err="1">
                <a:solidFill>
                  <a:schemeClr val="bg2"/>
                </a:solidFill>
                <a:latin typeface="Calibri" pitchFamily="34" charset="0"/>
                <a:cs typeface="Calibri" pitchFamily="34" charset="0"/>
              </a:rPr>
              <a:t>Memantau</a:t>
            </a:r>
            <a:r>
              <a:rPr lang="en-US" sz="1700"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Kinerja</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Kontraktor</a:t>
            </a:r>
            <a:endParaRPr lang="en-US" sz="1700" dirty="0">
              <a:solidFill>
                <a:schemeClr val="bg2"/>
              </a:solidFill>
              <a:latin typeface="Calibri" pitchFamily="34" charset="0"/>
              <a:cs typeface="Calibri" pitchFamily="34" charset="0"/>
            </a:endParaRPr>
          </a:p>
          <a:p>
            <a:pPr marL="803275" indent="-803275"/>
            <a:r>
              <a:rPr lang="en-US" sz="1700" dirty="0">
                <a:solidFill>
                  <a:schemeClr val="bg2"/>
                </a:solidFill>
                <a:latin typeface="Calibri" pitchFamily="34" charset="0"/>
                <a:cs typeface="Calibri" pitchFamily="34" charset="0"/>
              </a:rPr>
              <a:t>P.7.2.9  </a:t>
            </a:r>
            <a:r>
              <a:rPr lang="en-US" sz="1700" dirty="0" err="1">
                <a:solidFill>
                  <a:schemeClr val="bg2"/>
                </a:solidFill>
                <a:latin typeface="Calibri" pitchFamily="34" charset="0"/>
                <a:cs typeface="Calibri" pitchFamily="34" charset="0"/>
              </a:rPr>
              <a:t>Mengesahkan</a:t>
            </a:r>
            <a:r>
              <a:rPr lang="en-US" sz="1700" dirty="0">
                <a:solidFill>
                  <a:schemeClr val="bg2"/>
                </a:solidFill>
                <a:latin typeface="Calibri" pitchFamily="34" charset="0"/>
                <a:cs typeface="Calibri" pitchFamily="34" charset="0"/>
              </a:rPr>
              <a:t> </a:t>
            </a:r>
            <a:r>
              <a:rPr lang="en-US" sz="1700" u="sng" dirty="0">
                <a:solidFill>
                  <a:schemeClr val="bg2"/>
                </a:solidFill>
                <a:latin typeface="Calibri" pitchFamily="34" charset="0"/>
                <a:cs typeface="Calibri" pitchFamily="34" charset="0"/>
              </a:rPr>
              <a:t>BA </a:t>
            </a:r>
            <a:r>
              <a:rPr lang="en-US" sz="1700" u="sng" dirty="0" err="1">
                <a:solidFill>
                  <a:schemeClr val="bg2"/>
                </a:solidFill>
                <a:latin typeface="Calibri" pitchFamily="34" charset="0"/>
                <a:cs typeface="Calibri" pitchFamily="34" charset="0"/>
              </a:rPr>
              <a:t>Pembayaran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Kontraktor</a:t>
            </a:r>
            <a:endParaRPr lang="en-US" sz="1700" dirty="0">
              <a:solidFill>
                <a:schemeClr val="bg2"/>
              </a:solidFill>
              <a:latin typeface="Calibri" pitchFamily="34" charset="0"/>
              <a:cs typeface="Calibri" pitchFamily="34" charset="0"/>
            </a:endParaRPr>
          </a:p>
          <a:p>
            <a:pPr marL="803275" indent="-803275"/>
            <a:r>
              <a:rPr lang="en-US" sz="1700" dirty="0">
                <a:solidFill>
                  <a:schemeClr val="bg2"/>
                </a:solidFill>
                <a:latin typeface="Calibri" pitchFamily="34" charset="0"/>
                <a:cs typeface="Calibri" pitchFamily="34" charset="0"/>
              </a:rPr>
              <a:t>P.7.2.10  </a:t>
            </a:r>
            <a:r>
              <a:rPr lang="en-US" sz="1700" dirty="0" err="1">
                <a:solidFill>
                  <a:schemeClr val="bg2"/>
                </a:solidFill>
                <a:latin typeface="Calibri" pitchFamily="34" charset="0"/>
                <a:cs typeface="Calibri" pitchFamily="34" charset="0"/>
              </a:rPr>
              <a:t>Menyiapkan</a:t>
            </a:r>
            <a:r>
              <a:rPr lang="en-US" sz="1700"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Laporan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Kemajuan</a:t>
            </a:r>
            <a:r>
              <a:rPr lang="en-US" sz="1700"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Pekerjaan</a:t>
            </a:r>
            <a:endParaRPr lang="en-US" sz="1700" u="sng" dirty="0">
              <a:solidFill>
                <a:schemeClr val="bg2"/>
              </a:solidFill>
              <a:latin typeface="Calibri" pitchFamily="34" charset="0"/>
              <a:cs typeface="Calibri" pitchFamily="34" charset="0"/>
            </a:endParaRPr>
          </a:p>
        </p:txBody>
      </p:sp>
      <p:sp>
        <p:nvSpPr>
          <p:cNvPr id="44041" name="Line 7"/>
          <p:cNvSpPr>
            <a:spLocks noChangeShapeType="1"/>
          </p:cNvSpPr>
          <p:nvPr/>
        </p:nvSpPr>
        <p:spPr bwMode="auto">
          <a:xfrm>
            <a:off x="2463800" y="1696095"/>
            <a:ext cx="22860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solidFill>
                <a:schemeClr val="bg2"/>
              </a:solidFill>
              <a:latin typeface="Calibri" pitchFamily="34" charset="0"/>
              <a:cs typeface="Calibri" pitchFamily="34" charset="0"/>
            </a:endParaRPr>
          </a:p>
        </p:txBody>
      </p:sp>
      <p:sp>
        <p:nvSpPr>
          <p:cNvPr id="44042" name="Line 8"/>
          <p:cNvSpPr>
            <a:spLocks noChangeShapeType="1"/>
          </p:cNvSpPr>
          <p:nvPr/>
        </p:nvSpPr>
        <p:spPr bwMode="auto">
          <a:xfrm>
            <a:off x="128588" y="2883545"/>
            <a:ext cx="2341562"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solidFill>
                <a:schemeClr val="bg2"/>
              </a:solidFill>
              <a:latin typeface="Calibri" pitchFamily="34" charset="0"/>
              <a:cs typeface="Calibri" pitchFamily="34" charset="0"/>
            </a:endParaRPr>
          </a:p>
        </p:txBody>
      </p:sp>
      <p:sp>
        <p:nvSpPr>
          <p:cNvPr id="44043" name="Line 9"/>
          <p:cNvSpPr>
            <a:spLocks noChangeShapeType="1"/>
          </p:cNvSpPr>
          <p:nvPr/>
        </p:nvSpPr>
        <p:spPr bwMode="auto">
          <a:xfrm>
            <a:off x="2463800" y="4928245"/>
            <a:ext cx="22860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solidFill>
                <a:schemeClr val="bg2"/>
              </a:solidFill>
              <a:latin typeface="Calibri" pitchFamily="34" charset="0"/>
              <a:cs typeface="Calibri" pitchFamily="34" charset="0"/>
            </a:endParaRPr>
          </a:p>
        </p:txBody>
      </p:sp>
      <p:sp>
        <p:nvSpPr>
          <p:cNvPr id="44044" name="Line 10"/>
          <p:cNvSpPr>
            <a:spLocks noChangeShapeType="1"/>
          </p:cNvSpPr>
          <p:nvPr/>
        </p:nvSpPr>
        <p:spPr bwMode="auto">
          <a:xfrm flipH="1">
            <a:off x="2432050" y="1692920"/>
            <a:ext cx="31750" cy="3246437"/>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solidFill>
                <a:schemeClr val="bg2"/>
              </a:solidFill>
              <a:latin typeface="Calibri" pitchFamily="34" charset="0"/>
              <a:cs typeface="Calibri" pitchFamily="34" charset="0"/>
            </a:endParaRPr>
          </a:p>
        </p:txBody>
      </p:sp>
      <p:cxnSp>
        <p:nvCxnSpPr>
          <p:cNvPr id="44045" name="AutoShape 11"/>
          <p:cNvCxnSpPr>
            <a:cxnSpLocks noChangeShapeType="1"/>
          </p:cNvCxnSpPr>
          <p:nvPr/>
        </p:nvCxnSpPr>
        <p:spPr bwMode="auto">
          <a:xfrm flipV="1">
            <a:off x="4549775" y="1554708"/>
            <a:ext cx="473075" cy="1"/>
          </a:xfrm>
          <a:prstGeom prst="straightConnector1">
            <a:avLst/>
          </a:prstGeom>
          <a:noFill/>
          <a:ln w="9525">
            <a:solidFill>
              <a:schemeClr val="bg2"/>
            </a:solidFill>
            <a:round/>
            <a:headEnd/>
            <a:tailEnd type="triangle" w="med" len="med"/>
          </a:ln>
          <a:extLst>
            <a:ext uri="{909E8E84-426E-40DD-AFC4-6F175D3DCCD1}">
              <a14:hiddenFill xmlns:a14="http://schemas.microsoft.com/office/drawing/2010/main">
                <a:noFill/>
              </a14:hiddenFill>
            </a:ext>
          </a:extLst>
        </p:spPr>
      </p:cxnSp>
      <p:cxnSp>
        <p:nvCxnSpPr>
          <p:cNvPr id="44046" name="AutoShape 12"/>
          <p:cNvCxnSpPr>
            <a:cxnSpLocks noChangeShapeType="1"/>
            <a:endCxn id="44040" idx="1"/>
          </p:cNvCxnSpPr>
          <p:nvPr/>
        </p:nvCxnSpPr>
        <p:spPr bwMode="auto">
          <a:xfrm>
            <a:off x="4549775" y="4837509"/>
            <a:ext cx="473075" cy="0"/>
          </a:xfrm>
          <a:prstGeom prst="straightConnector1">
            <a:avLst/>
          </a:prstGeom>
          <a:noFill/>
          <a:ln w="9525">
            <a:solidFill>
              <a:schemeClr val="bg2"/>
            </a:solidFill>
            <a:round/>
            <a:headEnd/>
            <a:tailEnd type="triangle" w="med" len="med"/>
          </a:ln>
          <a:extLst>
            <a:ext uri="{909E8E84-426E-40DD-AFC4-6F175D3DCCD1}">
              <a14:hiddenFill xmlns:a14="http://schemas.microsoft.com/office/drawing/2010/main">
                <a:noFill/>
              </a14:hiddenFill>
            </a:ext>
          </a:extLst>
        </p:spPr>
      </p:cxnSp>
    </p:spTree>
  </p:cSld>
  <p:clrMapOvr>
    <a:masterClrMapping/>
  </p:clrMapOvr>
  <p:transition>
    <p:cover dir="rd"/>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ooter Placeholder 1"/>
          <p:cNvSpPr>
            <a:spLocks noGrp="1"/>
          </p:cNvSpPr>
          <p:nvPr>
            <p:ph type="ftr" sz="quarter" idx="10"/>
          </p:nvPr>
        </p:nvSpPr>
        <p:spPr>
          <a:xfrm>
            <a:off x="238125" y="6500813"/>
            <a:ext cx="3429000" cy="457200"/>
          </a:xfrm>
        </p:spPr>
        <p:txBody>
          <a:bodyPr/>
          <a:lstStyle/>
          <a:p>
            <a:pPr>
              <a:defRPr/>
            </a:pPr>
            <a:r>
              <a:rPr lang="en-US">
                <a:solidFill>
                  <a:schemeClr val="bg2"/>
                </a:solidFill>
              </a:rPr>
              <a:t>Bakuan Kompetensi IP Versi Ringkas</a:t>
            </a:r>
          </a:p>
        </p:txBody>
      </p:sp>
      <p:sp>
        <p:nvSpPr>
          <p:cNvPr id="45059" name="Slide Number Placeholder 2"/>
          <p:cNvSpPr>
            <a:spLocks noGrp="1"/>
          </p:cNvSpPr>
          <p:nvPr>
            <p:ph type="sldNum" sz="quarter" idx="11"/>
          </p:nvPr>
        </p:nvSpPr>
        <p:spPr>
          <a:xfrm>
            <a:off x="8310563" y="6500813"/>
            <a:ext cx="1398587"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r>
              <a:rPr lang="en-US" sz="1400" b="0" smtClean="0">
                <a:solidFill>
                  <a:schemeClr val="bg2"/>
                </a:solidFill>
                <a:latin typeface="Tahoma" pitchFamily="34" charset="0"/>
              </a:rPr>
              <a:t>Slide </a:t>
            </a:r>
            <a:fld id="{430FC133-3F5B-4CFE-8E8B-233A9EC08355}" type="slidenum">
              <a:rPr lang="en-US" sz="1400" b="0" smtClean="0">
                <a:solidFill>
                  <a:schemeClr val="bg2"/>
                </a:solidFill>
                <a:latin typeface="Tahoma" pitchFamily="34" charset="0"/>
              </a:rPr>
              <a:pPr/>
              <a:t>42</a:t>
            </a:fld>
            <a:endParaRPr lang="en-US" sz="1400" b="0" smtClean="0">
              <a:solidFill>
                <a:schemeClr val="bg2"/>
              </a:solidFill>
              <a:latin typeface="Tahoma" pitchFamily="34" charset="0"/>
            </a:endParaRPr>
          </a:p>
        </p:txBody>
      </p:sp>
      <p:sp>
        <p:nvSpPr>
          <p:cNvPr id="45060" name="Text Box 2"/>
          <p:cNvSpPr txBox="1">
            <a:spLocks noChangeArrowheads="1"/>
          </p:cNvSpPr>
          <p:nvPr/>
        </p:nvSpPr>
        <p:spPr bwMode="auto">
          <a:xfrm>
            <a:off x="296863" y="3228082"/>
            <a:ext cx="2079625" cy="1625600"/>
          </a:xfrm>
          <a:prstGeom prst="rect">
            <a:avLst/>
          </a:prstGeom>
          <a:solidFill>
            <a:schemeClr val="tx1"/>
          </a:solidFill>
          <a:ln w="9525">
            <a:solidFill>
              <a:schemeClr val="bg2"/>
            </a:solidFill>
            <a:miter lim="800000"/>
            <a:headEnd/>
            <a:tailEnd/>
          </a:ln>
        </p:spPr>
        <p:txBody>
          <a:bodyPr>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algn="ctr"/>
            <a:r>
              <a:rPr lang="en-US" sz="2000">
                <a:solidFill>
                  <a:schemeClr val="bg2"/>
                </a:solidFill>
                <a:latin typeface="Calibri" pitchFamily="34" charset="0"/>
                <a:cs typeface="Calibri" pitchFamily="34" charset="0"/>
              </a:rPr>
              <a:t>P 7</a:t>
            </a:r>
          </a:p>
          <a:p>
            <a:pPr algn="ctr"/>
            <a:r>
              <a:rPr lang="en-US" sz="2000">
                <a:solidFill>
                  <a:schemeClr val="bg2"/>
                </a:solidFill>
                <a:latin typeface="Calibri" pitchFamily="34" charset="0"/>
                <a:cs typeface="Calibri" pitchFamily="34" charset="0"/>
              </a:rPr>
              <a:t>Konsultansi Rekayasa, Konstruksi &amp; Instalasi</a:t>
            </a:r>
          </a:p>
        </p:txBody>
      </p:sp>
      <p:sp>
        <p:nvSpPr>
          <p:cNvPr id="45061" name="Text Box 3"/>
          <p:cNvSpPr txBox="1">
            <a:spLocks noChangeArrowheads="1"/>
          </p:cNvSpPr>
          <p:nvPr/>
        </p:nvSpPr>
        <p:spPr bwMode="auto">
          <a:xfrm>
            <a:off x="2859088" y="3196332"/>
            <a:ext cx="1866900" cy="877888"/>
          </a:xfrm>
          <a:prstGeom prst="rect">
            <a:avLst/>
          </a:prstGeom>
          <a:solidFill>
            <a:schemeClr val="tx1"/>
          </a:solidFill>
          <a:ln w="9525">
            <a:solidFill>
              <a:schemeClr val="bg2"/>
            </a:solidFill>
            <a:miter lim="800000"/>
            <a:headEnd/>
            <a:tailEnd/>
          </a:ln>
        </p:spPr>
        <p:txBody>
          <a:bodyPr>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algn="ctr"/>
            <a:r>
              <a:rPr lang="en-US" sz="1700">
                <a:solidFill>
                  <a:schemeClr val="bg2"/>
                </a:solidFill>
                <a:latin typeface="Calibri" pitchFamily="34" charset="0"/>
                <a:cs typeface="Calibri" pitchFamily="34" charset="0"/>
              </a:rPr>
              <a:t>P.7.4</a:t>
            </a:r>
          </a:p>
          <a:p>
            <a:pPr algn="ctr"/>
            <a:r>
              <a:rPr lang="en-US" sz="1700">
                <a:solidFill>
                  <a:schemeClr val="bg2"/>
                </a:solidFill>
                <a:latin typeface="Calibri" pitchFamily="34" charset="0"/>
                <a:cs typeface="Calibri" pitchFamily="34" charset="0"/>
              </a:rPr>
              <a:t>Pengelolaan Kerja Lapangan</a:t>
            </a:r>
          </a:p>
        </p:txBody>
      </p:sp>
      <p:sp>
        <p:nvSpPr>
          <p:cNvPr id="45062" name="Text Box 4"/>
          <p:cNvSpPr txBox="1">
            <a:spLocks noChangeArrowheads="1"/>
          </p:cNvSpPr>
          <p:nvPr/>
        </p:nvSpPr>
        <p:spPr bwMode="auto">
          <a:xfrm>
            <a:off x="2874963" y="4931470"/>
            <a:ext cx="1835150" cy="1138237"/>
          </a:xfrm>
          <a:prstGeom prst="rect">
            <a:avLst/>
          </a:prstGeom>
          <a:solidFill>
            <a:schemeClr val="tx1"/>
          </a:solidFill>
          <a:ln w="9525">
            <a:solidFill>
              <a:schemeClr val="bg2"/>
            </a:solidFill>
            <a:miter lim="800000"/>
            <a:headEnd/>
            <a:tailEnd/>
          </a:ln>
        </p:spPr>
        <p:txBody>
          <a:bodyPr>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algn="ctr"/>
            <a:r>
              <a:rPr lang="en-US" sz="1700">
                <a:solidFill>
                  <a:schemeClr val="bg2"/>
                </a:solidFill>
                <a:latin typeface="Calibri" pitchFamily="34" charset="0"/>
                <a:cs typeface="Calibri" pitchFamily="34" charset="0"/>
              </a:rPr>
              <a:t>P.7.5</a:t>
            </a:r>
          </a:p>
          <a:p>
            <a:pPr algn="ctr"/>
            <a:r>
              <a:rPr lang="en-US" sz="1700">
                <a:solidFill>
                  <a:schemeClr val="bg2"/>
                </a:solidFill>
                <a:latin typeface="Calibri" pitchFamily="34" charset="0"/>
                <a:cs typeface="Calibri" pitchFamily="34" charset="0"/>
              </a:rPr>
              <a:t>Pekerjaan Uji Kinerja &amp; Comissioning</a:t>
            </a:r>
          </a:p>
        </p:txBody>
      </p:sp>
      <p:sp>
        <p:nvSpPr>
          <p:cNvPr id="45063" name="Rectangle 5"/>
          <p:cNvSpPr>
            <a:spLocks noChangeArrowheads="1"/>
          </p:cNvSpPr>
          <p:nvPr/>
        </p:nvSpPr>
        <p:spPr bwMode="auto">
          <a:xfrm>
            <a:off x="5259388" y="3068960"/>
            <a:ext cx="4505785" cy="1138773"/>
          </a:xfrm>
          <a:prstGeom prst="rect">
            <a:avLst/>
          </a:prstGeom>
          <a:solidFill>
            <a:schemeClr val="tx1"/>
          </a:solidFill>
          <a:ln w="9525">
            <a:solidFill>
              <a:schemeClr val="bg2"/>
            </a:solidFill>
            <a:miter lim="800000"/>
            <a:headEnd/>
            <a:tailEnd/>
          </a:ln>
        </p:spPr>
        <p:txBody>
          <a:bodyPr wrap="none">
            <a:spAutoFit/>
          </a:bodyPr>
          <a:lstStyle/>
          <a:p>
            <a:r>
              <a:rPr lang="en-US" sz="1700" dirty="0">
                <a:solidFill>
                  <a:schemeClr val="bg2"/>
                </a:solidFill>
                <a:latin typeface="Calibri" pitchFamily="34" charset="0"/>
                <a:cs typeface="Calibri" pitchFamily="34" charset="0"/>
              </a:rPr>
              <a:t>P.7.4.1  </a:t>
            </a:r>
            <a:r>
              <a:rPr lang="en-US" sz="1700" dirty="0" err="1">
                <a:solidFill>
                  <a:schemeClr val="bg2"/>
                </a:solidFill>
                <a:latin typeface="Calibri" pitchFamily="34" charset="0"/>
                <a:cs typeface="Calibri" pitchFamily="34" charset="0"/>
              </a:rPr>
              <a:t>Tugas</a:t>
            </a:r>
            <a:r>
              <a:rPr lang="en-US" sz="1700"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Pengelolaan</a:t>
            </a:r>
            <a:r>
              <a:rPr lang="en-US" sz="1700" u="sng"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Kerja</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Lapangan</a:t>
            </a:r>
            <a:endParaRPr lang="en-US" sz="1700" dirty="0">
              <a:solidFill>
                <a:schemeClr val="bg2"/>
              </a:solidFill>
              <a:latin typeface="Calibri" pitchFamily="34" charset="0"/>
              <a:cs typeface="Calibri" pitchFamily="34" charset="0"/>
            </a:endParaRPr>
          </a:p>
          <a:p>
            <a:r>
              <a:rPr lang="en-US" sz="1700" dirty="0">
                <a:solidFill>
                  <a:schemeClr val="bg2"/>
                </a:solidFill>
                <a:latin typeface="Calibri" pitchFamily="34" charset="0"/>
                <a:cs typeface="Calibri" pitchFamily="34" charset="0"/>
              </a:rPr>
              <a:t>P.7.4.2  </a:t>
            </a:r>
            <a:r>
              <a:rPr lang="en-US" sz="1700" dirty="0" err="1">
                <a:solidFill>
                  <a:schemeClr val="bg2"/>
                </a:solidFill>
                <a:latin typeface="Calibri" pitchFamily="34" charset="0"/>
                <a:cs typeface="Calibri" pitchFamily="34" charset="0"/>
              </a:rPr>
              <a:t>Tugas</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Pemesanan</a:t>
            </a:r>
            <a:r>
              <a:rPr lang="en-US" sz="1700"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Bahan</a:t>
            </a:r>
            <a:r>
              <a:rPr lang="en-US" sz="1700" u="sng" dirty="0">
                <a:solidFill>
                  <a:schemeClr val="bg2"/>
                </a:solidFill>
                <a:latin typeface="Calibri" pitchFamily="34" charset="0"/>
                <a:cs typeface="Calibri" pitchFamily="34" charset="0"/>
              </a:rPr>
              <a:t> Material</a:t>
            </a:r>
          </a:p>
          <a:p>
            <a:r>
              <a:rPr lang="en-US" sz="1700" dirty="0">
                <a:solidFill>
                  <a:schemeClr val="bg2"/>
                </a:solidFill>
                <a:latin typeface="Calibri" pitchFamily="34" charset="0"/>
                <a:cs typeface="Calibri" pitchFamily="34" charset="0"/>
              </a:rPr>
              <a:t>P.7.4.3  </a:t>
            </a:r>
            <a:r>
              <a:rPr lang="en-US" sz="1700" dirty="0" err="1">
                <a:solidFill>
                  <a:schemeClr val="bg2"/>
                </a:solidFill>
                <a:latin typeface="Calibri" pitchFamily="34" charset="0"/>
                <a:cs typeface="Calibri" pitchFamily="34" charset="0"/>
              </a:rPr>
              <a:t>Mengembangkan</a:t>
            </a:r>
            <a:r>
              <a:rPr lang="en-US" sz="1700"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Tatalaksana</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Kerja</a:t>
            </a:r>
            <a:endParaRPr lang="en-US" sz="1700" dirty="0">
              <a:solidFill>
                <a:schemeClr val="bg2"/>
              </a:solidFill>
              <a:latin typeface="Calibri" pitchFamily="34" charset="0"/>
              <a:cs typeface="Calibri" pitchFamily="34" charset="0"/>
            </a:endParaRPr>
          </a:p>
          <a:p>
            <a:r>
              <a:rPr lang="en-US" sz="1700" dirty="0">
                <a:solidFill>
                  <a:schemeClr val="bg2"/>
                </a:solidFill>
                <a:latin typeface="Calibri" pitchFamily="34" charset="0"/>
                <a:cs typeface="Calibri" pitchFamily="34" charset="0"/>
              </a:rPr>
              <a:t>P.7.4.4  </a:t>
            </a:r>
            <a:r>
              <a:rPr lang="en-US" sz="1700" dirty="0" err="1">
                <a:solidFill>
                  <a:schemeClr val="bg2"/>
                </a:solidFill>
                <a:latin typeface="Calibri" pitchFamily="34" charset="0"/>
                <a:cs typeface="Calibri" pitchFamily="34" charset="0"/>
              </a:rPr>
              <a:t>Mengawasi</a:t>
            </a:r>
            <a:r>
              <a:rPr lang="en-US" sz="1700"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Penanganan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Bahan</a:t>
            </a:r>
            <a:r>
              <a:rPr lang="en-US" sz="1700" dirty="0">
                <a:solidFill>
                  <a:schemeClr val="bg2"/>
                </a:solidFill>
                <a:latin typeface="Calibri" pitchFamily="34" charset="0"/>
                <a:cs typeface="Calibri" pitchFamily="34" charset="0"/>
              </a:rPr>
              <a:t> Material</a:t>
            </a:r>
          </a:p>
        </p:txBody>
      </p:sp>
      <p:sp>
        <p:nvSpPr>
          <p:cNvPr id="45064" name="Text Box 6"/>
          <p:cNvSpPr txBox="1">
            <a:spLocks noChangeArrowheads="1"/>
          </p:cNvSpPr>
          <p:nvPr/>
        </p:nvSpPr>
        <p:spPr bwMode="auto">
          <a:xfrm>
            <a:off x="5195887" y="5026531"/>
            <a:ext cx="4569285" cy="1138773"/>
          </a:xfrm>
          <a:prstGeom prst="rect">
            <a:avLst/>
          </a:prstGeom>
          <a:solidFill>
            <a:schemeClr val="tx1"/>
          </a:solidFill>
          <a:ln w="9525">
            <a:solidFill>
              <a:schemeClr val="bg2"/>
            </a:solidFill>
            <a:miter lim="800000"/>
            <a:headEnd/>
            <a:tailEnd/>
          </a:ln>
        </p:spPr>
        <p:txBody>
          <a:bodyPr wrap="square">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marL="725488" indent="-725488"/>
            <a:r>
              <a:rPr lang="en-US" sz="1700" dirty="0">
                <a:solidFill>
                  <a:schemeClr val="bg2"/>
                </a:solidFill>
                <a:latin typeface="Calibri" pitchFamily="34" charset="0"/>
                <a:cs typeface="Calibri" pitchFamily="34" charset="0"/>
              </a:rPr>
              <a:t>P.7.5.1  </a:t>
            </a:r>
            <a:r>
              <a:rPr lang="en-US" sz="1700" dirty="0" err="1">
                <a:solidFill>
                  <a:schemeClr val="bg2"/>
                </a:solidFill>
                <a:latin typeface="Calibri" pitchFamily="34" charset="0"/>
                <a:cs typeface="Calibri" pitchFamily="34" charset="0"/>
              </a:rPr>
              <a:t>Tugas</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Pengem</a:t>
            </a:r>
            <a:r>
              <a:rPr lang="en-US" sz="1700" dirty="0">
                <a:solidFill>
                  <a:schemeClr val="bg2"/>
                </a:solidFill>
                <a:latin typeface="Calibri" pitchFamily="34" charset="0"/>
                <a:cs typeface="Calibri" pitchFamily="34" charset="0"/>
              </a:rPr>
              <a:t> program </a:t>
            </a:r>
            <a:r>
              <a:rPr lang="en-US" sz="1700" u="sng" dirty="0" err="1">
                <a:solidFill>
                  <a:schemeClr val="bg2"/>
                </a:solidFill>
                <a:latin typeface="Calibri" pitchFamily="34" charset="0"/>
                <a:cs typeface="Calibri" pitchFamily="34" charset="0"/>
              </a:rPr>
              <a:t>hasil</a:t>
            </a:r>
            <a:r>
              <a:rPr lang="en-US" sz="1700" u="sng"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pekerjaan</a:t>
            </a:r>
            <a:endParaRPr lang="en-US" sz="1700" u="sng" dirty="0">
              <a:solidFill>
                <a:schemeClr val="bg2"/>
              </a:solidFill>
              <a:latin typeface="Calibri" pitchFamily="34" charset="0"/>
              <a:cs typeface="Calibri" pitchFamily="34" charset="0"/>
            </a:endParaRPr>
          </a:p>
          <a:p>
            <a:pPr marL="725488" indent="-725488"/>
            <a:r>
              <a:rPr lang="en-US" sz="1700" dirty="0">
                <a:solidFill>
                  <a:schemeClr val="bg2"/>
                </a:solidFill>
                <a:latin typeface="Calibri" pitchFamily="34" charset="0"/>
                <a:cs typeface="Calibri" pitchFamily="34" charset="0"/>
              </a:rPr>
              <a:t>P.7.5.2  </a:t>
            </a:r>
            <a:r>
              <a:rPr lang="en-US" sz="1700" dirty="0" err="1">
                <a:solidFill>
                  <a:schemeClr val="bg2"/>
                </a:solidFill>
                <a:latin typeface="Calibri" pitchFamily="34" charset="0"/>
                <a:cs typeface="Calibri" pitchFamily="34" charset="0"/>
              </a:rPr>
              <a:t>Tugas</a:t>
            </a:r>
            <a:r>
              <a:rPr lang="en-US" sz="1700" dirty="0">
                <a:solidFill>
                  <a:schemeClr val="bg2"/>
                </a:solidFill>
                <a:latin typeface="Calibri" pitchFamily="34" charset="0"/>
                <a:cs typeface="Calibri" pitchFamily="34" charset="0"/>
              </a:rPr>
              <a:t> </a:t>
            </a:r>
            <a:r>
              <a:rPr lang="en-US" sz="1700" u="sng" dirty="0">
                <a:solidFill>
                  <a:schemeClr val="bg2"/>
                </a:solidFill>
                <a:latin typeface="Calibri" pitchFamily="34" charset="0"/>
                <a:cs typeface="Calibri" pitchFamily="34" charset="0"/>
              </a:rPr>
              <a:t>“commissioning”</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dan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pengawasan</a:t>
            </a:r>
            <a:endParaRPr lang="en-US" sz="1700" dirty="0">
              <a:solidFill>
                <a:schemeClr val="bg2"/>
              </a:solidFill>
              <a:latin typeface="Calibri" pitchFamily="34" charset="0"/>
              <a:cs typeface="Calibri" pitchFamily="34" charset="0"/>
            </a:endParaRPr>
          </a:p>
          <a:p>
            <a:pPr marL="725488" indent="-725488"/>
            <a:r>
              <a:rPr lang="en-US" sz="1700" dirty="0">
                <a:solidFill>
                  <a:schemeClr val="bg2"/>
                </a:solidFill>
                <a:latin typeface="Calibri" pitchFamily="34" charset="0"/>
                <a:cs typeface="Calibri" pitchFamily="34" charset="0"/>
              </a:rPr>
              <a:t>P.7.5.3  </a:t>
            </a:r>
            <a:r>
              <a:rPr lang="en-US" sz="1700" dirty="0" err="1">
                <a:solidFill>
                  <a:schemeClr val="bg2"/>
                </a:solidFill>
                <a:latin typeface="Calibri" pitchFamily="34" charset="0"/>
                <a:cs typeface="Calibri" pitchFamily="34" charset="0"/>
              </a:rPr>
              <a:t>Memastikan</a:t>
            </a:r>
            <a:r>
              <a:rPr lang="en-US" sz="1700" dirty="0">
                <a:solidFill>
                  <a:schemeClr val="bg2"/>
                </a:solidFill>
                <a:latin typeface="Calibri" pitchFamily="34" charset="0"/>
                <a:cs typeface="Calibri" pitchFamily="34" charset="0"/>
              </a:rPr>
              <a:t> “commissioning” </a:t>
            </a:r>
            <a:r>
              <a:rPr lang="en-US" sz="1700" u="sng" dirty="0" err="1">
                <a:solidFill>
                  <a:schemeClr val="bg2"/>
                </a:solidFill>
                <a:latin typeface="Calibri" pitchFamily="34" charset="0"/>
                <a:cs typeface="Calibri" pitchFamily="34" charset="0"/>
              </a:rPr>
              <a:t>selesai</a:t>
            </a:r>
            <a:r>
              <a:rPr lang="en-US" sz="1700" u="sng" dirty="0">
                <a:solidFill>
                  <a:schemeClr val="bg2"/>
                </a:solidFill>
                <a:latin typeface="Calibri" pitchFamily="34" charset="0"/>
                <a:cs typeface="Calibri" pitchFamily="34" charset="0"/>
              </a:rPr>
              <a:t> </a:t>
            </a:r>
            <a:r>
              <a:rPr lang="en-US" sz="1700" dirty="0">
                <a:solidFill>
                  <a:schemeClr val="bg2"/>
                </a:solidFill>
                <a:latin typeface="Calibri" pitchFamily="34" charset="0"/>
                <a:cs typeface="Calibri" pitchFamily="34" charset="0"/>
              </a:rPr>
              <a:t> </a:t>
            </a:r>
          </a:p>
          <a:p>
            <a:pPr marL="725488" indent="-725488"/>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dengan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memuaskan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dan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dibuat</a:t>
            </a:r>
            <a:r>
              <a:rPr lang="en-US" sz="1700" dirty="0">
                <a:solidFill>
                  <a:schemeClr val="bg2"/>
                </a:solidFill>
                <a:latin typeface="Calibri" pitchFamily="34" charset="0"/>
                <a:cs typeface="Calibri" pitchFamily="34" charset="0"/>
              </a:rPr>
              <a:t> </a:t>
            </a:r>
            <a:r>
              <a:rPr lang="en-US" sz="1700" u="sng" dirty="0">
                <a:solidFill>
                  <a:schemeClr val="bg2"/>
                </a:solidFill>
                <a:latin typeface="Calibri" pitchFamily="34" charset="0"/>
                <a:cs typeface="Calibri" pitchFamily="34" charset="0"/>
              </a:rPr>
              <a:t>BA</a:t>
            </a:r>
            <a:r>
              <a:rPr lang="en-US" sz="1700" dirty="0">
                <a:solidFill>
                  <a:schemeClr val="bg2"/>
                </a:solidFill>
                <a:latin typeface="Calibri" pitchFamily="34" charset="0"/>
                <a:cs typeface="Calibri" pitchFamily="34" charset="0"/>
              </a:rPr>
              <a:t>.</a:t>
            </a:r>
          </a:p>
        </p:txBody>
      </p:sp>
      <p:sp>
        <p:nvSpPr>
          <p:cNvPr id="45065" name="Line 7"/>
          <p:cNvSpPr>
            <a:spLocks noChangeShapeType="1"/>
          </p:cNvSpPr>
          <p:nvPr/>
        </p:nvSpPr>
        <p:spPr bwMode="auto">
          <a:xfrm>
            <a:off x="2651125" y="5568057"/>
            <a:ext cx="230188" cy="1588"/>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solidFill>
                <a:schemeClr val="bg2"/>
              </a:solidFill>
              <a:latin typeface="Calibri" pitchFamily="34" charset="0"/>
              <a:cs typeface="Calibri" pitchFamily="34" charset="0"/>
            </a:endParaRPr>
          </a:p>
        </p:txBody>
      </p:sp>
      <p:sp>
        <p:nvSpPr>
          <p:cNvPr id="45066" name="Text Box 8"/>
          <p:cNvSpPr txBox="1">
            <a:spLocks noChangeArrowheads="1"/>
          </p:cNvSpPr>
          <p:nvPr/>
        </p:nvSpPr>
        <p:spPr bwMode="auto">
          <a:xfrm>
            <a:off x="2897188" y="1111945"/>
            <a:ext cx="1828800" cy="1138773"/>
          </a:xfrm>
          <a:prstGeom prst="rect">
            <a:avLst/>
          </a:prstGeom>
          <a:solidFill>
            <a:schemeClr val="tx1"/>
          </a:solidFill>
          <a:ln w="9525">
            <a:solidFill>
              <a:schemeClr val="bg2"/>
            </a:solidFill>
            <a:miter lim="800000"/>
            <a:headEnd/>
            <a:tailEnd/>
          </a:ln>
        </p:spPr>
        <p:txBody>
          <a:bodyPr>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algn="ctr"/>
            <a:r>
              <a:rPr lang="en-US" sz="1700">
                <a:solidFill>
                  <a:schemeClr val="bg2"/>
                </a:solidFill>
                <a:latin typeface="Calibri" pitchFamily="34" charset="0"/>
                <a:cs typeface="Calibri" pitchFamily="34" charset="0"/>
              </a:rPr>
              <a:t>P.7.3</a:t>
            </a:r>
          </a:p>
          <a:p>
            <a:pPr algn="ctr"/>
            <a:r>
              <a:rPr lang="en-US" sz="1700">
                <a:solidFill>
                  <a:schemeClr val="bg2"/>
                </a:solidFill>
                <a:latin typeface="Calibri" pitchFamily="34" charset="0"/>
                <a:cs typeface="Calibri" pitchFamily="34" charset="0"/>
              </a:rPr>
              <a:t>Pelaksanaan Pek Kontruksi/</a:t>
            </a:r>
          </a:p>
          <a:p>
            <a:pPr algn="ctr"/>
            <a:r>
              <a:rPr lang="en-US" sz="1700">
                <a:solidFill>
                  <a:schemeClr val="bg2"/>
                </a:solidFill>
                <a:latin typeface="Calibri" pitchFamily="34" charset="0"/>
                <a:cs typeface="Calibri" pitchFamily="34" charset="0"/>
              </a:rPr>
              <a:t>Instalasi</a:t>
            </a:r>
          </a:p>
        </p:txBody>
      </p:sp>
      <p:sp>
        <p:nvSpPr>
          <p:cNvPr id="45067" name="Text Box 9"/>
          <p:cNvSpPr txBox="1">
            <a:spLocks noChangeArrowheads="1"/>
          </p:cNvSpPr>
          <p:nvPr/>
        </p:nvSpPr>
        <p:spPr bwMode="auto">
          <a:xfrm>
            <a:off x="5243513" y="1003995"/>
            <a:ext cx="4521660" cy="1400383"/>
          </a:xfrm>
          <a:prstGeom prst="rect">
            <a:avLst/>
          </a:prstGeom>
          <a:solidFill>
            <a:schemeClr val="tx1"/>
          </a:solidFill>
          <a:ln w="9525">
            <a:solidFill>
              <a:schemeClr val="bg2"/>
            </a:solidFill>
            <a:miter lim="800000"/>
            <a:headEnd/>
            <a:tailEnd/>
          </a:ln>
        </p:spPr>
        <p:txBody>
          <a:bodyPr wrap="square">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marL="725488" indent="-725488"/>
            <a:r>
              <a:rPr lang="en-US" sz="1700" dirty="0">
                <a:solidFill>
                  <a:schemeClr val="bg2"/>
                </a:solidFill>
                <a:latin typeface="Calibri" pitchFamily="34" charset="0"/>
                <a:cs typeface="Calibri" pitchFamily="34" charset="0"/>
              </a:rPr>
              <a:t>P.7.3.1  </a:t>
            </a:r>
            <a:r>
              <a:rPr lang="en-US" sz="1700" dirty="0" err="1">
                <a:solidFill>
                  <a:schemeClr val="bg2"/>
                </a:solidFill>
                <a:latin typeface="Calibri" pitchFamily="34" charset="0"/>
                <a:cs typeface="Calibri" pitchFamily="34" charset="0"/>
              </a:rPr>
              <a:t>Siapkan</a:t>
            </a:r>
            <a:r>
              <a:rPr lang="en-US" sz="1700"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spek</a:t>
            </a:r>
            <a:r>
              <a:rPr lang="en-US" sz="1700" u="sng"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dan</a:t>
            </a:r>
            <a:r>
              <a:rPr lang="en-US" sz="1700" u="sng"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Jadwal</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konstruksi</a:t>
            </a:r>
            <a:endParaRPr lang="en-US" sz="1700" dirty="0">
              <a:solidFill>
                <a:schemeClr val="bg2"/>
              </a:solidFill>
              <a:latin typeface="Calibri" pitchFamily="34" charset="0"/>
              <a:cs typeface="Calibri" pitchFamily="34" charset="0"/>
            </a:endParaRPr>
          </a:p>
          <a:p>
            <a:pPr marL="725488" indent="-725488"/>
            <a:r>
              <a:rPr lang="en-US" sz="1700" dirty="0">
                <a:solidFill>
                  <a:schemeClr val="bg2"/>
                </a:solidFill>
                <a:latin typeface="Calibri" pitchFamily="34" charset="0"/>
                <a:cs typeface="Calibri" pitchFamily="34" charset="0"/>
              </a:rPr>
              <a:t>P.7.3.2  </a:t>
            </a:r>
            <a:r>
              <a:rPr lang="en-US" sz="1700" dirty="0" err="1">
                <a:solidFill>
                  <a:schemeClr val="bg2"/>
                </a:solidFill>
                <a:latin typeface="Calibri" pitchFamily="34" charset="0"/>
                <a:cs typeface="Calibri" pitchFamily="34" charset="0"/>
              </a:rPr>
              <a:t>Menyusun</a:t>
            </a:r>
            <a:r>
              <a:rPr lang="en-US" sz="1700"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Pentahapan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Konstruksi</a:t>
            </a:r>
            <a:r>
              <a:rPr lang="en-US" sz="1700" dirty="0">
                <a:solidFill>
                  <a:schemeClr val="bg2"/>
                </a:solidFill>
                <a:latin typeface="Calibri" pitchFamily="34" charset="0"/>
                <a:cs typeface="Calibri" pitchFamily="34" charset="0"/>
              </a:rPr>
              <a:t> / </a:t>
            </a:r>
            <a:r>
              <a:rPr lang="en-US" sz="1700" dirty="0" err="1">
                <a:solidFill>
                  <a:schemeClr val="bg2"/>
                </a:solidFill>
                <a:latin typeface="Calibri" pitchFamily="34" charset="0"/>
                <a:cs typeface="Calibri" pitchFamily="34" charset="0"/>
              </a:rPr>
              <a:t>Inst</a:t>
            </a:r>
            <a:endParaRPr lang="en-US" sz="1700" dirty="0">
              <a:solidFill>
                <a:schemeClr val="bg2"/>
              </a:solidFill>
              <a:latin typeface="Calibri" pitchFamily="34" charset="0"/>
              <a:cs typeface="Calibri" pitchFamily="34" charset="0"/>
            </a:endParaRPr>
          </a:p>
          <a:p>
            <a:pPr marL="725488" indent="-725488"/>
            <a:r>
              <a:rPr lang="en-US" sz="1700" dirty="0">
                <a:solidFill>
                  <a:schemeClr val="bg2"/>
                </a:solidFill>
                <a:latin typeface="Calibri" pitchFamily="34" charset="0"/>
                <a:cs typeface="Calibri" pitchFamily="34" charset="0"/>
              </a:rPr>
              <a:t>P.7.3.3  </a:t>
            </a:r>
            <a:r>
              <a:rPr lang="en-US" sz="1700" dirty="0" err="1">
                <a:solidFill>
                  <a:schemeClr val="bg2"/>
                </a:solidFill>
                <a:latin typeface="Calibri" pitchFamily="34" charset="0"/>
                <a:cs typeface="Calibri" pitchFamily="34" charset="0"/>
              </a:rPr>
              <a:t>Susun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Spek</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dan</a:t>
            </a:r>
            <a:r>
              <a:rPr lang="en-US" sz="1700"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kebutuhan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Sarana</a:t>
            </a:r>
            <a:r>
              <a:rPr lang="en-US" sz="1700" dirty="0">
                <a:solidFill>
                  <a:schemeClr val="bg2"/>
                </a:solidFill>
                <a:latin typeface="Calibri" pitchFamily="34" charset="0"/>
                <a:cs typeface="Calibri" pitchFamily="34" charset="0"/>
              </a:rPr>
              <a:t>/</a:t>
            </a:r>
            <a:r>
              <a:rPr lang="en-US" sz="1700" dirty="0" err="1">
                <a:solidFill>
                  <a:schemeClr val="bg2"/>
                </a:solidFill>
                <a:latin typeface="Calibri" pitchFamily="34" charset="0"/>
                <a:cs typeface="Calibri" pitchFamily="34" charset="0"/>
              </a:rPr>
              <a:t>Jasa</a:t>
            </a:r>
            <a:r>
              <a:rPr lang="en-US" sz="1700" dirty="0">
                <a:solidFill>
                  <a:schemeClr val="bg2"/>
                </a:solidFill>
                <a:latin typeface="Calibri" pitchFamily="34" charset="0"/>
                <a:cs typeface="Calibri" pitchFamily="34" charset="0"/>
              </a:rPr>
              <a:t> </a:t>
            </a:r>
          </a:p>
          <a:p>
            <a:pPr marL="725488" indent="-725488"/>
            <a:r>
              <a:rPr lang="en-US" sz="1700" dirty="0">
                <a:solidFill>
                  <a:schemeClr val="bg2"/>
                </a:solidFill>
                <a:latin typeface="Calibri" pitchFamily="34" charset="0"/>
                <a:cs typeface="Calibri" pitchFamily="34" charset="0"/>
              </a:rPr>
              <a:t>P.7.3.4  </a:t>
            </a:r>
            <a:r>
              <a:rPr lang="en-US" sz="1700" u="sng" dirty="0" err="1">
                <a:solidFill>
                  <a:schemeClr val="bg2"/>
                </a:solidFill>
                <a:latin typeface="Calibri" pitchFamily="34" charset="0"/>
                <a:cs typeface="Calibri" pitchFamily="34" charset="0"/>
              </a:rPr>
              <a:t>Mengawasi</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Pekerjaan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Konstruksi</a:t>
            </a:r>
            <a:endParaRPr lang="en-US" sz="1700" dirty="0">
              <a:solidFill>
                <a:schemeClr val="bg2"/>
              </a:solidFill>
              <a:latin typeface="Calibri" pitchFamily="34" charset="0"/>
              <a:cs typeface="Calibri" pitchFamily="34" charset="0"/>
            </a:endParaRPr>
          </a:p>
          <a:p>
            <a:pPr marL="725488" indent="-725488"/>
            <a:r>
              <a:rPr lang="en-US" sz="1700" dirty="0">
                <a:solidFill>
                  <a:schemeClr val="bg2"/>
                </a:solidFill>
                <a:latin typeface="Calibri" pitchFamily="34" charset="0"/>
                <a:cs typeface="Calibri" pitchFamily="34" charset="0"/>
              </a:rPr>
              <a:t>P.7.3.5  </a:t>
            </a:r>
            <a:r>
              <a:rPr lang="en-US" sz="1700" dirty="0" err="1">
                <a:solidFill>
                  <a:schemeClr val="bg2"/>
                </a:solidFill>
                <a:latin typeface="Calibri" pitchFamily="34" charset="0"/>
                <a:cs typeface="Calibri" pitchFamily="34" charset="0"/>
              </a:rPr>
              <a:t>Memastikan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pekerjaan</a:t>
            </a:r>
            <a:r>
              <a:rPr lang="en-US" sz="1700"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selesai</a:t>
            </a:r>
            <a:r>
              <a:rPr lang="en-US" sz="1700" u="sng"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dng</a:t>
            </a:r>
            <a:r>
              <a:rPr lang="en-US" sz="1700" u="sng"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baik</a:t>
            </a:r>
            <a:endParaRPr lang="en-US" sz="1700" u="sng" dirty="0">
              <a:solidFill>
                <a:schemeClr val="bg2"/>
              </a:solidFill>
              <a:latin typeface="Calibri" pitchFamily="34" charset="0"/>
              <a:cs typeface="Calibri" pitchFamily="34" charset="0"/>
            </a:endParaRPr>
          </a:p>
        </p:txBody>
      </p:sp>
      <p:sp>
        <p:nvSpPr>
          <p:cNvPr id="45068" name="Line 10"/>
          <p:cNvSpPr>
            <a:spLocks noChangeShapeType="1"/>
          </p:cNvSpPr>
          <p:nvPr/>
        </p:nvSpPr>
        <p:spPr bwMode="auto">
          <a:xfrm>
            <a:off x="2668588" y="1770757"/>
            <a:ext cx="22860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solidFill>
                <a:schemeClr val="bg2"/>
              </a:solidFill>
              <a:latin typeface="Calibri" pitchFamily="34" charset="0"/>
              <a:cs typeface="Calibri" pitchFamily="34" charset="0"/>
            </a:endParaRPr>
          </a:p>
        </p:txBody>
      </p:sp>
      <p:sp>
        <p:nvSpPr>
          <p:cNvPr id="45069" name="Line 11"/>
          <p:cNvSpPr>
            <a:spLocks noChangeShapeType="1"/>
          </p:cNvSpPr>
          <p:nvPr/>
        </p:nvSpPr>
        <p:spPr bwMode="auto">
          <a:xfrm>
            <a:off x="2652713" y="1777107"/>
            <a:ext cx="0" cy="381000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solidFill>
                <a:schemeClr val="bg2"/>
              </a:solidFill>
              <a:latin typeface="Calibri" pitchFamily="34" charset="0"/>
              <a:cs typeface="Calibri" pitchFamily="34" charset="0"/>
            </a:endParaRPr>
          </a:p>
        </p:txBody>
      </p:sp>
      <p:sp>
        <p:nvSpPr>
          <p:cNvPr id="45070" name="Line 12"/>
          <p:cNvSpPr>
            <a:spLocks noChangeShapeType="1"/>
          </p:cNvSpPr>
          <p:nvPr/>
        </p:nvSpPr>
        <p:spPr bwMode="auto">
          <a:xfrm>
            <a:off x="307975" y="3637657"/>
            <a:ext cx="2544763"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solidFill>
                <a:schemeClr val="bg2"/>
              </a:solidFill>
              <a:latin typeface="Calibri" pitchFamily="34" charset="0"/>
              <a:cs typeface="Calibri" pitchFamily="34" charset="0"/>
            </a:endParaRPr>
          </a:p>
        </p:txBody>
      </p:sp>
      <p:cxnSp>
        <p:nvCxnSpPr>
          <p:cNvPr id="45071" name="AutoShape 13"/>
          <p:cNvCxnSpPr>
            <a:cxnSpLocks noChangeShapeType="1"/>
            <a:stCxn id="45066" idx="3"/>
            <a:endCxn id="45067" idx="1"/>
          </p:cNvCxnSpPr>
          <p:nvPr/>
        </p:nvCxnSpPr>
        <p:spPr bwMode="auto">
          <a:xfrm>
            <a:off x="4725988" y="1681332"/>
            <a:ext cx="517525" cy="22855"/>
          </a:xfrm>
          <a:prstGeom prst="straightConnector1">
            <a:avLst/>
          </a:prstGeom>
          <a:noFill/>
          <a:ln w="9525">
            <a:solidFill>
              <a:schemeClr val="bg2"/>
            </a:solidFill>
            <a:round/>
            <a:headEnd/>
            <a:tailEnd type="triangle" w="med" len="med"/>
          </a:ln>
          <a:extLst>
            <a:ext uri="{909E8E84-426E-40DD-AFC4-6F175D3DCCD1}">
              <a14:hiddenFill xmlns:a14="http://schemas.microsoft.com/office/drawing/2010/main">
                <a:noFill/>
              </a14:hiddenFill>
            </a:ext>
          </a:extLst>
        </p:spPr>
      </p:cxnSp>
      <p:cxnSp>
        <p:nvCxnSpPr>
          <p:cNvPr id="45072" name="AutoShape 14"/>
          <p:cNvCxnSpPr>
            <a:cxnSpLocks noChangeShapeType="1"/>
            <a:stCxn id="45061" idx="3"/>
            <a:endCxn id="45063" idx="1"/>
          </p:cNvCxnSpPr>
          <p:nvPr/>
        </p:nvCxnSpPr>
        <p:spPr bwMode="auto">
          <a:xfrm>
            <a:off x="4725988" y="3635276"/>
            <a:ext cx="533400" cy="3071"/>
          </a:xfrm>
          <a:prstGeom prst="straightConnector1">
            <a:avLst/>
          </a:prstGeom>
          <a:noFill/>
          <a:ln w="9525">
            <a:solidFill>
              <a:schemeClr val="bg2"/>
            </a:solidFill>
            <a:round/>
            <a:headEnd/>
            <a:tailEnd type="triangle" w="med" len="med"/>
          </a:ln>
          <a:extLst>
            <a:ext uri="{909E8E84-426E-40DD-AFC4-6F175D3DCCD1}">
              <a14:hiddenFill xmlns:a14="http://schemas.microsoft.com/office/drawing/2010/main">
                <a:noFill/>
              </a14:hiddenFill>
            </a:ext>
          </a:extLst>
        </p:spPr>
      </p:cxnSp>
      <p:cxnSp>
        <p:nvCxnSpPr>
          <p:cNvPr id="45073" name="AutoShape 15"/>
          <p:cNvCxnSpPr>
            <a:cxnSpLocks noChangeShapeType="1"/>
            <a:endCxn id="45064" idx="1"/>
          </p:cNvCxnSpPr>
          <p:nvPr/>
        </p:nvCxnSpPr>
        <p:spPr bwMode="auto">
          <a:xfrm>
            <a:off x="4710113" y="5587107"/>
            <a:ext cx="485774" cy="8811"/>
          </a:xfrm>
          <a:prstGeom prst="straightConnector1">
            <a:avLst/>
          </a:prstGeom>
          <a:noFill/>
          <a:ln w="9525">
            <a:solidFill>
              <a:schemeClr val="bg2"/>
            </a:solidFill>
            <a:round/>
            <a:headEnd/>
            <a:tailEnd type="triangle" w="med" len="med"/>
          </a:ln>
          <a:extLst>
            <a:ext uri="{909E8E84-426E-40DD-AFC4-6F175D3DCCD1}">
              <a14:hiddenFill xmlns:a14="http://schemas.microsoft.com/office/drawing/2010/main">
                <a:noFill/>
              </a14:hiddenFill>
            </a:ext>
          </a:extLst>
        </p:spPr>
      </p:cxnSp>
    </p:spTree>
  </p:cSld>
  <p:clrMapOvr>
    <a:masterClrMapping/>
  </p:clrMapOvr>
  <p:transition>
    <p:cover dir="rd"/>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Footer Placeholder 1"/>
          <p:cNvSpPr>
            <a:spLocks noGrp="1"/>
          </p:cNvSpPr>
          <p:nvPr>
            <p:ph type="ftr" sz="quarter" idx="10"/>
          </p:nvPr>
        </p:nvSpPr>
        <p:spPr>
          <a:xfrm>
            <a:off x="238125" y="6500813"/>
            <a:ext cx="3429000" cy="457200"/>
          </a:xfrm>
          <a:noFill/>
          <a:ln>
            <a:noFill/>
          </a:ln>
        </p:spPr>
        <p:txBody>
          <a:bodyPr/>
          <a:lstStyle/>
          <a:p>
            <a:pPr>
              <a:defRPr/>
            </a:pPr>
            <a:r>
              <a:rPr lang="en-US">
                <a:solidFill>
                  <a:schemeClr val="bg2"/>
                </a:solidFill>
              </a:rPr>
              <a:t>Bakuan Kompetensi IP Versi Ringkas</a:t>
            </a:r>
          </a:p>
        </p:txBody>
      </p:sp>
      <p:sp>
        <p:nvSpPr>
          <p:cNvPr id="46083" name="Slide Number Placeholder 2"/>
          <p:cNvSpPr>
            <a:spLocks noGrp="1"/>
          </p:cNvSpPr>
          <p:nvPr>
            <p:ph type="sldNum" sz="quarter" idx="11"/>
          </p:nvPr>
        </p:nvSpPr>
        <p:spPr>
          <a:xfrm>
            <a:off x="8310563" y="6500813"/>
            <a:ext cx="1398587" cy="457200"/>
          </a:xfrm>
          <a:noFill/>
          <a:ln>
            <a:noFill/>
          </a:ln>
        </p:spPr>
        <p:txBody>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r>
              <a:rPr lang="en-US" sz="1400" b="0" smtClean="0">
                <a:solidFill>
                  <a:schemeClr val="bg2"/>
                </a:solidFill>
                <a:latin typeface="Tahoma" pitchFamily="34" charset="0"/>
              </a:rPr>
              <a:t>Slide </a:t>
            </a:r>
            <a:fld id="{C01E002B-3DEB-4268-8F81-7804236E8AB8}" type="slidenum">
              <a:rPr lang="en-US" sz="1400" b="0" smtClean="0">
                <a:solidFill>
                  <a:schemeClr val="bg2"/>
                </a:solidFill>
                <a:latin typeface="Tahoma" pitchFamily="34" charset="0"/>
              </a:rPr>
              <a:pPr/>
              <a:t>43</a:t>
            </a:fld>
            <a:endParaRPr lang="en-US" sz="1400" b="0" smtClean="0">
              <a:solidFill>
                <a:schemeClr val="bg2"/>
              </a:solidFill>
              <a:latin typeface="Tahoma" pitchFamily="34" charset="0"/>
            </a:endParaRPr>
          </a:p>
        </p:txBody>
      </p:sp>
      <p:sp>
        <p:nvSpPr>
          <p:cNvPr id="46084" name="Text Box 2"/>
          <p:cNvSpPr txBox="1">
            <a:spLocks noChangeArrowheads="1"/>
          </p:cNvSpPr>
          <p:nvPr/>
        </p:nvSpPr>
        <p:spPr bwMode="auto">
          <a:xfrm>
            <a:off x="200472" y="3163019"/>
            <a:ext cx="2079625" cy="1016000"/>
          </a:xfrm>
          <a:prstGeom prst="rect">
            <a:avLst/>
          </a:prstGeom>
          <a:solidFill>
            <a:schemeClr val="tx1"/>
          </a:solidFill>
          <a:ln w="9525">
            <a:solidFill>
              <a:schemeClr val="bg2"/>
            </a:solidFill>
            <a:miter lim="800000"/>
            <a:headEnd/>
            <a:tailEnd/>
          </a:ln>
        </p:spPr>
        <p:txBody>
          <a:bodyPr>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algn="ctr"/>
            <a:r>
              <a:rPr lang="en-US" sz="2000">
                <a:solidFill>
                  <a:schemeClr val="bg2"/>
                </a:solidFill>
                <a:latin typeface="Calibri" pitchFamily="34" charset="0"/>
                <a:cs typeface="Calibri" pitchFamily="34" charset="0"/>
              </a:rPr>
              <a:t>P 8 </a:t>
            </a:r>
          </a:p>
          <a:p>
            <a:pPr algn="ctr"/>
            <a:r>
              <a:rPr lang="en-US" sz="2000">
                <a:solidFill>
                  <a:schemeClr val="bg2"/>
                </a:solidFill>
                <a:latin typeface="Calibri" pitchFamily="34" charset="0"/>
                <a:cs typeface="Calibri" pitchFamily="34" charset="0"/>
              </a:rPr>
              <a:t>Produksi /</a:t>
            </a:r>
          </a:p>
          <a:p>
            <a:pPr algn="ctr"/>
            <a:r>
              <a:rPr lang="en-US" sz="2000">
                <a:solidFill>
                  <a:schemeClr val="bg2"/>
                </a:solidFill>
                <a:latin typeface="Calibri" pitchFamily="34" charset="0"/>
                <a:cs typeface="Calibri" pitchFamily="34" charset="0"/>
              </a:rPr>
              <a:t>Manufaktur</a:t>
            </a:r>
          </a:p>
        </p:txBody>
      </p:sp>
      <p:sp>
        <p:nvSpPr>
          <p:cNvPr id="46085" name="Text Box 3"/>
          <p:cNvSpPr txBox="1">
            <a:spLocks noChangeArrowheads="1"/>
          </p:cNvSpPr>
          <p:nvPr/>
        </p:nvSpPr>
        <p:spPr bwMode="auto">
          <a:xfrm>
            <a:off x="2746822" y="2951881"/>
            <a:ext cx="1966912" cy="1138773"/>
          </a:xfrm>
          <a:prstGeom prst="rect">
            <a:avLst/>
          </a:prstGeom>
          <a:solidFill>
            <a:schemeClr val="tx1"/>
          </a:solidFill>
          <a:ln w="9525">
            <a:solidFill>
              <a:schemeClr val="bg2"/>
            </a:solidFill>
            <a:miter lim="800000"/>
            <a:headEnd/>
            <a:tailEnd/>
          </a:ln>
        </p:spPr>
        <p:txBody>
          <a:bodyPr>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algn="ctr"/>
            <a:r>
              <a:rPr lang="en-US" sz="1700">
                <a:solidFill>
                  <a:schemeClr val="bg2"/>
                </a:solidFill>
                <a:latin typeface="Calibri" pitchFamily="34" charset="0"/>
                <a:cs typeface="Calibri" pitchFamily="34" charset="0"/>
              </a:rPr>
              <a:t>P.8.2</a:t>
            </a:r>
          </a:p>
          <a:p>
            <a:pPr algn="ctr"/>
            <a:r>
              <a:rPr lang="en-US" sz="1700">
                <a:solidFill>
                  <a:schemeClr val="bg2"/>
                </a:solidFill>
                <a:latin typeface="Calibri" pitchFamily="34" charset="0"/>
                <a:cs typeface="Calibri" pitchFamily="34" charset="0"/>
              </a:rPr>
              <a:t>Pengawasan</a:t>
            </a:r>
          </a:p>
          <a:p>
            <a:pPr algn="ctr"/>
            <a:r>
              <a:rPr lang="en-US" sz="1700">
                <a:solidFill>
                  <a:schemeClr val="bg2"/>
                </a:solidFill>
                <a:latin typeface="Calibri" pitchFamily="34" charset="0"/>
                <a:cs typeface="Calibri" pitchFamily="34" charset="0"/>
              </a:rPr>
              <a:t>Program Penjaminan Mutu</a:t>
            </a:r>
          </a:p>
        </p:txBody>
      </p:sp>
      <p:sp>
        <p:nvSpPr>
          <p:cNvPr id="46086" name="Text Box 4"/>
          <p:cNvSpPr txBox="1">
            <a:spLocks noChangeArrowheads="1"/>
          </p:cNvSpPr>
          <p:nvPr/>
        </p:nvSpPr>
        <p:spPr bwMode="auto">
          <a:xfrm>
            <a:off x="2746822" y="5066431"/>
            <a:ext cx="1966912" cy="1138238"/>
          </a:xfrm>
          <a:prstGeom prst="rect">
            <a:avLst/>
          </a:prstGeom>
          <a:solidFill>
            <a:schemeClr val="tx1"/>
          </a:solidFill>
          <a:ln w="9525">
            <a:solidFill>
              <a:schemeClr val="bg2"/>
            </a:solidFill>
            <a:miter lim="800000"/>
            <a:headEnd/>
            <a:tailEnd/>
          </a:ln>
        </p:spPr>
        <p:txBody>
          <a:bodyPr>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algn="ctr"/>
            <a:r>
              <a:rPr lang="en-US" sz="1700">
                <a:solidFill>
                  <a:schemeClr val="bg2"/>
                </a:solidFill>
                <a:latin typeface="Calibri" pitchFamily="34" charset="0"/>
                <a:cs typeface="Calibri" pitchFamily="34" charset="0"/>
              </a:rPr>
              <a:t>P.8.3</a:t>
            </a:r>
          </a:p>
          <a:p>
            <a:pPr algn="ctr"/>
            <a:r>
              <a:rPr lang="en-US" sz="1700">
                <a:solidFill>
                  <a:schemeClr val="bg2"/>
                </a:solidFill>
                <a:latin typeface="Calibri" pitchFamily="34" charset="0"/>
                <a:cs typeface="Calibri" pitchFamily="34" charset="0"/>
              </a:rPr>
              <a:t>Pengoperasian Pengendalian &amp; Optimasi Proses</a:t>
            </a:r>
          </a:p>
        </p:txBody>
      </p:sp>
      <p:sp>
        <p:nvSpPr>
          <p:cNvPr id="46087" name="Rectangle 5"/>
          <p:cNvSpPr>
            <a:spLocks noChangeArrowheads="1"/>
          </p:cNvSpPr>
          <p:nvPr/>
        </p:nvSpPr>
        <p:spPr bwMode="auto">
          <a:xfrm>
            <a:off x="5045077" y="2759044"/>
            <a:ext cx="4708076" cy="1815882"/>
          </a:xfrm>
          <a:prstGeom prst="rect">
            <a:avLst/>
          </a:prstGeom>
          <a:solidFill>
            <a:schemeClr val="tx1"/>
          </a:solidFill>
          <a:ln w="9525">
            <a:solidFill>
              <a:schemeClr val="bg2"/>
            </a:solidFill>
            <a:miter lim="800000"/>
            <a:headEnd/>
            <a:tailEnd/>
          </a:ln>
        </p:spPr>
        <p:txBody>
          <a:bodyPr wrap="square">
            <a:spAutoFit/>
          </a:bodyPr>
          <a:lstStyle/>
          <a:p>
            <a:r>
              <a:rPr lang="en-US" sz="1600" dirty="0">
                <a:solidFill>
                  <a:schemeClr val="bg2"/>
                </a:solidFill>
                <a:latin typeface="Calibri" pitchFamily="34" charset="0"/>
                <a:cs typeface="Calibri" pitchFamily="34" charset="0"/>
              </a:rPr>
              <a:t>P.8.2.1  </a:t>
            </a:r>
            <a:r>
              <a:rPr lang="en-US" sz="1600" dirty="0" err="1">
                <a:solidFill>
                  <a:schemeClr val="bg2"/>
                </a:solidFill>
                <a:latin typeface="Calibri" pitchFamily="34" charset="0"/>
                <a:cs typeface="Calibri" pitchFamily="34" charset="0"/>
              </a:rPr>
              <a:t>Mengatur</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kinerja</a:t>
            </a:r>
            <a:r>
              <a:rPr lang="en-US" sz="1600" dirty="0">
                <a:solidFill>
                  <a:schemeClr val="bg2"/>
                </a:solidFill>
                <a:latin typeface="Calibri" pitchFamily="34" charset="0"/>
                <a:cs typeface="Calibri" pitchFamily="34" charset="0"/>
              </a:rPr>
              <a:t> </a:t>
            </a:r>
            <a:r>
              <a:rPr lang="en-US" sz="1600" u="sng" dirty="0">
                <a:solidFill>
                  <a:schemeClr val="bg2"/>
                </a:solidFill>
                <a:latin typeface="Calibri" pitchFamily="34" charset="0"/>
                <a:cs typeface="Calibri" pitchFamily="34" charset="0"/>
              </a:rPr>
              <a:t>proses </a:t>
            </a:r>
            <a:r>
              <a:rPr lang="en-US" sz="1600" u="sng" dirty="0" err="1">
                <a:solidFill>
                  <a:schemeClr val="bg2"/>
                </a:solidFill>
                <a:latin typeface="Calibri" pitchFamily="34" charset="0"/>
                <a:cs typeface="Calibri" pitchFamily="34" charset="0"/>
              </a:rPr>
              <a:t>manufaktur</a:t>
            </a:r>
            <a:r>
              <a:rPr lang="en-US" sz="1600" dirty="0">
                <a:solidFill>
                  <a:schemeClr val="bg2"/>
                </a:solidFill>
                <a:latin typeface="Calibri" pitchFamily="34" charset="0"/>
                <a:cs typeface="Calibri" pitchFamily="34" charset="0"/>
              </a:rPr>
              <a:t>/prod</a:t>
            </a:r>
          </a:p>
          <a:p>
            <a:pPr marL="630238" indent="-630238"/>
            <a:r>
              <a:rPr lang="en-US" sz="1600" dirty="0">
                <a:solidFill>
                  <a:schemeClr val="bg2"/>
                </a:solidFill>
                <a:latin typeface="Calibri" pitchFamily="34" charset="0"/>
                <a:cs typeface="Calibri" pitchFamily="34" charset="0"/>
              </a:rPr>
              <a:t>P.8.2.2  </a:t>
            </a:r>
            <a:r>
              <a:rPr lang="en-US" sz="1600" dirty="0" err="1">
                <a:solidFill>
                  <a:schemeClr val="bg2"/>
                </a:solidFill>
                <a:latin typeface="Calibri" pitchFamily="34" charset="0"/>
                <a:cs typeface="Calibri" pitchFamily="34" charset="0"/>
              </a:rPr>
              <a:t>Melaksanakan</a:t>
            </a:r>
            <a:r>
              <a:rPr lang="en-US" sz="1600" dirty="0">
                <a:solidFill>
                  <a:schemeClr val="bg2"/>
                </a:solidFill>
                <a:latin typeface="Calibri" pitchFamily="34" charset="0"/>
                <a:cs typeface="Calibri" pitchFamily="34" charset="0"/>
              </a:rPr>
              <a:t> </a:t>
            </a:r>
            <a:r>
              <a:rPr lang="en-US" sz="1600" u="sng" dirty="0" err="1">
                <a:solidFill>
                  <a:schemeClr val="bg2"/>
                </a:solidFill>
                <a:latin typeface="Calibri" pitchFamily="34" charset="0"/>
                <a:cs typeface="Calibri" pitchFamily="34" charset="0"/>
              </a:rPr>
              <a:t>cara</a:t>
            </a:r>
            <a:r>
              <a:rPr lang="en-US" sz="1600" u="sng" dirty="0">
                <a:solidFill>
                  <a:schemeClr val="bg2"/>
                </a:solidFill>
                <a:latin typeface="Calibri" pitchFamily="34" charset="0"/>
                <a:cs typeface="Calibri" pitchFamily="34" charset="0"/>
              </a:rPr>
              <a:t> </a:t>
            </a:r>
            <a:r>
              <a:rPr lang="en-US" sz="1600" u="sng" dirty="0" err="1">
                <a:solidFill>
                  <a:schemeClr val="bg2"/>
                </a:solidFill>
                <a:latin typeface="Calibri" pitchFamily="34" charset="0"/>
                <a:cs typeface="Calibri" pitchFamily="34" charset="0"/>
              </a:rPr>
              <a:t>baru</a:t>
            </a:r>
            <a:r>
              <a:rPr lang="en-US" sz="1600" u="sng" dirty="0">
                <a:solidFill>
                  <a:schemeClr val="bg2"/>
                </a:solidFill>
                <a:latin typeface="Calibri" pitchFamily="34" charset="0"/>
                <a:cs typeface="Calibri" pitchFamily="34" charset="0"/>
              </a:rPr>
              <a:t> </a:t>
            </a:r>
            <a:r>
              <a:rPr lang="en-US" sz="1600" u="sng" dirty="0" err="1">
                <a:solidFill>
                  <a:schemeClr val="bg2"/>
                </a:solidFill>
                <a:latin typeface="Calibri" pitchFamily="34" charset="0"/>
                <a:cs typeface="Calibri" pitchFamily="34" charset="0"/>
              </a:rPr>
              <a:t>terus</a:t>
            </a:r>
            <a:r>
              <a:rPr lang="en-US" sz="1600" u="sng" dirty="0">
                <a:solidFill>
                  <a:schemeClr val="bg2"/>
                </a:solidFill>
                <a:latin typeface="Calibri" pitchFamily="34" charset="0"/>
                <a:cs typeface="Calibri" pitchFamily="34" charset="0"/>
              </a:rPr>
              <a:t> </a:t>
            </a:r>
            <a:r>
              <a:rPr lang="en-US" sz="1600" u="sng" dirty="0" err="1">
                <a:solidFill>
                  <a:schemeClr val="bg2"/>
                </a:solidFill>
                <a:latin typeface="Calibri" pitchFamily="34" charset="0"/>
                <a:cs typeface="Calibri" pitchFamily="34" charset="0"/>
              </a:rPr>
              <a:t>menerus</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atas</a:t>
            </a:r>
            <a:r>
              <a:rPr lang="en-US" sz="1600" dirty="0">
                <a:solidFill>
                  <a:schemeClr val="bg2"/>
                </a:solidFill>
                <a:latin typeface="Calibri" pitchFamily="34" charset="0"/>
                <a:cs typeface="Calibri" pitchFamily="34" charset="0"/>
              </a:rPr>
              <a:t> </a:t>
            </a:r>
            <a:r>
              <a:rPr lang="en-US" sz="1600" dirty="0" smtClean="0">
                <a:solidFill>
                  <a:schemeClr val="bg2"/>
                </a:solidFill>
                <a:latin typeface="Calibri" pitchFamily="34" charset="0"/>
                <a:cs typeface="Calibri" pitchFamily="34" charset="0"/>
              </a:rPr>
              <a:t>proses </a:t>
            </a:r>
            <a:r>
              <a:rPr lang="en-US" sz="1600" dirty="0" err="1">
                <a:solidFill>
                  <a:schemeClr val="bg2"/>
                </a:solidFill>
                <a:latin typeface="Calibri" pitchFamily="34" charset="0"/>
                <a:cs typeface="Calibri" pitchFamily="34" charset="0"/>
              </a:rPr>
              <a:t>Manufaktur</a:t>
            </a:r>
            <a:r>
              <a:rPr lang="en-US" sz="1600" dirty="0">
                <a:solidFill>
                  <a:schemeClr val="bg2"/>
                </a:solidFill>
                <a:latin typeface="Calibri" pitchFamily="34" charset="0"/>
                <a:cs typeface="Calibri" pitchFamily="34" charset="0"/>
              </a:rPr>
              <a:t>/Prod</a:t>
            </a:r>
          </a:p>
          <a:p>
            <a:pPr marL="630238" indent="-630238"/>
            <a:r>
              <a:rPr lang="en-US" sz="1600" dirty="0">
                <a:solidFill>
                  <a:schemeClr val="bg2"/>
                </a:solidFill>
                <a:latin typeface="Calibri" pitchFamily="34" charset="0"/>
                <a:cs typeface="Calibri" pitchFamily="34" charset="0"/>
              </a:rPr>
              <a:t>P.8.2.3  </a:t>
            </a:r>
            <a:r>
              <a:rPr lang="en-US" sz="1600" dirty="0" err="1">
                <a:solidFill>
                  <a:schemeClr val="bg2"/>
                </a:solidFill>
                <a:latin typeface="Calibri" pitchFamily="34" charset="0"/>
                <a:cs typeface="Calibri" pitchFamily="34" charset="0"/>
              </a:rPr>
              <a:t>Terapkan</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kaidah</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kendali</a:t>
            </a:r>
            <a:r>
              <a:rPr lang="en-US" sz="1600" dirty="0">
                <a:solidFill>
                  <a:schemeClr val="bg2"/>
                </a:solidFill>
                <a:latin typeface="Calibri" pitchFamily="34" charset="0"/>
                <a:cs typeface="Calibri" pitchFamily="34" charset="0"/>
              </a:rPr>
              <a:t> </a:t>
            </a:r>
            <a:r>
              <a:rPr lang="en-US" sz="1600" u="sng" dirty="0" err="1">
                <a:solidFill>
                  <a:schemeClr val="bg2"/>
                </a:solidFill>
                <a:latin typeface="Calibri" pitchFamily="34" charset="0"/>
                <a:cs typeface="Calibri" pitchFamily="34" charset="0"/>
              </a:rPr>
              <a:t>mutu</a:t>
            </a:r>
            <a:endParaRPr lang="en-US" sz="1600" u="sng" dirty="0">
              <a:solidFill>
                <a:schemeClr val="bg2"/>
              </a:solidFill>
              <a:latin typeface="Calibri" pitchFamily="34" charset="0"/>
              <a:cs typeface="Calibri" pitchFamily="34" charset="0"/>
            </a:endParaRPr>
          </a:p>
          <a:p>
            <a:pPr marL="630238" indent="-630238"/>
            <a:r>
              <a:rPr lang="en-US" sz="1600" dirty="0">
                <a:solidFill>
                  <a:schemeClr val="bg2"/>
                </a:solidFill>
                <a:latin typeface="Calibri" pitchFamily="34" charset="0"/>
                <a:cs typeface="Calibri" pitchFamily="34" charset="0"/>
              </a:rPr>
              <a:t>P.8.2.4  </a:t>
            </a:r>
            <a:r>
              <a:rPr lang="en-US" sz="1600" dirty="0" err="1">
                <a:solidFill>
                  <a:schemeClr val="bg2"/>
                </a:solidFill>
                <a:latin typeface="Calibri" pitchFamily="34" charset="0"/>
                <a:cs typeface="Calibri" pitchFamily="34" charset="0"/>
              </a:rPr>
              <a:t>Memulai</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langkah</a:t>
            </a:r>
            <a:r>
              <a:rPr lang="en-US" sz="1600" dirty="0">
                <a:solidFill>
                  <a:schemeClr val="bg2"/>
                </a:solidFill>
                <a:latin typeface="Calibri" pitchFamily="34" charset="0"/>
                <a:cs typeface="Calibri" pitchFamily="34" charset="0"/>
              </a:rPr>
              <a:t> </a:t>
            </a:r>
            <a:r>
              <a:rPr lang="en-US" sz="1600" u="sng" dirty="0" err="1">
                <a:solidFill>
                  <a:schemeClr val="bg2"/>
                </a:solidFill>
                <a:latin typeface="Calibri" pitchFamily="34" charset="0"/>
                <a:cs typeface="Calibri" pitchFamily="34" charset="0"/>
              </a:rPr>
              <a:t>perbaikan</a:t>
            </a:r>
            <a:endParaRPr lang="en-US" sz="1600" u="sng" dirty="0">
              <a:solidFill>
                <a:schemeClr val="bg2"/>
              </a:solidFill>
              <a:latin typeface="Calibri" pitchFamily="34" charset="0"/>
              <a:cs typeface="Calibri" pitchFamily="34" charset="0"/>
            </a:endParaRPr>
          </a:p>
          <a:p>
            <a:pPr marL="630238" indent="-630238"/>
            <a:r>
              <a:rPr lang="en-US" sz="1600" dirty="0">
                <a:solidFill>
                  <a:schemeClr val="bg2"/>
                </a:solidFill>
                <a:latin typeface="Calibri" pitchFamily="34" charset="0"/>
                <a:cs typeface="Calibri" pitchFamily="34" charset="0"/>
              </a:rPr>
              <a:t>P.8.2.5  </a:t>
            </a:r>
            <a:r>
              <a:rPr lang="en-US" sz="1600" dirty="0" err="1">
                <a:solidFill>
                  <a:schemeClr val="bg2"/>
                </a:solidFill>
                <a:latin typeface="Calibri" pitchFamily="34" charset="0"/>
                <a:cs typeface="Calibri" pitchFamily="34" charset="0"/>
              </a:rPr>
              <a:t>Mengembangkan</a:t>
            </a:r>
            <a:r>
              <a:rPr lang="en-US" sz="1600" dirty="0">
                <a:solidFill>
                  <a:schemeClr val="bg2"/>
                </a:solidFill>
                <a:latin typeface="Calibri" pitchFamily="34" charset="0"/>
                <a:cs typeface="Calibri" pitchFamily="34" charset="0"/>
              </a:rPr>
              <a:t> </a:t>
            </a:r>
            <a:r>
              <a:rPr lang="en-US" sz="1600" u="sng" dirty="0" err="1">
                <a:solidFill>
                  <a:schemeClr val="bg2"/>
                </a:solidFill>
                <a:latin typeface="Calibri" pitchFamily="34" charset="0"/>
                <a:cs typeface="Calibri" pitchFamily="34" charset="0"/>
              </a:rPr>
              <a:t>tata</a:t>
            </a:r>
            <a:r>
              <a:rPr lang="en-US" sz="1600" u="sng" dirty="0">
                <a:solidFill>
                  <a:schemeClr val="bg2"/>
                </a:solidFill>
                <a:latin typeface="Calibri" pitchFamily="34" charset="0"/>
                <a:cs typeface="Calibri" pitchFamily="34" charset="0"/>
              </a:rPr>
              <a:t> </a:t>
            </a:r>
            <a:r>
              <a:rPr lang="en-US" sz="1600" u="sng" dirty="0" err="1">
                <a:solidFill>
                  <a:schemeClr val="bg2"/>
                </a:solidFill>
                <a:latin typeface="Calibri" pitchFamily="34" charset="0"/>
                <a:cs typeface="Calibri" pitchFamily="34" charset="0"/>
              </a:rPr>
              <a:t>laksana</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kerja</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spesifik</a:t>
            </a:r>
            <a:endParaRPr lang="en-US" sz="1600" dirty="0">
              <a:solidFill>
                <a:schemeClr val="bg2"/>
              </a:solidFill>
              <a:latin typeface="Calibri" pitchFamily="34" charset="0"/>
              <a:cs typeface="Calibri" pitchFamily="34" charset="0"/>
            </a:endParaRPr>
          </a:p>
          <a:p>
            <a:pPr marL="630238" indent="-630238"/>
            <a:r>
              <a:rPr lang="en-US" sz="1600" dirty="0">
                <a:solidFill>
                  <a:schemeClr val="bg2"/>
                </a:solidFill>
                <a:latin typeface="Calibri" pitchFamily="34" charset="0"/>
                <a:cs typeface="Calibri" pitchFamily="34" charset="0"/>
              </a:rPr>
              <a:t>P.8.2.6  </a:t>
            </a:r>
            <a:r>
              <a:rPr lang="en-US" sz="1600" dirty="0" err="1">
                <a:solidFill>
                  <a:schemeClr val="bg2"/>
                </a:solidFill>
                <a:latin typeface="Calibri" pitchFamily="34" charset="0"/>
                <a:cs typeface="Calibri" pitchFamily="34" charset="0"/>
              </a:rPr>
              <a:t>Menilai</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mutu</a:t>
            </a:r>
            <a:r>
              <a:rPr lang="en-US" sz="1600" dirty="0">
                <a:solidFill>
                  <a:schemeClr val="bg2"/>
                </a:solidFill>
                <a:latin typeface="Calibri" pitchFamily="34" charset="0"/>
                <a:cs typeface="Calibri" pitchFamily="34" charset="0"/>
              </a:rPr>
              <a:t> </a:t>
            </a:r>
            <a:r>
              <a:rPr lang="en-US" sz="1600" u="sng" dirty="0" err="1">
                <a:solidFill>
                  <a:schemeClr val="bg2"/>
                </a:solidFill>
                <a:latin typeface="Calibri" pitchFamily="34" charset="0"/>
                <a:cs typeface="Calibri" pitchFamily="34" charset="0"/>
              </a:rPr>
              <a:t>Pemasok</a:t>
            </a:r>
            <a:r>
              <a:rPr lang="en-US" sz="1600" u="sng" dirty="0">
                <a:solidFill>
                  <a:schemeClr val="bg2"/>
                </a:solidFill>
                <a:latin typeface="Calibri" pitchFamily="34" charset="0"/>
                <a:cs typeface="Calibri" pitchFamily="34" charset="0"/>
              </a:rPr>
              <a:t>/vendors</a:t>
            </a:r>
          </a:p>
        </p:txBody>
      </p:sp>
      <p:sp>
        <p:nvSpPr>
          <p:cNvPr id="46088" name="Line 6"/>
          <p:cNvSpPr>
            <a:spLocks noChangeShapeType="1"/>
          </p:cNvSpPr>
          <p:nvPr/>
        </p:nvSpPr>
        <p:spPr bwMode="auto">
          <a:xfrm>
            <a:off x="2554734" y="5626819"/>
            <a:ext cx="193675" cy="1587"/>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solidFill>
                <a:schemeClr val="bg2"/>
              </a:solidFill>
              <a:latin typeface="Calibri" pitchFamily="34" charset="0"/>
              <a:cs typeface="Calibri" pitchFamily="34" charset="0"/>
            </a:endParaRPr>
          </a:p>
        </p:txBody>
      </p:sp>
      <p:sp>
        <p:nvSpPr>
          <p:cNvPr id="46089" name="Text Box 7"/>
          <p:cNvSpPr txBox="1">
            <a:spLocks noChangeArrowheads="1"/>
          </p:cNvSpPr>
          <p:nvPr/>
        </p:nvSpPr>
        <p:spPr bwMode="auto">
          <a:xfrm>
            <a:off x="2800797" y="637306"/>
            <a:ext cx="1912937" cy="1400383"/>
          </a:xfrm>
          <a:prstGeom prst="rect">
            <a:avLst/>
          </a:prstGeom>
          <a:solidFill>
            <a:schemeClr val="tx1"/>
          </a:solidFill>
          <a:ln w="9525">
            <a:solidFill>
              <a:schemeClr val="bg2"/>
            </a:solidFill>
            <a:miter lim="800000"/>
            <a:headEnd/>
            <a:tailEnd/>
          </a:ln>
        </p:spPr>
        <p:txBody>
          <a:bodyPr>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algn="ctr"/>
            <a:r>
              <a:rPr lang="en-US" sz="1700">
                <a:solidFill>
                  <a:schemeClr val="bg2"/>
                </a:solidFill>
                <a:latin typeface="Calibri" pitchFamily="34" charset="0"/>
                <a:cs typeface="Calibri" pitchFamily="34" charset="0"/>
              </a:rPr>
              <a:t>P.8.1</a:t>
            </a:r>
          </a:p>
          <a:p>
            <a:pPr algn="ctr"/>
            <a:r>
              <a:rPr lang="en-US" sz="1700">
                <a:solidFill>
                  <a:schemeClr val="bg2"/>
                </a:solidFill>
                <a:latin typeface="Calibri" pitchFamily="34" charset="0"/>
                <a:cs typeface="Calibri" pitchFamily="34" charset="0"/>
              </a:rPr>
              <a:t>Mererencakan </a:t>
            </a:r>
          </a:p>
          <a:p>
            <a:pPr algn="ctr"/>
            <a:r>
              <a:rPr lang="en-US" sz="1700">
                <a:solidFill>
                  <a:schemeClr val="bg2"/>
                </a:solidFill>
                <a:latin typeface="Calibri" pitchFamily="34" charset="0"/>
                <a:cs typeface="Calibri" pitchFamily="34" charset="0"/>
              </a:rPr>
              <a:t>Proses Manufak tur / Produksi / Operasi</a:t>
            </a:r>
          </a:p>
        </p:txBody>
      </p:sp>
      <p:sp>
        <p:nvSpPr>
          <p:cNvPr id="46090" name="Text Box 8"/>
          <p:cNvSpPr txBox="1">
            <a:spLocks noChangeArrowheads="1"/>
          </p:cNvSpPr>
          <p:nvPr/>
        </p:nvSpPr>
        <p:spPr bwMode="auto">
          <a:xfrm>
            <a:off x="4999484" y="218206"/>
            <a:ext cx="4741057" cy="2308324"/>
          </a:xfrm>
          <a:prstGeom prst="rect">
            <a:avLst/>
          </a:prstGeom>
          <a:solidFill>
            <a:schemeClr val="tx1"/>
          </a:solidFill>
          <a:ln w="9525">
            <a:solidFill>
              <a:schemeClr val="bg2"/>
            </a:solidFill>
            <a:miter lim="800000"/>
            <a:headEnd/>
            <a:tailEnd/>
          </a:ln>
        </p:spPr>
        <p:txBody>
          <a:bodyPr wrap="square">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marL="630238" indent="-630238"/>
            <a:r>
              <a:rPr lang="en-US" sz="1600" dirty="0">
                <a:solidFill>
                  <a:schemeClr val="bg2"/>
                </a:solidFill>
                <a:latin typeface="Calibri" pitchFamily="34" charset="0"/>
                <a:cs typeface="Calibri" pitchFamily="34" charset="0"/>
              </a:rPr>
              <a:t>P.8.1.1  </a:t>
            </a:r>
            <a:r>
              <a:rPr lang="en-US" sz="1600" dirty="0" err="1">
                <a:solidFill>
                  <a:schemeClr val="bg2"/>
                </a:solidFill>
                <a:latin typeface="Calibri" pitchFamily="34" charset="0"/>
                <a:cs typeface="Calibri" pitchFamily="34" charset="0"/>
              </a:rPr>
              <a:t>Analisis</a:t>
            </a:r>
            <a:r>
              <a:rPr lang="en-US" sz="1600" dirty="0">
                <a:solidFill>
                  <a:schemeClr val="bg2"/>
                </a:solidFill>
                <a:latin typeface="Calibri" pitchFamily="34" charset="0"/>
                <a:cs typeface="Calibri" pitchFamily="34" charset="0"/>
              </a:rPr>
              <a:t> </a:t>
            </a:r>
            <a:r>
              <a:rPr lang="en-US" sz="1600" u="sng" dirty="0">
                <a:solidFill>
                  <a:schemeClr val="bg2"/>
                </a:solidFill>
                <a:latin typeface="Calibri" pitchFamily="34" charset="0"/>
                <a:cs typeface="Calibri" pitchFamily="34" charset="0"/>
              </a:rPr>
              <a:t>Layout, </a:t>
            </a:r>
            <a:r>
              <a:rPr lang="en-US" sz="1600" u="sng" dirty="0" err="1">
                <a:solidFill>
                  <a:schemeClr val="bg2"/>
                </a:solidFill>
                <a:latin typeface="Calibri" pitchFamily="34" charset="0"/>
                <a:cs typeface="Calibri" pitchFamily="34" charset="0"/>
              </a:rPr>
              <a:t>Sistem</a:t>
            </a:r>
            <a:r>
              <a:rPr lang="en-US" sz="1600" u="sng" dirty="0">
                <a:solidFill>
                  <a:schemeClr val="bg2"/>
                </a:solidFill>
                <a:latin typeface="Calibri" pitchFamily="34" charset="0"/>
                <a:cs typeface="Calibri" pitchFamily="34" charset="0"/>
              </a:rPr>
              <a:t> </a:t>
            </a:r>
            <a:r>
              <a:rPr lang="en-US" sz="1600" u="sng" dirty="0" err="1">
                <a:solidFill>
                  <a:schemeClr val="bg2"/>
                </a:solidFill>
                <a:latin typeface="Calibri" pitchFamily="34" charset="0"/>
                <a:cs typeface="Calibri" pitchFamily="34" charset="0"/>
              </a:rPr>
              <a:t>dan</a:t>
            </a:r>
            <a:r>
              <a:rPr lang="en-US" sz="1600" u="sng" dirty="0">
                <a:solidFill>
                  <a:schemeClr val="bg2"/>
                </a:solidFill>
                <a:latin typeface="Calibri" pitchFamily="34" charset="0"/>
                <a:cs typeface="Calibri" pitchFamily="34" charset="0"/>
              </a:rPr>
              <a:t> </a:t>
            </a:r>
            <a:r>
              <a:rPr lang="en-US" sz="1600" u="sng" dirty="0" err="1">
                <a:solidFill>
                  <a:schemeClr val="bg2"/>
                </a:solidFill>
                <a:latin typeface="Calibri" pitchFamily="34" charset="0"/>
                <a:cs typeface="Calibri" pitchFamily="34" charset="0"/>
              </a:rPr>
              <a:t>aliran</a:t>
            </a:r>
            <a:r>
              <a:rPr lang="en-US" sz="1600" u="sng" dirty="0">
                <a:solidFill>
                  <a:schemeClr val="bg2"/>
                </a:solidFill>
                <a:latin typeface="Calibri" pitchFamily="34" charset="0"/>
                <a:cs typeface="Calibri" pitchFamily="34" charset="0"/>
              </a:rPr>
              <a:t> </a:t>
            </a:r>
            <a:r>
              <a:rPr lang="en-US" sz="1600" u="sng" dirty="0" err="1">
                <a:solidFill>
                  <a:schemeClr val="bg2"/>
                </a:solidFill>
                <a:latin typeface="Calibri" pitchFamily="34" charset="0"/>
                <a:cs typeface="Calibri" pitchFamily="34" charset="0"/>
              </a:rPr>
              <a:t>Kerja</a:t>
            </a:r>
            <a:endParaRPr lang="en-US" sz="1600" u="sng" dirty="0">
              <a:solidFill>
                <a:schemeClr val="bg2"/>
              </a:solidFill>
              <a:latin typeface="Calibri" pitchFamily="34" charset="0"/>
              <a:cs typeface="Calibri" pitchFamily="34" charset="0"/>
            </a:endParaRPr>
          </a:p>
          <a:p>
            <a:pPr marL="630238" indent="-630238"/>
            <a:r>
              <a:rPr lang="en-US" sz="1600" dirty="0">
                <a:solidFill>
                  <a:schemeClr val="bg2"/>
                </a:solidFill>
                <a:latin typeface="Calibri" pitchFamily="34" charset="0"/>
                <a:cs typeface="Calibri" pitchFamily="34" charset="0"/>
              </a:rPr>
              <a:t>P.8.1.2  </a:t>
            </a:r>
            <a:r>
              <a:rPr lang="en-US" sz="1600" dirty="0" err="1">
                <a:solidFill>
                  <a:schemeClr val="bg2"/>
                </a:solidFill>
                <a:latin typeface="Calibri" pitchFamily="34" charset="0"/>
                <a:cs typeface="Calibri" pitchFamily="34" charset="0"/>
              </a:rPr>
              <a:t>Menerapkan</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Kaidah</a:t>
            </a:r>
            <a:r>
              <a:rPr lang="en-US" sz="1600" dirty="0">
                <a:solidFill>
                  <a:schemeClr val="bg2"/>
                </a:solidFill>
                <a:latin typeface="Calibri" pitchFamily="34" charset="0"/>
                <a:cs typeface="Calibri" pitchFamily="34" charset="0"/>
              </a:rPr>
              <a:t> </a:t>
            </a:r>
            <a:r>
              <a:rPr lang="en-US" sz="1600" u="sng" dirty="0" err="1">
                <a:solidFill>
                  <a:schemeClr val="bg2"/>
                </a:solidFill>
                <a:latin typeface="Calibri" pitchFamily="34" charset="0"/>
                <a:cs typeface="Calibri" pitchFamily="34" charset="0"/>
              </a:rPr>
              <a:t>Perencanaan</a:t>
            </a:r>
            <a:r>
              <a:rPr lang="en-US" sz="1600" u="sng" dirty="0">
                <a:solidFill>
                  <a:schemeClr val="bg2"/>
                </a:solidFill>
                <a:latin typeface="Calibri" pitchFamily="34" charset="0"/>
                <a:cs typeface="Calibri" pitchFamily="34" charset="0"/>
              </a:rPr>
              <a:t> </a:t>
            </a:r>
            <a:r>
              <a:rPr lang="en-US" sz="1600" u="sng" dirty="0" err="1">
                <a:solidFill>
                  <a:schemeClr val="bg2"/>
                </a:solidFill>
                <a:latin typeface="Calibri" pitchFamily="34" charset="0"/>
                <a:cs typeface="Calibri" pitchFamily="34" charset="0"/>
              </a:rPr>
              <a:t>Manajemen</a:t>
            </a:r>
            <a:endParaRPr lang="en-US" sz="1600" u="sng" dirty="0">
              <a:solidFill>
                <a:schemeClr val="bg2"/>
              </a:solidFill>
              <a:latin typeface="Calibri" pitchFamily="34" charset="0"/>
              <a:cs typeface="Calibri" pitchFamily="34" charset="0"/>
            </a:endParaRPr>
          </a:p>
          <a:p>
            <a:pPr marL="630238" indent="-630238"/>
            <a:r>
              <a:rPr lang="en-US" sz="1600" dirty="0">
                <a:solidFill>
                  <a:schemeClr val="bg2"/>
                </a:solidFill>
                <a:latin typeface="Calibri" pitchFamily="34" charset="0"/>
                <a:cs typeface="Calibri" pitchFamily="34" charset="0"/>
              </a:rPr>
              <a:t>P.8.1.3  </a:t>
            </a:r>
            <a:r>
              <a:rPr lang="en-US" sz="1600" dirty="0" err="1">
                <a:solidFill>
                  <a:schemeClr val="bg2"/>
                </a:solidFill>
                <a:latin typeface="Calibri" pitchFamily="34" charset="0"/>
                <a:cs typeface="Calibri" pitchFamily="34" charset="0"/>
              </a:rPr>
              <a:t>Memantau</a:t>
            </a:r>
            <a:r>
              <a:rPr lang="en-US" sz="1600" dirty="0">
                <a:solidFill>
                  <a:schemeClr val="bg2"/>
                </a:solidFill>
                <a:latin typeface="Calibri" pitchFamily="34" charset="0"/>
                <a:cs typeface="Calibri" pitchFamily="34" charset="0"/>
              </a:rPr>
              <a:t> </a:t>
            </a:r>
            <a:r>
              <a:rPr lang="en-US" sz="1600" u="sng" dirty="0">
                <a:solidFill>
                  <a:schemeClr val="bg2"/>
                </a:solidFill>
                <a:latin typeface="Calibri" pitchFamily="34" charset="0"/>
                <a:cs typeface="Calibri" pitchFamily="34" charset="0"/>
              </a:rPr>
              <a:t>Proses</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untuk</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Perbaikan</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Hasil</a:t>
            </a:r>
            <a:endParaRPr lang="en-US" sz="1600" dirty="0">
              <a:solidFill>
                <a:schemeClr val="bg2"/>
              </a:solidFill>
              <a:latin typeface="Calibri" pitchFamily="34" charset="0"/>
              <a:cs typeface="Calibri" pitchFamily="34" charset="0"/>
            </a:endParaRPr>
          </a:p>
          <a:p>
            <a:pPr marL="630238" indent="-630238"/>
            <a:r>
              <a:rPr lang="en-US" sz="1600" dirty="0">
                <a:solidFill>
                  <a:schemeClr val="bg2"/>
                </a:solidFill>
                <a:latin typeface="Calibri" pitchFamily="34" charset="0"/>
                <a:cs typeface="Calibri" pitchFamily="34" charset="0"/>
              </a:rPr>
              <a:t>P.8.1.4  </a:t>
            </a:r>
            <a:r>
              <a:rPr lang="en-US" sz="1600" u="sng" dirty="0" err="1">
                <a:solidFill>
                  <a:schemeClr val="bg2"/>
                </a:solidFill>
                <a:latin typeface="Calibri" pitchFamily="34" charset="0"/>
                <a:cs typeface="Calibri" pitchFamily="34" charset="0"/>
              </a:rPr>
              <a:t>Analisis</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Lintasan</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Kritis</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Garis</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Kesimbangan</a:t>
            </a:r>
            <a:endParaRPr lang="en-US" sz="1600" dirty="0">
              <a:solidFill>
                <a:schemeClr val="bg2"/>
              </a:solidFill>
              <a:latin typeface="Calibri" pitchFamily="34" charset="0"/>
              <a:cs typeface="Calibri" pitchFamily="34" charset="0"/>
            </a:endParaRPr>
          </a:p>
          <a:p>
            <a:pPr marL="630238" indent="-630238"/>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dan</a:t>
            </a:r>
            <a:r>
              <a:rPr lang="en-US" sz="1600" dirty="0">
                <a:solidFill>
                  <a:schemeClr val="bg2"/>
                </a:solidFill>
                <a:latin typeface="Calibri" pitchFamily="34" charset="0"/>
                <a:cs typeface="Calibri" pitchFamily="34" charset="0"/>
              </a:rPr>
              <a:t> Program Linier</a:t>
            </a:r>
          </a:p>
          <a:p>
            <a:pPr marL="630238" indent="-630238"/>
            <a:r>
              <a:rPr lang="en-US" sz="1600" dirty="0">
                <a:solidFill>
                  <a:schemeClr val="bg2"/>
                </a:solidFill>
                <a:latin typeface="Calibri" pitchFamily="34" charset="0"/>
                <a:cs typeface="Calibri" pitchFamily="34" charset="0"/>
              </a:rPr>
              <a:t>P.8.1.5  </a:t>
            </a:r>
            <a:r>
              <a:rPr lang="en-US" sz="1600" u="sng" dirty="0" err="1">
                <a:solidFill>
                  <a:schemeClr val="bg2"/>
                </a:solidFill>
                <a:latin typeface="Calibri" pitchFamily="34" charset="0"/>
                <a:cs typeface="Calibri" pitchFamily="34" charset="0"/>
              </a:rPr>
              <a:t>Atur</a:t>
            </a:r>
            <a:r>
              <a:rPr lang="en-US" sz="1600" u="sng" dirty="0">
                <a:solidFill>
                  <a:schemeClr val="bg2"/>
                </a:solidFill>
                <a:latin typeface="Calibri" pitchFamily="34" charset="0"/>
                <a:cs typeface="Calibri" pitchFamily="34" charset="0"/>
              </a:rPr>
              <a:t> Hub </a:t>
            </a:r>
            <a:r>
              <a:rPr lang="en-US" sz="1600" u="sng" dirty="0" err="1">
                <a:solidFill>
                  <a:schemeClr val="bg2"/>
                </a:solidFill>
                <a:latin typeface="Calibri" pitchFamily="34" charset="0"/>
                <a:cs typeface="Calibri" pitchFamily="34" charset="0"/>
              </a:rPr>
              <a:t>Kerja</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Perencana</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dgn</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Desain</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Produk</a:t>
            </a:r>
            <a:endParaRPr lang="en-US" sz="1600" dirty="0">
              <a:solidFill>
                <a:schemeClr val="bg2"/>
              </a:solidFill>
              <a:latin typeface="Calibri" pitchFamily="34" charset="0"/>
              <a:cs typeface="Calibri" pitchFamily="34" charset="0"/>
            </a:endParaRPr>
          </a:p>
          <a:p>
            <a:pPr marL="630238" indent="-630238"/>
            <a:r>
              <a:rPr lang="en-US" sz="1600" dirty="0">
                <a:solidFill>
                  <a:schemeClr val="bg2"/>
                </a:solidFill>
                <a:latin typeface="Calibri" pitchFamily="34" charset="0"/>
                <a:cs typeface="Calibri" pitchFamily="34" charset="0"/>
              </a:rPr>
              <a:t>P.8.1.6  </a:t>
            </a:r>
            <a:r>
              <a:rPr lang="en-US" sz="1600" dirty="0" err="1">
                <a:solidFill>
                  <a:schemeClr val="bg2"/>
                </a:solidFill>
                <a:latin typeface="Calibri" pitchFamily="34" charset="0"/>
                <a:cs typeface="Calibri" pitchFamily="34" charset="0"/>
              </a:rPr>
              <a:t>Membangun</a:t>
            </a:r>
            <a:r>
              <a:rPr lang="en-US" sz="1600" dirty="0">
                <a:solidFill>
                  <a:schemeClr val="bg2"/>
                </a:solidFill>
                <a:latin typeface="Calibri" pitchFamily="34" charset="0"/>
                <a:cs typeface="Calibri" pitchFamily="34" charset="0"/>
              </a:rPr>
              <a:t> </a:t>
            </a:r>
            <a:r>
              <a:rPr lang="en-US" sz="1600" u="sng" dirty="0">
                <a:solidFill>
                  <a:schemeClr val="bg2"/>
                </a:solidFill>
                <a:latin typeface="Calibri" pitchFamily="34" charset="0"/>
                <a:cs typeface="Calibri" pitchFamily="34" charset="0"/>
              </a:rPr>
              <a:t>Tim </a:t>
            </a:r>
            <a:r>
              <a:rPr lang="en-US" sz="1600" u="sng" dirty="0" err="1">
                <a:solidFill>
                  <a:schemeClr val="bg2"/>
                </a:solidFill>
                <a:latin typeface="Calibri" pitchFamily="34" charset="0"/>
                <a:cs typeface="Calibri" pitchFamily="34" charset="0"/>
              </a:rPr>
              <a:t>Kerja</a:t>
            </a:r>
            <a:r>
              <a:rPr lang="en-US" sz="1600" dirty="0">
                <a:solidFill>
                  <a:schemeClr val="bg2"/>
                </a:solidFill>
                <a:latin typeface="Calibri" pitchFamily="34" charset="0"/>
                <a:cs typeface="Calibri" pitchFamily="34" charset="0"/>
              </a:rPr>
              <a:t> dg </a:t>
            </a:r>
            <a:r>
              <a:rPr lang="en-US" sz="1600" dirty="0" err="1">
                <a:solidFill>
                  <a:schemeClr val="bg2"/>
                </a:solidFill>
                <a:latin typeface="Calibri" pitchFamily="34" charset="0"/>
                <a:cs typeface="Calibri" pitchFamily="34" charset="0"/>
              </a:rPr>
              <a:t>effisien</a:t>
            </a:r>
            <a:r>
              <a:rPr lang="en-US" sz="1600" dirty="0">
                <a:solidFill>
                  <a:schemeClr val="bg2"/>
                </a:solidFill>
                <a:latin typeface="Calibri" pitchFamily="34" charset="0"/>
                <a:cs typeface="Calibri" pitchFamily="34" charset="0"/>
              </a:rPr>
              <a:t> </a:t>
            </a:r>
          </a:p>
          <a:p>
            <a:pPr marL="630238" indent="-630238"/>
            <a:r>
              <a:rPr lang="en-US" sz="1600" dirty="0">
                <a:solidFill>
                  <a:schemeClr val="bg2"/>
                </a:solidFill>
                <a:latin typeface="Calibri" pitchFamily="34" charset="0"/>
                <a:cs typeface="Calibri" pitchFamily="34" charset="0"/>
              </a:rPr>
              <a:t>P.8.1.7  </a:t>
            </a:r>
            <a:r>
              <a:rPr lang="en-US" sz="1600" dirty="0" err="1">
                <a:solidFill>
                  <a:schemeClr val="bg2"/>
                </a:solidFill>
                <a:latin typeface="Calibri" pitchFamily="34" charset="0"/>
                <a:cs typeface="Calibri" pitchFamily="34" charset="0"/>
              </a:rPr>
              <a:t>Analisis</a:t>
            </a:r>
            <a:r>
              <a:rPr lang="en-US" sz="1600" dirty="0">
                <a:solidFill>
                  <a:schemeClr val="bg2"/>
                </a:solidFill>
                <a:latin typeface="Calibri" pitchFamily="34" charset="0"/>
                <a:cs typeface="Calibri" pitchFamily="34" charset="0"/>
              </a:rPr>
              <a:t> </a:t>
            </a:r>
            <a:r>
              <a:rPr lang="en-US" sz="1600" u="sng" dirty="0" err="1">
                <a:solidFill>
                  <a:schemeClr val="bg2"/>
                </a:solidFill>
                <a:latin typeface="Calibri" pitchFamily="34" charset="0"/>
                <a:cs typeface="Calibri" pitchFamily="34" charset="0"/>
              </a:rPr>
              <a:t>Biaya</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thd</a:t>
            </a:r>
            <a:r>
              <a:rPr lang="en-US" sz="1600" dirty="0">
                <a:solidFill>
                  <a:schemeClr val="bg2"/>
                </a:solidFill>
                <a:latin typeface="Calibri" pitchFamily="34" charset="0"/>
                <a:cs typeface="Calibri" pitchFamily="34" charset="0"/>
              </a:rPr>
              <a:t> proses </a:t>
            </a:r>
            <a:r>
              <a:rPr lang="en-US" sz="1600" dirty="0" err="1">
                <a:solidFill>
                  <a:schemeClr val="bg2"/>
                </a:solidFill>
                <a:latin typeface="Calibri" pitchFamily="34" charset="0"/>
                <a:cs typeface="Calibri" pitchFamily="34" charset="0"/>
              </a:rPr>
              <a:t>Manufaktur</a:t>
            </a:r>
            <a:r>
              <a:rPr lang="en-US" sz="1600" dirty="0">
                <a:solidFill>
                  <a:schemeClr val="bg2"/>
                </a:solidFill>
                <a:latin typeface="Calibri" pitchFamily="34" charset="0"/>
                <a:cs typeface="Calibri" pitchFamily="34" charset="0"/>
              </a:rPr>
              <a:t>/Prod/Op</a:t>
            </a:r>
          </a:p>
        </p:txBody>
      </p:sp>
      <p:sp>
        <p:nvSpPr>
          <p:cNvPr id="46091" name="Line 9"/>
          <p:cNvSpPr>
            <a:spLocks noChangeShapeType="1"/>
          </p:cNvSpPr>
          <p:nvPr/>
        </p:nvSpPr>
        <p:spPr bwMode="auto">
          <a:xfrm>
            <a:off x="2572197" y="1421531"/>
            <a:ext cx="22860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solidFill>
                <a:schemeClr val="bg2"/>
              </a:solidFill>
              <a:latin typeface="Calibri" pitchFamily="34" charset="0"/>
              <a:cs typeface="Calibri" pitchFamily="34" charset="0"/>
            </a:endParaRPr>
          </a:p>
        </p:txBody>
      </p:sp>
      <p:sp>
        <p:nvSpPr>
          <p:cNvPr id="46092" name="Line 10"/>
          <p:cNvSpPr>
            <a:spLocks noChangeShapeType="1"/>
          </p:cNvSpPr>
          <p:nvPr/>
        </p:nvSpPr>
        <p:spPr bwMode="auto">
          <a:xfrm>
            <a:off x="2556322" y="1427881"/>
            <a:ext cx="0" cy="4206875"/>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solidFill>
                <a:schemeClr val="bg2"/>
              </a:solidFill>
              <a:latin typeface="Calibri" pitchFamily="34" charset="0"/>
              <a:cs typeface="Calibri" pitchFamily="34" charset="0"/>
            </a:endParaRPr>
          </a:p>
        </p:txBody>
      </p:sp>
      <p:sp>
        <p:nvSpPr>
          <p:cNvPr id="46093" name="Line 11"/>
          <p:cNvSpPr>
            <a:spLocks noChangeShapeType="1"/>
          </p:cNvSpPr>
          <p:nvPr/>
        </p:nvSpPr>
        <p:spPr bwMode="auto">
          <a:xfrm>
            <a:off x="208409" y="3499569"/>
            <a:ext cx="2363788"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solidFill>
                <a:schemeClr val="bg2"/>
              </a:solidFill>
              <a:latin typeface="Calibri" pitchFamily="34" charset="0"/>
              <a:cs typeface="Calibri" pitchFamily="34" charset="0"/>
            </a:endParaRPr>
          </a:p>
        </p:txBody>
      </p:sp>
      <p:sp>
        <p:nvSpPr>
          <p:cNvPr id="46094" name="Line 12"/>
          <p:cNvSpPr>
            <a:spLocks noChangeShapeType="1"/>
          </p:cNvSpPr>
          <p:nvPr/>
        </p:nvSpPr>
        <p:spPr bwMode="auto">
          <a:xfrm>
            <a:off x="2572197" y="3502744"/>
            <a:ext cx="193675" cy="1587"/>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solidFill>
                <a:schemeClr val="bg2"/>
              </a:solidFill>
              <a:latin typeface="Calibri" pitchFamily="34" charset="0"/>
              <a:cs typeface="Calibri" pitchFamily="34" charset="0"/>
            </a:endParaRPr>
          </a:p>
        </p:txBody>
      </p:sp>
      <p:sp>
        <p:nvSpPr>
          <p:cNvPr id="46095" name="Rectangle 13"/>
          <p:cNvSpPr>
            <a:spLocks noChangeArrowheads="1"/>
          </p:cNvSpPr>
          <p:nvPr/>
        </p:nvSpPr>
        <p:spPr bwMode="auto">
          <a:xfrm>
            <a:off x="5062095" y="4709244"/>
            <a:ext cx="4675094" cy="1816100"/>
          </a:xfrm>
          <a:prstGeom prst="rect">
            <a:avLst/>
          </a:prstGeom>
          <a:solidFill>
            <a:schemeClr val="tx1"/>
          </a:solidFill>
          <a:ln w="9525">
            <a:solidFill>
              <a:schemeClr val="bg2"/>
            </a:solidFill>
            <a:miter lim="800000"/>
            <a:headEnd/>
            <a:tailEnd/>
          </a:ln>
        </p:spPr>
        <p:txBody>
          <a:bodyPr wrap="square">
            <a:spAutoFit/>
          </a:bodyPr>
          <a:lstStyle/>
          <a:p>
            <a:pPr marL="630238" indent="-630238"/>
            <a:r>
              <a:rPr lang="en-US" sz="1600" dirty="0">
                <a:solidFill>
                  <a:schemeClr val="bg2"/>
                </a:solidFill>
                <a:latin typeface="Calibri" pitchFamily="34" charset="0"/>
                <a:cs typeface="Calibri" pitchFamily="34" charset="0"/>
              </a:rPr>
              <a:t>P.8.3.1  </a:t>
            </a:r>
            <a:r>
              <a:rPr lang="en-US" sz="1600" u="sng" dirty="0" err="1">
                <a:solidFill>
                  <a:schemeClr val="bg2"/>
                </a:solidFill>
                <a:latin typeface="Calibri" pitchFamily="34" charset="0"/>
                <a:cs typeface="Calibri" pitchFamily="34" charset="0"/>
              </a:rPr>
              <a:t>Optimasi</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kendali</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operasi</a:t>
            </a:r>
            <a:r>
              <a:rPr lang="en-US" sz="1600" dirty="0">
                <a:solidFill>
                  <a:schemeClr val="bg2"/>
                </a:solidFill>
                <a:latin typeface="Calibri" pitchFamily="34" charset="0"/>
                <a:cs typeface="Calibri" pitchFamily="34" charset="0"/>
              </a:rPr>
              <a:t> &amp; proses</a:t>
            </a:r>
          </a:p>
          <a:p>
            <a:pPr marL="630238" indent="-630238"/>
            <a:r>
              <a:rPr lang="en-US" sz="1600" dirty="0">
                <a:solidFill>
                  <a:schemeClr val="bg2"/>
                </a:solidFill>
                <a:latin typeface="Calibri" pitchFamily="34" charset="0"/>
                <a:cs typeface="Calibri" pitchFamily="34" charset="0"/>
              </a:rPr>
              <a:t>P.8.3.2  </a:t>
            </a:r>
            <a:r>
              <a:rPr lang="en-US" sz="1600" dirty="0" err="1">
                <a:solidFill>
                  <a:schemeClr val="bg2"/>
                </a:solidFill>
                <a:latin typeface="Calibri" pitchFamily="34" charset="0"/>
                <a:cs typeface="Calibri" pitchFamily="34" charset="0"/>
              </a:rPr>
              <a:t>Laksanakan</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operasi</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dan</a:t>
            </a:r>
            <a:r>
              <a:rPr lang="en-US" sz="1600" dirty="0">
                <a:solidFill>
                  <a:schemeClr val="bg2"/>
                </a:solidFill>
                <a:latin typeface="Calibri" pitchFamily="34" charset="0"/>
                <a:cs typeface="Calibri" pitchFamily="34" charset="0"/>
              </a:rPr>
              <a:t> </a:t>
            </a:r>
            <a:r>
              <a:rPr lang="en-US" sz="1600" u="sng" dirty="0" err="1">
                <a:solidFill>
                  <a:schemeClr val="bg2"/>
                </a:solidFill>
                <a:latin typeface="Calibri" pitchFamily="34" charset="0"/>
                <a:cs typeface="Calibri" pitchFamily="34" charset="0"/>
              </a:rPr>
              <a:t>kendali</a:t>
            </a:r>
            <a:r>
              <a:rPr lang="en-US" sz="1600" dirty="0">
                <a:solidFill>
                  <a:schemeClr val="bg2"/>
                </a:solidFill>
                <a:latin typeface="Calibri" pitchFamily="34" charset="0"/>
                <a:cs typeface="Calibri" pitchFamily="34" charset="0"/>
              </a:rPr>
              <a:t> proses</a:t>
            </a:r>
          </a:p>
          <a:p>
            <a:pPr marL="630238" indent="-630238"/>
            <a:r>
              <a:rPr lang="en-US" sz="1600" dirty="0">
                <a:solidFill>
                  <a:schemeClr val="bg2"/>
                </a:solidFill>
                <a:latin typeface="Calibri" pitchFamily="34" charset="0"/>
                <a:cs typeface="Calibri" pitchFamily="34" charset="0"/>
              </a:rPr>
              <a:t>P.8.3.3  </a:t>
            </a:r>
            <a:r>
              <a:rPr lang="en-US" sz="1600" dirty="0" err="1">
                <a:solidFill>
                  <a:schemeClr val="bg2"/>
                </a:solidFill>
                <a:latin typeface="Calibri" pitchFamily="34" charset="0"/>
                <a:cs typeface="Calibri" pitchFamily="34" charset="0"/>
              </a:rPr>
              <a:t>Laksanakan</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tugas</a:t>
            </a:r>
            <a:r>
              <a:rPr lang="en-US" sz="1600" dirty="0">
                <a:solidFill>
                  <a:schemeClr val="bg2"/>
                </a:solidFill>
                <a:latin typeface="Calibri" pitchFamily="34" charset="0"/>
                <a:cs typeface="Calibri" pitchFamily="34" charset="0"/>
              </a:rPr>
              <a:t> </a:t>
            </a:r>
            <a:r>
              <a:rPr lang="en-US" sz="1600" u="sng" dirty="0" err="1">
                <a:solidFill>
                  <a:schemeClr val="bg2"/>
                </a:solidFill>
                <a:latin typeface="Calibri" pitchFamily="34" charset="0"/>
                <a:cs typeface="Calibri" pitchFamily="34" charset="0"/>
              </a:rPr>
              <a:t>analisis</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nilai</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kerja</a:t>
            </a:r>
            <a:endParaRPr lang="en-US" sz="1600" dirty="0">
              <a:solidFill>
                <a:schemeClr val="bg2"/>
              </a:solidFill>
              <a:latin typeface="Calibri" pitchFamily="34" charset="0"/>
              <a:cs typeface="Calibri" pitchFamily="34" charset="0"/>
            </a:endParaRPr>
          </a:p>
          <a:p>
            <a:pPr marL="630238" indent="-630238"/>
            <a:r>
              <a:rPr lang="en-US" sz="1600" dirty="0">
                <a:solidFill>
                  <a:schemeClr val="bg2"/>
                </a:solidFill>
                <a:latin typeface="Calibri" pitchFamily="34" charset="0"/>
                <a:cs typeface="Calibri" pitchFamily="34" charset="0"/>
              </a:rPr>
              <a:t>P.8.3.4  </a:t>
            </a:r>
            <a:r>
              <a:rPr lang="en-US" sz="1600" u="sng" dirty="0" err="1">
                <a:solidFill>
                  <a:schemeClr val="bg2"/>
                </a:solidFill>
                <a:latin typeface="Calibri" pitchFamily="34" charset="0"/>
                <a:cs typeface="Calibri" pitchFamily="34" charset="0"/>
              </a:rPr>
              <a:t>Pemeriksaaan</a:t>
            </a:r>
            <a:r>
              <a:rPr lang="en-US" sz="1600" u="sng" dirty="0">
                <a:solidFill>
                  <a:schemeClr val="bg2"/>
                </a:solidFill>
                <a:latin typeface="Calibri" pitchFamily="34" charset="0"/>
                <a:cs typeface="Calibri" pitchFamily="34" charset="0"/>
              </a:rPr>
              <a:t> &amp; </a:t>
            </a:r>
            <a:r>
              <a:rPr lang="en-US" sz="1600" u="sng" dirty="0" err="1">
                <a:solidFill>
                  <a:schemeClr val="bg2"/>
                </a:solidFill>
                <a:latin typeface="Calibri" pitchFamily="34" charset="0"/>
                <a:cs typeface="Calibri" pitchFamily="34" charset="0"/>
              </a:rPr>
              <a:t>penyelesaian</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manufaktur</a:t>
            </a:r>
            <a:endParaRPr lang="en-US" sz="1600" dirty="0">
              <a:solidFill>
                <a:schemeClr val="bg2"/>
              </a:solidFill>
              <a:latin typeface="Calibri" pitchFamily="34" charset="0"/>
              <a:cs typeface="Calibri" pitchFamily="34" charset="0"/>
            </a:endParaRPr>
          </a:p>
          <a:p>
            <a:pPr marL="630238" indent="-630238"/>
            <a:r>
              <a:rPr lang="en-US" sz="1600" dirty="0">
                <a:solidFill>
                  <a:schemeClr val="bg2"/>
                </a:solidFill>
                <a:latin typeface="Calibri" pitchFamily="34" charset="0"/>
                <a:cs typeface="Calibri" pitchFamily="34" charset="0"/>
              </a:rPr>
              <a:t>P.8.3.5  </a:t>
            </a:r>
            <a:r>
              <a:rPr lang="en-US" sz="1600" dirty="0" err="1">
                <a:solidFill>
                  <a:schemeClr val="bg2"/>
                </a:solidFill>
                <a:latin typeface="Calibri" pitchFamily="34" charset="0"/>
                <a:cs typeface="Calibri" pitchFamily="34" charset="0"/>
              </a:rPr>
              <a:t>Laksanakan</a:t>
            </a:r>
            <a:r>
              <a:rPr lang="en-US" sz="1600" dirty="0">
                <a:solidFill>
                  <a:schemeClr val="bg2"/>
                </a:solidFill>
                <a:latin typeface="Calibri" pitchFamily="34" charset="0"/>
                <a:cs typeface="Calibri" pitchFamily="34" charset="0"/>
              </a:rPr>
              <a:t> </a:t>
            </a:r>
            <a:r>
              <a:rPr lang="en-US" sz="1600" u="sng" dirty="0">
                <a:solidFill>
                  <a:schemeClr val="bg2"/>
                </a:solidFill>
                <a:latin typeface="Calibri" pitchFamily="34" charset="0"/>
                <a:cs typeface="Calibri" pitchFamily="34" charset="0"/>
              </a:rPr>
              <a:t>proses </a:t>
            </a:r>
            <a:r>
              <a:rPr lang="en-US" sz="1600" u="sng" dirty="0" err="1">
                <a:solidFill>
                  <a:schemeClr val="bg2"/>
                </a:solidFill>
                <a:latin typeface="Calibri" pitchFamily="34" charset="0"/>
                <a:cs typeface="Calibri" pitchFamily="34" charset="0"/>
              </a:rPr>
              <a:t>produksi</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manufatur</a:t>
            </a:r>
            <a:endParaRPr lang="en-US" sz="1600" dirty="0">
              <a:solidFill>
                <a:schemeClr val="bg2"/>
              </a:solidFill>
              <a:latin typeface="Calibri" pitchFamily="34" charset="0"/>
              <a:cs typeface="Calibri" pitchFamily="34" charset="0"/>
            </a:endParaRPr>
          </a:p>
          <a:p>
            <a:pPr marL="630238" indent="-630238"/>
            <a:r>
              <a:rPr lang="en-US" sz="1600" dirty="0">
                <a:solidFill>
                  <a:schemeClr val="bg2"/>
                </a:solidFill>
                <a:latin typeface="Calibri" pitchFamily="34" charset="0"/>
                <a:cs typeface="Calibri" pitchFamily="34" charset="0"/>
              </a:rPr>
              <a:t>P.8.3.6  </a:t>
            </a:r>
            <a:r>
              <a:rPr lang="en-US" sz="1600" dirty="0" err="1">
                <a:solidFill>
                  <a:schemeClr val="bg2"/>
                </a:solidFill>
                <a:latin typeface="Calibri" pitchFamily="34" charset="0"/>
                <a:cs typeface="Calibri" pitchFamily="34" charset="0"/>
              </a:rPr>
              <a:t>Melaksanakan</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tatalaksana</a:t>
            </a:r>
            <a:r>
              <a:rPr lang="en-US" sz="1600" dirty="0">
                <a:solidFill>
                  <a:schemeClr val="bg2"/>
                </a:solidFill>
                <a:latin typeface="Calibri" pitchFamily="34" charset="0"/>
                <a:cs typeface="Calibri" pitchFamily="34" charset="0"/>
              </a:rPr>
              <a:t> </a:t>
            </a:r>
            <a:r>
              <a:rPr lang="en-US" sz="1600" u="sng" dirty="0" err="1">
                <a:solidFill>
                  <a:schemeClr val="bg2"/>
                </a:solidFill>
                <a:latin typeface="Calibri" pitchFamily="34" charset="0"/>
                <a:cs typeface="Calibri" pitchFamily="34" charset="0"/>
              </a:rPr>
              <a:t>ergonomi</a:t>
            </a:r>
            <a:r>
              <a:rPr lang="en-US" sz="1600" dirty="0">
                <a:solidFill>
                  <a:schemeClr val="bg2"/>
                </a:solidFill>
                <a:latin typeface="Calibri" pitchFamily="34" charset="0"/>
                <a:cs typeface="Calibri" pitchFamily="34" charset="0"/>
              </a:rPr>
              <a:t> &amp; </a:t>
            </a:r>
          </a:p>
          <a:p>
            <a:pPr marL="630238" indent="-630238"/>
            <a:r>
              <a:rPr lang="en-US" sz="1600" dirty="0">
                <a:solidFill>
                  <a:schemeClr val="bg2"/>
                </a:solidFill>
                <a:latin typeface="Calibri" pitchFamily="34" charset="0"/>
                <a:cs typeface="Calibri" pitchFamily="34" charset="0"/>
              </a:rPr>
              <a:t>             </a:t>
            </a:r>
            <a:r>
              <a:rPr lang="en-US" sz="1600" dirty="0" smtClean="0">
                <a:solidFill>
                  <a:schemeClr val="bg2"/>
                </a:solidFill>
                <a:latin typeface="Calibri" pitchFamily="34" charset="0"/>
                <a:cs typeface="Calibri" pitchFamily="34" charset="0"/>
              </a:rPr>
              <a:t>  </a:t>
            </a:r>
            <a:r>
              <a:rPr lang="en-US" sz="1600" u="sng" dirty="0" err="1" smtClean="0">
                <a:solidFill>
                  <a:schemeClr val="bg2"/>
                </a:solidFill>
                <a:latin typeface="Calibri" pitchFamily="34" charset="0"/>
                <a:cs typeface="Calibri" pitchFamily="34" charset="0"/>
              </a:rPr>
              <a:t>keselamatan</a:t>
            </a:r>
            <a:r>
              <a:rPr lang="en-US" sz="1600" dirty="0" smtClean="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pabrik</a:t>
            </a:r>
            <a:endParaRPr lang="en-US" sz="1600" dirty="0">
              <a:solidFill>
                <a:schemeClr val="bg2"/>
              </a:solidFill>
              <a:latin typeface="Calibri" pitchFamily="34" charset="0"/>
              <a:cs typeface="Calibri" pitchFamily="34" charset="0"/>
            </a:endParaRPr>
          </a:p>
        </p:txBody>
      </p:sp>
      <p:cxnSp>
        <p:nvCxnSpPr>
          <p:cNvPr id="46096" name="AutoShape 14"/>
          <p:cNvCxnSpPr>
            <a:cxnSpLocks noChangeShapeType="1"/>
          </p:cNvCxnSpPr>
          <p:nvPr/>
        </p:nvCxnSpPr>
        <p:spPr bwMode="auto">
          <a:xfrm>
            <a:off x="4713734" y="1190550"/>
            <a:ext cx="331343" cy="0"/>
          </a:xfrm>
          <a:prstGeom prst="straightConnector1">
            <a:avLst/>
          </a:prstGeom>
          <a:noFill/>
          <a:ln w="28575">
            <a:solidFill>
              <a:schemeClr val="bg2"/>
            </a:solidFill>
            <a:round/>
            <a:headEnd/>
            <a:tailEnd type="triangle" w="med" len="med"/>
          </a:ln>
          <a:extLst>
            <a:ext uri="{909E8E84-426E-40DD-AFC4-6F175D3DCCD1}">
              <a14:hiddenFill xmlns:a14="http://schemas.microsoft.com/office/drawing/2010/main">
                <a:noFill/>
              </a14:hiddenFill>
            </a:ext>
          </a:extLst>
        </p:spPr>
      </p:cxnSp>
      <p:cxnSp>
        <p:nvCxnSpPr>
          <p:cNvPr id="46097" name="AutoShape 15"/>
          <p:cNvCxnSpPr>
            <a:cxnSpLocks noChangeShapeType="1"/>
            <a:stCxn id="46085" idx="3"/>
          </p:cNvCxnSpPr>
          <p:nvPr/>
        </p:nvCxnSpPr>
        <p:spPr bwMode="auto">
          <a:xfrm flipV="1">
            <a:off x="4713734" y="3521267"/>
            <a:ext cx="357188" cy="1"/>
          </a:xfrm>
          <a:prstGeom prst="straightConnector1">
            <a:avLst/>
          </a:prstGeom>
          <a:noFill/>
          <a:ln w="28575">
            <a:solidFill>
              <a:schemeClr val="bg2"/>
            </a:solidFill>
            <a:round/>
            <a:headEnd/>
            <a:tailEnd type="triangle" w="med" len="med"/>
          </a:ln>
          <a:extLst>
            <a:ext uri="{909E8E84-426E-40DD-AFC4-6F175D3DCCD1}">
              <a14:hiddenFill xmlns:a14="http://schemas.microsoft.com/office/drawing/2010/main">
                <a:noFill/>
              </a14:hiddenFill>
            </a:ext>
          </a:extLst>
        </p:spPr>
      </p:cxnSp>
      <p:cxnSp>
        <p:nvCxnSpPr>
          <p:cNvPr id="46098" name="AutoShape 16"/>
          <p:cNvCxnSpPr>
            <a:cxnSpLocks noChangeShapeType="1"/>
            <a:stCxn id="46086" idx="3"/>
          </p:cNvCxnSpPr>
          <p:nvPr/>
        </p:nvCxnSpPr>
        <p:spPr bwMode="auto">
          <a:xfrm>
            <a:off x="4713734" y="5636344"/>
            <a:ext cx="357188" cy="1587"/>
          </a:xfrm>
          <a:prstGeom prst="straightConnector1">
            <a:avLst/>
          </a:prstGeom>
          <a:noFill/>
          <a:ln w="28575">
            <a:solidFill>
              <a:schemeClr val="bg2"/>
            </a:solidFill>
            <a:round/>
            <a:headEnd/>
            <a:tailEnd type="triangle" w="med" len="med"/>
          </a:ln>
          <a:extLst>
            <a:ext uri="{909E8E84-426E-40DD-AFC4-6F175D3DCCD1}">
              <a14:hiddenFill xmlns:a14="http://schemas.microsoft.com/office/drawing/2010/main">
                <a:noFill/>
              </a14:hiddenFill>
            </a:ext>
          </a:extLst>
        </p:spPr>
      </p:cxnSp>
    </p:spTree>
  </p:cSld>
  <p:clrMapOvr>
    <a:masterClrMapping/>
  </p:clrMapOvr>
  <p:transition>
    <p:cover dir="rd"/>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ooter Placeholder 1"/>
          <p:cNvSpPr>
            <a:spLocks noGrp="1"/>
          </p:cNvSpPr>
          <p:nvPr>
            <p:ph type="ftr" sz="quarter" idx="10"/>
          </p:nvPr>
        </p:nvSpPr>
        <p:spPr>
          <a:xfrm>
            <a:off x="238125" y="6500813"/>
            <a:ext cx="3429000" cy="457200"/>
          </a:xfrm>
        </p:spPr>
        <p:txBody>
          <a:bodyPr/>
          <a:lstStyle/>
          <a:p>
            <a:pPr>
              <a:defRPr/>
            </a:pPr>
            <a:r>
              <a:rPr lang="en-US"/>
              <a:t>Bakuan Kompetensi IP Versi Ringkas</a:t>
            </a:r>
          </a:p>
        </p:txBody>
      </p:sp>
      <p:sp>
        <p:nvSpPr>
          <p:cNvPr id="47107" name="Slide Number Placeholder 2"/>
          <p:cNvSpPr>
            <a:spLocks noGrp="1"/>
          </p:cNvSpPr>
          <p:nvPr>
            <p:ph type="sldNum" sz="quarter" idx="11"/>
          </p:nvPr>
        </p:nvSpPr>
        <p:spPr>
          <a:xfrm>
            <a:off x="8239125" y="6500813"/>
            <a:ext cx="1398588"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r>
              <a:rPr lang="en-US" sz="1400" b="0" smtClean="0">
                <a:solidFill>
                  <a:schemeClr val="tx1"/>
                </a:solidFill>
                <a:latin typeface="Tahoma" pitchFamily="34" charset="0"/>
              </a:rPr>
              <a:t>Slide </a:t>
            </a:r>
            <a:fld id="{DCC49B86-05E4-4362-BA70-B04C186EE04B}" type="slidenum">
              <a:rPr lang="en-US" sz="1400" b="0" smtClean="0">
                <a:solidFill>
                  <a:schemeClr val="tx1"/>
                </a:solidFill>
                <a:latin typeface="Tahoma" pitchFamily="34" charset="0"/>
              </a:rPr>
              <a:pPr/>
              <a:t>44</a:t>
            </a:fld>
            <a:endParaRPr lang="en-US" sz="1400" b="0" smtClean="0">
              <a:solidFill>
                <a:schemeClr val="tx1"/>
              </a:solidFill>
              <a:latin typeface="Tahoma" pitchFamily="34" charset="0"/>
            </a:endParaRPr>
          </a:p>
        </p:txBody>
      </p:sp>
      <p:sp>
        <p:nvSpPr>
          <p:cNvPr id="47108" name="Text Box 2"/>
          <p:cNvSpPr txBox="1">
            <a:spLocks noChangeArrowheads="1"/>
          </p:cNvSpPr>
          <p:nvPr/>
        </p:nvSpPr>
        <p:spPr bwMode="auto">
          <a:xfrm>
            <a:off x="381000" y="3187288"/>
            <a:ext cx="1992313" cy="1016000"/>
          </a:xfrm>
          <a:prstGeom prst="rect">
            <a:avLst/>
          </a:prstGeom>
          <a:solidFill>
            <a:schemeClr val="tx1"/>
          </a:solidFill>
          <a:ln w="9525">
            <a:solidFill>
              <a:schemeClr val="bg2"/>
            </a:solidFill>
            <a:miter lim="800000"/>
            <a:headEnd/>
            <a:tailEnd/>
          </a:ln>
        </p:spPr>
        <p:txBody>
          <a:bodyPr>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algn="ctr"/>
            <a:r>
              <a:rPr lang="en-US" sz="2000">
                <a:solidFill>
                  <a:schemeClr val="bg2"/>
                </a:solidFill>
                <a:latin typeface="Calibri" pitchFamily="34" charset="0"/>
                <a:cs typeface="Calibri" pitchFamily="34" charset="0"/>
              </a:rPr>
              <a:t>P 8 </a:t>
            </a:r>
          </a:p>
          <a:p>
            <a:pPr algn="ctr"/>
            <a:r>
              <a:rPr lang="en-US" sz="2000">
                <a:solidFill>
                  <a:schemeClr val="bg2"/>
                </a:solidFill>
                <a:latin typeface="Calibri" pitchFamily="34" charset="0"/>
                <a:cs typeface="Calibri" pitchFamily="34" charset="0"/>
              </a:rPr>
              <a:t>Produksi/</a:t>
            </a:r>
          </a:p>
          <a:p>
            <a:pPr algn="ctr"/>
            <a:r>
              <a:rPr lang="en-US" sz="2000">
                <a:solidFill>
                  <a:schemeClr val="bg2"/>
                </a:solidFill>
                <a:latin typeface="Calibri" pitchFamily="34" charset="0"/>
                <a:cs typeface="Calibri" pitchFamily="34" charset="0"/>
              </a:rPr>
              <a:t>Manufaktur</a:t>
            </a:r>
          </a:p>
        </p:txBody>
      </p:sp>
      <p:sp>
        <p:nvSpPr>
          <p:cNvPr id="47109" name="Text Box 3"/>
          <p:cNvSpPr txBox="1">
            <a:spLocks noChangeArrowheads="1"/>
          </p:cNvSpPr>
          <p:nvPr/>
        </p:nvSpPr>
        <p:spPr bwMode="auto">
          <a:xfrm>
            <a:off x="2757488" y="4066763"/>
            <a:ext cx="1909762" cy="877888"/>
          </a:xfrm>
          <a:prstGeom prst="rect">
            <a:avLst/>
          </a:prstGeom>
          <a:solidFill>
            <a:schemeClr val="tx1"/>
          </a:solidFill>
          <a:ln w="9525">
            <a:solidFill>
              <a:schemeClr val="bg2"/>
            </a:solidFill>
            <a:miter lim="800000"/>
            <a:headEnd/>
            <a:tailEnd/>
          </a:ln>
        </p:spPr>
        <p:txBody>
          <a:bodyPr>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algn="ctr"/>
            <a:r>
              <a:rPr lang="en-US" sz="1700">
                <a:solidFill>
                  <a:schemeClr val="bg2"/>
                </a:solidFill>
                <a:latin typeface="Calibri" pitchFamily="34" charset="0"/>
                <a:cs typeface="Calibri" pitchFamily="34" charset="0"/>
              </a:rPr>
              <a:t>P.8.5</a:t>
            </a:r>
          </a:p>
          <a:p>
            <a:pPr algn="ctr"/>
            <a:r>
              <a:rPr lang="en-US" sz="1700">
                <a:solidFill>
                  <a:schemeClr val="bg2"/>
                </a:solidFill>
                <a:latin typeface="Calibri" pitchFamily="34" charset="0"/>
                <a:cs typeface="Calibri" pitchFamily="34" charset="0"/>
              </a:rPr>
              <a:t>Mengukur Kinerja Produksi</a:t>
            </a:r>
          </a:p>
        </p:txBody>
      </p:sp>
      <p:sp>
        <p:nvSpPr>
          <p:cNvPr id="47110" name="Text Box 4"/>
          <p:cNvSpPr txBox="1">
            <a:spLocks noChangeArrowheads="1"/>
          </p:cNvSpPr>
          <p:nvPr/>
        </p:nvSpPr>
        <p:spPr bwMode="auto">
          <a:xfrm>
            <a:off x="2741613" y="1839501"/>
            <a:ext cx="1925637" cy="1033462"/>
          </a:xfrm>
          <a:prstGeom prst="rect">
            <a:avLst/>
          </a:prstGeom>
          <a:solidFill>
            <a:schemeClr val="tx1"/>
          </a:solidFill>
          <a:ln w="9525">
            <a:solidFill>
              <a:schemeClr val="bg2"/>
            </a:solidFill>
            <a:miter lim="800000"/>
            <a:headEnd/>
            <a:tailEnd/>
          </a:ln>
        </p:spPr>
        <p:txBody>
          <a:bodyPr wrap="square">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algn="ctr">
              <a:lnSpc>
                <a:spcPct val="120000"/>
              </a:lnSpc>
            </a:pPr>
            <a:r>
              <a:rPr lang="en-US" sz="1700">
                <a:solidFill>
                  <a:schemeClr val="bg2"/>
                </a:solidFill>
                <a:latin typeface="Calibri" pitchFamily="34" charset="0"/>
                <a:cs typeface="Calibri" pitchFamily="34" charset="0"/>
              </a:rPr>
              <a:t>P.8.4</a:t>
            </a:r>
          </a:p>
          <a:p>
            <a:pPr algn="ctr">
              <a:lnSpc>
                <a:spcPct val="120000"/>
              </a:lnSpc>
            </a:pPr>
            <a:r>
              <a:rPr lang="en-US" sz="1700">
                <a:solidFill>
                  <a:schemeClr val="bg2"/>
                </a:solidFill>
                <a:latin typeface="Calibri" pitchFamily="34" charset="0"/>
                <a:cs typeface="Calibri" pitchFamily="34" charset="0"/>
              </a:rPr>
              <a:t>Tugas Kelola Persediaan</a:t>
            </a:r>
          </a:p>
        </p:txBody>
      </p:sp>
      <p:sp>
        <p:nvSpPr>
          <p:cNvPr id="25607" name="Text Box 5"/>
          <p:cNvSpPr txBox="1">
            <a:spLocks noChangeArrowheads="1"/>
          </p:cNvSpPr>
          <p:nvPr/>
        </p:nvSpPr>
        <p:spPr bwMode="auto">
          <a:xfrm>
            <a:off x="5151437" y="1658526"/>
            <a:ext cx="4516437" cy="1792798"/>
          </a:xfrm>
          <a:prstGeom prst="rect">
            <a:avLst/>
          </a:prstGeom>
          <a:solidFill>
            <a:schemeClr val="tx1"/>
          </a:solidFill>
          <a:ln w="9525">
            <a:solidFill>
              <a:schemeClr val="bg2"/>
            </a:solidFill>
            <a:miter lim="800000"/>
            <a:headEnd/>
            <a:tailEnd/>
          </a:ln>
        </p:spPr>
        <p:txBody>
          <a:bodyPr wrap="square">
            <a:spAutoFit/>
          </a:bodyPr>
          <a:lstStyle/>
          <a:p>
            <a:pPr marL="725488" indent="-725488">
              <a:lnSpc>
                <a:spcPct val="130000"/>
              </a:lnSpc>
              <a:defRPr/>
            </a:pPr>
            <a:r>
              <a:rPr lang="en-US" sz="1700" dirty="0">
                <a:solidFill>
                  <a:schemeClr val="bg2"/>
                </a:solidFill>
                <a:latin typeface="Calibri" pitchFamily="34" charset="0"/>
                <a:cs typeface="Calibri" pitchFamily="34" charset="0"/>
              </a:rPr>
              <a:t>P.8.4.1  </a:t>
            </a:r>
            <a:r>
              <a:rPr lang="en-US" sz="1700" dirty="0" err="1">
                <a:solidFill>
                  <a:schemeClr val="bg2"/>
                </a:solidFill>
                <a:latin typeface="Calibri" pitchFamily="34" charset="0"/>
                <a:cs typeface="Calibri" pitchFamily="34" charset="0"/>
              </a:rPr>
              <a:t>Tatacara</a:t>
            </a:r>
            <a:r>
              <a:rPr lang="en-US" sz="1700"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penyediaan</a:t>
            </a:r>
            <a:r>
              <a:rPr lang="en-US" sz="1700" u="sng" dirty="0">
                <a:solidFill>
                  <a:schemeClr val="bg2"/>
                </a:solidFill>
                <a:latin typeface="Calibri" pitchFamily="34" charset="0"/>
                <a:cs typeface="Calibri" pitchFamily="34" charset="0"/>
              </a:rPr>
              <a:t> </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penanganan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bahan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baku</a:t>
            </a:r>
            <a:endParaRPr lang="en-US" sz="1700" dirty="0">
              <a:solidFill>
                <a:schemeClr val="bg2"/>
              </a:solidFill>
              <a:latin typeface="Calibri" pitchFamily="34" charset="0"/>
              <a:cs typeface="Calibri" pitchFamily="34" charset="0"/>
            </a:endParaRPr>
          </a:p>
          <a:p>
            <a:pPr marL="725488" indent="-725488">
              <a:lnSpc>
                <a:spcPct val="130000"/>
              </a:lnSpc>
              <a:defRPr/>
            </a:pPr>
            <a:r>
              <a:rPr lang="en-US" sz="1700" dirty="0">
                <a:solidFill>
                  <a:schemeClr val="bg2"/>
                </a:solidFill>
                <a:latin typeface="Calibri" pitchFamily="34" charset="0"/>
                <a:cs typeface="Calibri" pitchFamily="34" charset="0"/>
              </a:rPr>
              <a:t>P.8.4.2  </a:t>
            </a:r>
            <a:r>
              <a:rPr lang="en-US" sz="1700" dirty="0" err="1">
                <a:solidFill>
                  <a:schemeClr val="bg2"/>
                </a:solidFill>
                <a:latin typeface="Calibri" pitchFamily="34" charset="0"/>
                <a:cs typeface="Calibri" pitchFamily="34" charset="0"/>
              </a:rPr>
              <a:t>Spesifikasi</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mengadakan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dan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alokasi</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bahan</a:t>
            </a:r>
            <a:r>
              <a:rPr lang="en-US" sz="1700" dirty="0">
                <a:solidFill>
                  <a:schemeClr val="bg2"/>
                </a:solidFill>
                <a:latin typeface="Calibri" pitchFamily="34" charset="0"/>
                <a:cs typeface="Calibri" pitchFamily="34" charset="0"/>
              </a:rPr>
              <a:t> </a:t>
            </a:r>
            <a:r>
              <a:rPr lang="en-US" sz="1700" dirty="0" smtClean="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baku</a:t>
            </a:r>
            <a:endParaRPr lang="en-US" sz="1700" dirty="0">
              <a:solidFill>
                <a:schemeClr val="bg2"/>
              </a:solidFill>
              <a:latin typeface="Calibri" pitchFamily="34" charset="0"/>
              <a:cs typeface="Calibri" pitchFamily="34" charset="0"/>
            </a:endParaRPr>
          </a:p>
          <a:p>
            <a:pPr marL="725488" indent="-725488">
              <a:lnSpc>
                <a:spcPct val="130000"/>
              </a:lnSpc>
              <a:defRPr/>
            </a:pPr>
            <a:r>
              <a:rPr lang="en-US" sz="1700" dirty="0">
                <a:solidFill>
                  <a:schemeClr val="bg2"/>
                </a:solidFill>
                <a:latin typeface="Calibri" pitchFamily="34" charset="0"/>
                <a:cs typeface="Calibri" pitchFamily="34" charset="0"/>
              </a:rPr>
              <a:t>P.8.4.3  Program </a:t>
            </a:r>
            <a:r>
              <a:rPr lang="en-US" sz="1700" u="sng" dirty="0" err="1">
                <a:solidFill>
                  <a:schemeClr val="bg2"/>
                </a:solidFill>
                <a:latin typeface="Calibri" pitchFamily="34" charset="0"/>
                <a:cs typeface="Calibri" pitchFamily="34" charset="0"/>
              </a:rPr>
              <a:t>penghematan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bahan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baku</a:t>
            </a:r>
            <a:endParaRPr lang="en-US" sz="1700" dirty="0">
              <a:solidFill>
                <a:schemeClr val="bg2"/>
              </a:solidFill>
              <a:latin typeface="Calibri" pitchFamily="34" charset="0"/>
              <a:cs typeface="Calibri" pitchFamily="34" charset="0"/>
            </a:endParaRPr>
          </a:p>
        </p:txBody>
      </p:sp>
      <p:sp>
        <p:nvSpPr>
          <p:cNvPr id="47112" name="Text Box 6"/>
          <p:cNvSpPr txBox="1">
            <a:spLocks noChangeArrowheads="1"/>
          </p:cNvSpPr>
          <p:nvPr/>
        </p:nvSpPr>
        <p:spPr bwMode="auto">
          <a:xfrm>
            <a:off x="5151438" y="3652426"/>
            <a:ext cx="4529137" cy="1792798"/>
          </a:xfrm>
          <a:prstGeom prst="rect">
            <a:avLst/>
          </a:prstGeom>
          <a:solidFill>
            <a:schemeClr val="tx1"/>
          </a:solidFill>
          <a:ln w="9525">
            <a:solidFill>
              <a:schemeClr val="bg2"/>
            </a:solidFill>
            <a:miter lim="800000"/>
            <a:headEnd/>
            <a:tailEnd/>
          </a:ln>
        </p:spPr>
        <p:txBody>
          <a:bodyPr>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marL="725488" indent="-725488">
              <a:lnSpc>
                <a:spcPct val="130000"/>
              </a:lnSpc>
            </a:pPr>
            <a:r>
              <a:rPr lang="en-US" sz="1700" dirty="0">
                <a:solidFill>
                  <a:schemeClr val="bg2"/>
                </a:solidFill>
                <a:latin typeface="Calibri" pitchFamily="34" charset="0"/>
                <a:cs typeface="Calibri" pitchFamily="34" charset="0"/>
              </a:rPr>
              <a:t>P.8.5.1  </a:t>
            </a:r>
            <a:r>
              <a:rPr lang="en-US" sz="1700" dirty="0" err="1">
                <a:solidFill>
                  <a:schemeClr val="bg2"/>
                </a:solidFill>
                <a:latin typeface="Calibri" pitchFamily="34" charset="0"/>
                <a:cs typeface="Calibri" pitchFamily="34" charset="0"/>
              </a:rPr>
              <a:t>Mengukur</a:t>
            </a:r>
            <a:r>
              <a:rPr lang="en-US" sz="1700"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keluaran</a:t>
            </a:r>
            <a:r>
              <a:rPr lang="en-US" sz="1700" dirty="0">
                <a:solidFill>
                  <a:schemeClr val="bg2"/>
                </a:solidFill>
                <a:latin typeface="Calibri" pitchFamily="34" charset="0"/>
                <a:cs typeface="Calibri" pitchFamily="34" charset="0"/>
              </a:rPr>
              <a:t> proses </a:t>
            </a:r>
            <a:r>
              <a:rPr lang="en-US" sz="1700" dirty="0" err="1">
                <a:solidFill>
                  <a:schemeClr val="bg2"/>
                </a:solidFill>
                <a:latin typeface="Calibri" pitchFamily="34" charset="0"/>
                <a:cs typeface="Calibri" pitchFamily="34" charset="0"/>
              </a:rPr>
              <a:t>manufaktur</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dari</a:t>
            </a:r>
            <a:r>
              <a:rPr lang="en-US" sz="1700" dirty="0">
                <a:solidFill>
                  <a:schemeClr val="bg2"/>
                </a:solidFill>
                <a:latin typeface="Calibri" pitchFamily="34" charset="0"/>
                <a:cs typeface="Calibri" pitchFamily="34" charset="0"/>
              </a:rPr>
              <a:t> </a:t>
            </a:r>
            <a:r>
              <a:rPr lang="en-US" sz="1700" dirty="0" smtClean="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segi</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jumlah</a:t>
            </a:r>
            <a:r>
              <a:rPr lang="en-US" sz="1700" dirty="0">
                <a:solidFill>
                  <a:schemeClr val="bg2"/>
                </a:solidFill>
                <a:latin typeface="Calibri" pitchFamily="34" charset="0"/>
                <a:cs typeface="Calibri" pitchFamily="34" charset="0"/>
              </a:rPr>
              <a:t> &amp; </a:t>
            </a:r>
            <a:r>
              <a:rPr lang="en-US" sz="1700" dirty="0" err="1">
                <a:solidFill>
                  <a:schemeClr val="bg2"/>
                </a:solidFill>
                <a:latin typeface="Calibri" pitchFamily="34" charset="0"/>
                <a:cs typeface="Calibri" pitchFamily="34" charset="0"/>
              </a:rPr>
              <a:t>harga</a:t>
            </a:r>
            <a:r>
              <a:rPr lang="en-US" sz="1700" dirty="0">
                <a:solidFill>
                  <a:schemeClr val="bg2"/>
                </a:solidFill>
                <a:latin typeface="Calibri" pitchFamily="34" charset="0"/>
                <a:cs typeface="Calibri" pitchFamily="34" charset="0"/>
              </a:rPr>
              <a:t> </a:t>
            </a:r>
          </a:p>
          <a:p>
            <a:pPr marL="725488" indent="-725488">
              <a:lnSpc>
                <a:spcPct val="130000"/>
              </a:lnSpc>
            </a:pPr>
            <a:r>
              <a:rPr lang="en-US" sz="1700" dirty="0">
                <a:solidFill>
                  <a:schemeClr val="bg2"/>
                </a:solidFill>
                <a:latin typeface="Calibri" pitchFamily="34" charset="0"/>
                <a:cs typeface="Calibri" pitchFamily="34" charset="0"/>
              </a:rPr>
              <a:t>P.8.5.2  </a:t>
            </a:r>
            <a:r>
              <a:rPr lang="en-US" sz="1700" dirty="0" err="1">
                <a:solidFill>
                  <a:schemeClr val="bg2"/>
                </a:solidFill>
                <a:latin typeface="Calibri" pitchFamily="34" charset="0"/>
                <a:cs typeface="Calibri" pitchFamily="34" charset="0"/>
              </a:rPr>
              <a:t>Analisis</a:t>
            </a:r>
            <a:r>
              <a:rPr lang="en-US" sz="1700"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produktifitas</a:t>
            </a:r>
            <a:r>
              <a:rPr lang="en-US" sz="1700" dirty="0">
                <a:solidFill>
                  <a:schemeClr val="bg2"/>
                </a:solidFill>
                <a:latin typeface="Calibri" pitchFamily="34" charset="0"/>
                <a:cs typeface="Calibri" pitchFamily="34" charset="0"/>
              </a:rPr>
              <a:t> </a:t>
            </a:r>
          </a:p>
          <a:p>
            <a:pPr marL="725488" indent="-725488">
              <a:lnSpc>
                <a:spcPct val="130000"/>
              </a:lnSpc>
            </a:pPr>
            <a:r>
              <a:rPr lang="en-US" sz="1700" dirty="0">
                <a:solidFill>
                  <a:schemeClr val="bg2"/>
                </a:solidFill>
                <a:latin typeface="Calibri" pitchFamily="34" charset="0"/>
                <a:cs typeface="Calibri" pitchFamily="34" charset="0"/>
              </a:rPr>
              <a:t>P.8.5.3  </a:t>
            </a:r>
            <a:r>
              <a:rPr lang="en-US" sz="1700" u="sng" dirty="0" err="1">
                <a:solidFill>
                  <a:schemeClr val="bg2"/>
                </a:solidFill>
                <a:latin typeface="Calibri" pitchFamily="34" charset="0"/>
                <a:cs typeface="Calibri" pitchFamily="34" charset="0"/>
              </a:rPr>
              <a:t>Analisis</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penggunaan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bahan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baku</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dan</a:t>
            </a:r>
            <a:r>
              <a:rPr lang="en-US" sz="1700" dirty="0">
                <a:solidFill>
                  <a:schemeClr val="bg2"/>
                </a:solidFill>
                <a:latin typeface="Calibri" pitchFamily="34" charset="0"/>
                <a:cs typeface="Calibri" pitchFamily="34" charset="0"/>
              </a:rPr>
              <a:t> </a:t>
            </a:r>
          </a:p>
          <a:p>
            <a:pPr marL="725488" indent="-725488">
              <a:lnSpc>
                <a:spcPct val="130000"/>
              </a:lnSpc>
            </a:pP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bahan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habis</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pakai</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untuk</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efisiensi</a:t>
            </a:r>
            <a:endParaRPr lang="en-US" sz="1700" dirty="0">
              <a:solidFill>
                <a:schemeClr val="bg2"/>
              </a:solidFill>
              <a:latin typeface="Calibri" pitchFamily="34" charset="0"/>
              <a:cs typeface="Calibri" pitchFamily="34" charset="0"/>
            </a:endParaRPr>
          </a:p>
        </p:txBody>
      </p:sp>
      <p:sp>
        <p:nvSpPr>
          <p:cNvPr id="47113" name="Line 7"/>
          <p:cNvSpPr>
            <a:spLocks noChangeShapeType="1"/>
          </p:cNvSpPr>
          <p:nvPr/>
        </p:nvSpPr>
        <p:spPr bwMode="auto">
          <a:xfrm flipH="1">
            <a:off x="381000" y="3574638"/>
            <a:ext cx="2211388"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solidFill>
                <a:schemeClr val="bg2"/>
              </a:solidFill>
              <a:latin typeface="Calibri" pitchFamily="34" charset="0"/>
              <a:cs typeface="Calibri" pitchFamily="34" charset="0"/>
            </a:endParaRPr>
          </a:p>
        </p:txBody>
      </p:sp>
      <p:sp>
        <p:nvSpPr>
          <p:cNvPr id="47114" name="Line 8"/>
          <p:cNvSpPr>
            <a:spLocks noChangeShapeType="1"/>
          </p:cNvSpPr>
          <p:nvPr/>
        </p:nvSpPr>
        <p:spPr bwMode="auto">
          <a:xfrm flipH="1">
            <a:off x="2592388" y="2279238"/>
            <a:ext cx="15240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solidFill>
                <a:schemeClr val="bg2"/>
              </a:solidFill>
              <a:latin typeface="Calibri" pitchFamily="34" charset="0"/>
              <a:cs typeface="Calibri" pitchFamily="34" charset="0"/>
            </a:endParaRPr>
          </a:p>
        </p:txBody>
      </p:sp>
      <p:sp>
        <p:nvSpPr>
          <p:cNvPr id="47115" name="Line 9"/>
          <p:cNvSpPr>
            <a:spLocks noChangeShapeType="1"/>
          </p:cNvSpPr>
          <p:nvPr/>
        </p:nvSpPr>
        <p:spPr bwMode="auto">
          <a:xfrm flipV="1">
            <a:off x="2592388" y="2260188"/>
            <a:ext cx="0" cy="220980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solidFill>
                <a:schemeClr val="bg2"/>
              </a:solidFill>
              <a:latin typeface="Calibri" pitchFamily="34" charset="0"/>
              <a:cs typeface="Calibri" pitchFamily="34" charset="0"/>
            </a:endParaRPr>
          </a:p>
        </p:txBody>
      </p:sp>
      <p:sp>
        <p:nvSpPr>
          <p:cNvPr id="47116" name="Line 10"/>
          <p:cNvSpPr>
            <a:spLocks noChangeShapeType="1"/>
          </p:cNvSpPr>
          <p:nvPr/>
        </p:nvSpPr>
        <p:spPr bwMode="auto">
          <a:xfrm flipH="1">
            <a:off x="2592388" y="4422363"/>
            <a:ext cx="15240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solidFill>
                <a:schemeClr val="bg2"/>
              </a:solidFill>
              <a:latin typeface="Calibri" pitchFamily="34" charset="0"/>
              <a:cs typeface="Calibri" pitchFamily="34" charset="0"/>
            </a:endParaRPr>
          </a:p>
        </p:txBody>
      </p:sp>
      <p:cxnSp>
        <p:nvCxnSpPr>
          <p:cNvPr id="47117" name="AutoShape 11"/>
          <p:cNvCxnSpPr>
            <a:cxnSpLocks noChangeShapeType="1"/>
            <a:stCxn id="47110" idx="3"/>
          </p:cNvCxnSpPr>
          <p:nvPr/>
        </p:nvCxnSpPr>
        <p:spPr bwMode="auto">
          <a:xfrm>
            <a:off x="4667250" y="2356232"/>
            <a:ext cx="484188" cy="0"/>
          </a:xfrm>
          <a:prstGeom prst="straightConnector1">
            <a:avLst/>
          </a:prstGeom>
          <a:noFill/>
          <a:ln w="9525">
            <a:solidFill>
              <a:schemeClr val="bg2"/>
            </a:solidFill>
            <a:round/>
            <a:headEnd/>
            <a:tailEnd type="triangle" w="med" len="med"/>
          </a:ln>
          <a:extLst>
            <a:ext uri="{909E8E84-426E-40DD-AFC4-6F175D3DCCD1}">
              <a14:hiddenFill xmlns:a14="http://schemas.microsoft.com/office/drawing/2010/main">
                <a:noFill/>
              </a14:hiddenFill>
            </a:ext>
          </a:extLst>
        </p:spPr>
      </p:cxnSp>
      <p:cxnSp>
        <p:nvCxnSpPr>
          <p:cNvPr id="47118" name="AutoShape 12"/>
          <p:cNvCxnSpPr>
            <a:cxnSpLocks noChangeShapeType="1"/>
          </p:cNvCxnSpPr>
          <p:nvPr/>
        </p:nvCxnSpPr>
        <p:spPr bwMode="auto">
          <a:xfrm>
            <a:off x="4667250" y="4422363"/>
            <a:ext cx="484188" cy="0"/>
          </a:xfrm>
          <a:prstGeom prst="straightConnector1">
            <a:avLst/>
          </a:prstGeom>
          <a:noFill/>
          <a:ln w="9525">
            <a:solidFill>
              <a:schemeClr val="bg2"/>
            </a:solidFill>
            <a:round/>
            <a:headEnd/>
            <a:tailEnd type="triangle" w="med" len="med"/>
          </a:ln>
          <a:extLst>
            <a:ext uri="{909E8E84-426E-40DD-AFC4-6F175D3DCCD1}">
              <a14:hiddenFill xmlns:a14="http://schemas.microsoft.com/office/drawing/2010/main">
                <a:noFill/>
              </a14:hiddenFill>
            </a:ext>
          </a:extLst>
        </p:spPr>
      </p:cxnSp>
    </p:spTree>
  </p:cSld>
  <p:clrMapOvr>
    <a:masterClrMapping/>
  </p:clrMapOvr>
  <p:transition>
    <p:cover dir="rd"/>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bwMode="auto">
          <a:xfrm>
            <a:off x="0" y="1"/>
            <a:ext cx="9906000" cy="764704"/>
          </a:xfrm>
          <a:prstGeom prst="rect">
            <a:avLst/>
          </a:prstGeom>
          <a:solidFill>
            <a:schemeClr val="accent5">
              <a:lumMod val="75000"/>
            </a:schemeClr>
          </a:solidFill>
          <a:ln w="5715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50000"/>
              </a:lnSpc>
              <a:spcBef>
                <a:spcPct val="45000"/>
              </a:spcBef>
              <a:spcAft>
                <a:spcPct val="0"/>
              </a:spcAft>
              <a:buClrTx/>
              <a:buSzTx/>
              <a:buFontTx/>
              <a:buNone/>
              <a:tabLst/>
            </a:pPr>
            <a:endParaRPr kumimoji="0" lang="en-US" sz="4400" b="1" i="0" u="none" strike="noStrike" cap="none" normalizeH="0" baseline="0" dirty="0" smtClean="0">
              <a:ln>
                <a:noFill/>
              </a:ln>
              <a:solidFill>
                <a:srgbClr val="FFFFCC"/>
              </a:solidFill>
              <a:effectLst/>
              <a:latin typeface="Calibri" pitchFamily="34" charset="0"/>
              <a:cs typeface="Calibri" pitchFamily="34" charset="0"/>
            </a:endParaRPr>
          </a:p>
        </p:txBody>
      </p:sp>
      <p:sp>
        <p:nvSpPr>
          <p:cNvPr id="2" name="Footer Placeholder 1"/>
          <p:cNvSpPr>
            <a:spLocks noGrp="1"/>
          </p:cNvSpPr>
          <p:nvPr>
            <p:ph type="ftr" sz="quarter" idx="10"/>
          </p:nvPr>
        </p:nvSpPr>
        <p:spPr>
          <a:xfrm>
            <a:off x="166688" y="6500813"/>
            <a:ext cx="3429000" cy="457200"/>
          </a:xfrm>
        </p:spPr>
        <p:txBody>
          <a:bodyPr/>
          <a:lstStyle/>
          <a:p>
            <a:pPr>
              <a:defRPr/>
            </a:pPr>
            <a:r>
              <a:rPr lang="en-US" dirty="0" err="1" smtClean="0">
                <a:solidFill>
                  <a:schemeClr val="bg2"/>
                </a:solidFill>
              </a:rPr>
              <a:t>Bakuan</a:t>
            </a:r>
            <a:r>
              <a:rPr lang="en-US" dirty="0" smtClean="0">
                <a:solidFill>
                  <a:schemeClr val="bg2"/>
                </a:solidFill>
              </a:rPr>
              <a:t> </a:t>
            </a:r>
            <a:r>
              <a:rPr lang="en-US" dirty="0" err="1" smtClean="0">
                <a:solidFill>
                  <a:schemeClr val="bg2"/>
                </a:solidFill>
              </a:rPr>
              <a:t>Kompetensi</a:t>
            </a:r>
            <a:r>
              <a:rPr lang="en-US" dirty="0" smtClean="0">
                <a:solidFill>
                  <a:schemeClr val="bg2"/>
                </a:solidFill>
              </a:rPr>
              <a:t> IP </a:t>
            </a:r>
            <a:r>
              <a:rPr lang="en-US" dirty="0" err="1" smtClean="0">
                <a:solidFill>
                  <a:schemeClr val="bg2"/>
                </a:solidFill>
              </a:rPr>
              <a:t>Versi</a:t>
            </a:r>
            <a:r>
              <a:rPr lang="en-US" dirty="0" smtClean="0">
                <a:solidFill>
                  <a:schemeClr val="bg2"/>
                </a:solidFill>
              </a:rPr>
              <a:t> </a:t>
            </a:r>
            <a:r>
              <a:rPr lang="en-US" dirty="0" err="1" smtClean="0">
                <a:solidFill>
                  <a:schemeClr val="bg2"/>
                </a:solidFill>
              </a:rPr>
              <a:t>Ringkas</a:t>
            </a:r>
            <a:endParaRPr lang="en-US" dirty="0">
              <a:solidFill>
                <a:schemeClr val="bg2"/>
              </a:solidFill>
            </a:endParaRPr>
          </a:p>
        </p:txBody>
      </p:sp>
      <p:sp>
        <p:nvSpPr>
          <p:cNvPr id="48131" name="Slide Number Placeholder 2"/>
          <p:cNvSpPr>
            <a:spLocks noGrp="1"/>
          </p:cNvSpPr>
          <p:nvPr>
            <p:ph type="sldNum" sz="quarter" idx="11"/>
          </p:nvPr>
        </p:nvSpPr>
        <p:spPr>
          <a:xfrm>
            <a:off x="8239125" y="6500813"/>
            <a:ext cx="1398588"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r>
              <a:rPr lang="en-US" sz="1400" b="0" smtClean="0">
                <a:solidFill>
                  <a:schemeClr val="bg2"/>
                </a:solidFill>
                <a:latin typeface="Tahoma" pitchFamily="34" charset="0"/>
              </a:rPr>
              <a:t>Slide </a:t>
            </a:r>
            <a:fld id="{43EA78E7-A9A5-4DD9-AFE6-107A233F3EEA}" type="slidenum">
              <a:rPr lang="en-US" sz="1400" b="0" smtClean="0">
                <a:solidFill>
                  <a:schemeClr val="bg2"/>
                </a:solidFill>
                <a:latin typeface="Tahoma" pitchFamily="34" charset="0"/>
              </a:rPr>
              <a:pPr/>
              <a:t>45</a:t>
            </a:fld>
            <a:endParaRPr lang="en-US" sz="1400" b="0" smtClean="0">
              <a:solidFill>
                <a:schemeClr val="bg2"/>
              </a:solidFill>
              <a:latin typeface="Tahoma"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103693425"/>
              </p:ext>
            </p:extLst>
          </p:nvPr>
        </p:nvGraphicFramePr>
        <p:xfrm>
          <a:off x="523875" y="928688"/>
          <a:ext cx="8929688" cy="5364480"/>
        </p:xfrm>
        <a:graphic>
          <a:graphicData uri="http://schemas.openxmlformats.org/drawingml/2006/table">
            <a:tbl>
              <a:tblPr/>
              <a:tblGrid>
                <a:gridCol w="571499"/>
                <a:gridCol w="785813"/>
                <a:gridCol w="2214563"/>
                <a:gridCol w="928688"/>
                <a:gridCol w="2571750"/>
                <a:gridCol w="714375"/>
                <a:gridCol w="285750"/>
                <a:gridCol w="285750"/>
                <a:gridCol w="285750"/>
                <a:gridCol w="285750"/>
              </a:tblGrid>
              <a:tr h="335260">
                <a:tc>
                  <a:txBody>
                    <a:bodyPr/>
                    <a:lstStyle/>
                    <a:p>
                      <a:pPr marL="0" marR="0" algn="ctr">
                        <a:spcBef>
                          <a:spcPts val="0"/>
                        </a:spcBef>
                        <a:spcAft>
                          <a:spcPts val="0"/>
                        </a:spcAft>
                        <a:tabLst>
                          <a:tab pos="514350" algn="l"/>
                          <a:tab pos="685800" algn="l"/>
                        </a:tabLst>
                      </a:pPr>
                      <a:r>
                        <a:rPr lang="en-US" sz="1100" b="1" dirty="0">
                          <a:solidFill>
                            <a:srgbClr val="000000"/>
                          </a:solidFill>
                          <a:latin typeface="Calibri" pitchFamily="34" charset="0"/>
                          <a:ea typeface="Times New Roman"/>
                          <a:cs typeface="Calibri" pitchFamily="34" charset="0"/>
                        </a:rPr>
                        <a:t>NO</a:t>
                      </a:r>
                    </a:p>
                  </a:txBody>
                  <a:tcPr marL="31306" marR="31306" marT="0" marB="0">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a:noFill/>
                    </a:lnB>
                    <a:solidFill>
                      <a:srgbClr val="FFFF99"/>
                    </a:solidFill>
                  </a:tcPr>
                </a:tc>
                <a:tc>
                  <a:txBody>
                    <a:bodyPr/>
                    <a:lstStyle/>
                    <a:p>
                      <a:pPr marL="0" marR="0" algn="ctr">
                        <a:spcBef>
                          <a:spcPts val="0"/>
                        </a:spcBef>
                        <a:spcAft>
                          <a:spcPts val="0"/>
                        </a:spcAft>
                        <a:tabLst>
                          <a:tab pos="514350" algn="l"/>
                          <a:tab pos="685800" algn="l"/>
                        </a:tabLst>
                      </a:pPr>
                      <a:r>
                        <a:rPr lang="en-US" sz="1100" b="1" dirty="0">
                          <a:solidFill>
                            <a:srgbClr val="000000"/>
                          </a:solidFill>
                          <a:latin typeface="Calibri" pitchFamily="34" charset="0"/>
                          <a:ea typeface="Times New Roman"/>
                          <a:cs typeface="Calibri" pitchFamily="34" charset="0"/>
                        </a:rPr>
                        <a:t>PERIODA</a:t>
                      </a:r>
                    </a:p>
                  </a:txBody>
                  <a:tcPr marL="31306" marR="313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a:noFill/>
                    </a:lnB>
                    <a:solidFill>
                      <a:srgbClr val="FFFF99"/>
                    </a:solidFill>
                  </a:tcPr>
                </a:tc>
                <a:tc>
                  <a:txBody>
                    <a:bodyPr/>
                    <a:lstStyle/>
                    <a:p>
                      <a:pPr marL="0" marR="0" algn="ctr">
                        <a:spcBef>
                          <a:spcPts val="0"/>
                        </a:spcBef>
                        <a:spcAft>
                          <a:spcPts val="0"/>
                        </a:spcAft>
                        <a:tabLst>
                          <a:tab pos="514350" algn="l"/>
                          <a:tab pos="685800" algn="l"/>
                        </a:tabLst>
                      </a:pPr>
                      <a:r>
                        <a:rPr lang="en-US" sz="1100" b="1" dirty="0" smtClean="0">
                          <a:solidFill>
                            <a:srgbClr val="000000"/>
                          </a:solidFill>
                          <a:latin typeface="Calibri" pitchFamily="34" charset="0"/>
                          <a:ea typeface="Times New Roman"/>
                          <a:cs typeface="Calibri" pitchFamily="34" charset="0"/>
                        </a:rPr>
                        <a:t>INSTANSI / PERUSAHAAN</a:t>
                      </a:r>
                      <a:r>
                        <a:rPr lang="en-US" sz="1100" b="1" dirty="0">
                          <a:solidFill>
                            <a:srgbClr val="000000"/>
                          </a:solidFill>
                          <a:latin typeface="Calibri" pitchFamily="34" charset="0"/>
                          <a:ea typeface="Times New Roman"/>
                          <a:cs typeface="Calibri" pitchFamily="34" charset="0"/>
                        </a:rPr>
                        <a:t>, </a:t>
                      </a:r>
                      <a:r>
                        <a:rPr lang="en-US" sz="1100" b="1" dirty="0" smtClean="0">
                          <a:solidFill>
                            <a:srgbClr val="000000"/>
                          </a:solidFill>
                          <a:latin typeface="Calibri" pitchFamily="34" charset="0"/>
                          <a:ea typeface="Times New Roman"/>
                          <a:cs typeface="Calibri" pitchFamily="34" charset="0"/>
                        </a:rPr>
                        <a:t> NAMA</a:t>
                      </a:r>
                      <a:endParaRPr lang="en-US" sz="1100" b="1" dirty="0">
                        <a:solidFill>
                          <a:srgbClr val="000000"/>
                        </a:solidFill>
                        <a:latin typeface="Calibri" pitchFamily="34" charset="0"/>
                        <a:ea typeface="Times New Roman"/>
                        <a:cs typeface="Calibri" pitchFamily="34" charset="0"/>
                      </a:endParaRPr>
                    </a:p>
                  </a:txBody>
                  <a:tcPr marL="31306" marR="313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a:noFill/>
                    </a:lnB>
                    <a:solidFill>
                      <a:srgbClr val="FFFF99"/>
                    </a:solidFill>
                  </a:tcPr>
                </a:tc>
                <a:tc>
                  <a:txBody>
                    <a:bodyPr/>
                    <a:lstStyle/>
                    <a:p>
                      <a:pPr marL="0" marR="0" algn="ctr">
                        <a:spcBef>
                          <a:spcPts val="0"/>
                        </a:spcBef>
                        <a:spcAft>
                          <a:spcPts val="0"/>
                        </a:spcAft>
                        <a:tabLst>
                          <a:tab pos="514350" algn="l"/>
                          <a:tab pos="685800" algn="l"/>
                        </a:tabLst>
                      </a:pPr>
                      <a:r>
                        <a:rPr lang="en-US" sz="1100" b="1" dirty="0">
                          <a:solidFill>
                            <a:srgbClr val="000000"/>
                          </a:solidFill>
                          <a:latin typeface="Calibri" pitchFamily="34" charset="0"/>
                          <a:ea typeface="Times New Roman"/>
                          <a:cs typeface="Calibri" pitchFamily="34" charset="0"/>
                        </a:rPr>
                        <a:t>POSISI TUGAS</a:t>
                      </a:r>
                    </a:p>
                  </a:txBody>
                  <a:tcPr marL="31306" marR="313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a:noFill/>
                    </a:lnB>
                    <a:solidFill>
                      <a:srgbClr val="FFFF99"/>
                    </a:solidFill>
                  </a:tcPr>
                </a:tc>
                <a:tc>
                  <a:txBody>
                    <a:bodyPr/>
                    <a:lstStyle/>
                    <a:p>
                      <a:pPr marL="0" marR="0" algn="ctr">
                        <a:spcBef>
                          <a:spcPts val="0"/>
                        </a:spcBef>
                        <a:spcAft>
                          <a:spcPts val="0"/>
                        </a:spcAft>
                        <a:tabLst>
                          <a:tab pos="514350" algn="l"/>
                          <a:tab pos="685800" algn="l"/>
                        </a:tabLst>
                      </a:pPr>
                      <a:r>
                        <a:rPr lang="en-US" sz="1100" b="1" dirty="0">
                          <a:solidFill>
                            <a:srgbClr val="000000"/>
                          </a:solidFill>
                          <a:latin typeface="Calibri" pitchFamily="34" charset="0"/>
                          <a:ea typeface="Times New Roman"/>
                          <a:cs typeface="Calibri" pitchFamily="34" charset="0"/>
                        </a:rPr>
                        <a:t>URAIAN SINGKAT KEGIATAN</a:t>
                      </a:r>
                    </a:p>
                  </a:txBody>
                  <a:tcPr marL="31306" marR="313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a:noFill/>
                    </a:lnB>
                    <a:solidFill>
                      <a:srgbClr val="FFFF99"/>
                    </a:solidFill>
                  </a:tcPr>
                </a:tc>
                <a:tc>
                  <a:txBody>
                    <a:bodyPr/>
                    <a:lstStyle/>
                    <a:p>
                      <a:pPr marL="0" marR="0" algn="ctr">
                        <a:spcBef>
                          <a:spcPts val="0"/>
                        </a:spcBef>
                        <a:spcAft>
                          <a:spcPts val="0"/>
                        </a:spcAft>
                        <a:tabLst>
                          <a:tab pos="514350" algn="l"/>
                          <a:tab pos="685800" algn="l"/>
                        </a:tabLst>
                      </a:pPr>
                      <a:r>
                        <a:rPr lang="en-US" sz="1100" b="1" dirty="0" smtClean="0">
                          <a:solidFill>
                            <a:srgbClr val="000000"/>
                          </a:solidFill>
                          <a:latin typeface="Calibri" pitchFamily="34" charset="0"/>
                          <a:ea typeface="Times New Roman"/>
                          <a:cs typeface="Calibri" pitchFamily="34" charset="0"/>
                        </a:rPr>
                        <a:t>KOMPE</a:t>
                      </a:r>
                    </a:p>
                    <a:p>
                      <a:pPr marL="0" marR="0" algn="ctr">
                        <a:spcBef>
                          <a:spcPts val="0"/>
                        </a:spcBef>
                        <a:spcAft>
                          <a:spcPts val="0"/>
                        </a:spcAft>
                        <a:tabLst>
                          <a:tab pos="514350" algn="l"/>
                          <a:tab pos="685800" algn="l"/>
                        </a:tabLst>
                      </a:pPr>
                      <a:r>
                        <a:rPr lang="en-US" sz="1100" b="1" dirty="0" smtClean="0">
                          <a:solidFill>
                            <a:srgbClr val="000000"/>
                          </a:solidFill>
                          <a:latin typeface="Calibri" pitchFamily="34" charset="0"/>
                          <a:ea typeface="Times New Roman"/>
                          <a:cs typeface="Calibri" pitchFamily="34" charset="0"/>
                        </a:rPr>
                        <a:t>TENSI</a:t>
                      </a:r>
                      <a:endParaRPr lang="en-US" sz="1100" b="1" dirty="0">
                        <a:solidFill>
                          <a:srgbClr val="000000"/>
                        </a:solidFill>
                        <a:latin typeface="Calibri" pitchFamily="34" charset="0"/>
                        <a:ea typeface="Times New Roman"/>
                        <a:cs typeface="Calibri" pitchFamily="34" charset="0"/>
                      </a:endParaRPr>
                    </a:p>
                  </a:txBody>
                  <a:tcPr marL="31306" marR="31306" marT="0" marB="0">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a:noFill/>
                    </a:lnB>
                    <a:solidFill>
                      <a:srgbClr val="FFFFFF"/>
                    </a:solidFill>
                  </a:tcPr>
                </a:tc>
                <a:tc gridSpan="4">
                  <a:txBody>
                    <a:bodyPr/>
                    <a:lstStyle/>
                    <a:p>
                      <a:pPr marL="0" marR="0" algn="ctr">
                        <a:spcBef>
                          <a:spcPts val="0"/>
                        </a:spcBef>
                        <a:spcAft>
                          <a:spcPts val="0"/>
                        </a:spcAft>
                        <a:tabLst>
                          <a:tab pos="514350" algn="l"/>
                          <a:tab pos="685800" algn="l"/>
                        </a:tabLst>
                      </a:pPr>
                      <a:r>
                        <a:rPr lang="en-US" sz="1100" b="1">
                          <a:solidFill>
                            <a:srgbClr val="000000"/>
                          </a:solidFill>
                          <a:latin typeface="Calibri" pitchFamily="34" charset="0"/>
                          <a:ea typeface="Times New Roman"/>
                          <a:cs typeface="Calibri" pitchFamily="34" charset="0"/>
                        </a:rPr>
                        <a:t>Diisi oleh MP</a:t>
                      </a:r>
                    </a:p>
                  </a:txBody>
                  <a:tcPr marL="31306" marR="31306" marT="0" marB="0">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335260">
                <a:tc>
                  <a:txBody>
                    <a:bodyPr/>
                    <a:lstStyle/>
                    <a:p>
                      <a:pPr marL="0" marR="0">
                        <a:spcBef>
                          <a:spcPts val="0"/>
                        </a:spcBef>
                        <a:spcAft>
                          <a:spcPts val="0"/>
                        </a:spcAft>
                        <a:tabLst>
                          <a:tab pos="514350" algn="l"/>
                          <a:tab pos="685800" algn="l"/>
                        </a:tabLst>
                      </a:pPr>
                      <a:r>
                        <a:rPr lang="en-US" sz="1100" b="1">
                          <a:solidFill>
                            <a:srgbClr val="000000"/>
                          </a:solidFill>
                          <a:latin typeface="Calibri" pitchFamily="34" charset="0"/>
                          <a:ea typeface="Times New Roman"/>
                          <a:cs typeface="Calibri" pitchFamily="34" charset="0"/>
                        </a:rPr>
                        <a:t>( </a:t>
                      </a:r>
                      <a:r>
                        <a:rPr lang="en-US" sz="1100" b="1" baseline="30000">
                          <a:solidFill>
                            <a:srgbClr val="000000"/>
                          </a:solidFill>
                          <a:latin typeface="Calibri" pitchFamily="34" charset="0"/>
                          <a:ea typeface="Times New Roman"/>
                          <a:cs typeface="Calibri" pitchFamily="34" charset="0"/>
                        </a:rPr>
                        <a:t>1 </a:t>
                      </a:r>
                      <a:r>
                        <a:rPr lang="en-US" sz="1100" b="1">
                          <a:solidFill>
                            <a:srgbClr val="000000"/>
                          </a:solidFill>
                          <a:latin typeface="Calibri" pitchFamily="34" charset="0"/>
                          <a:ea typeface="Times New Roman"/>
                          <a:cs typeface="Calibri" pitchFamily="34" charset="0"/>
                        </a:rPr>
                        <a:t>)</a:t>
                      </a:r>
                    </a:p>
                  </a:txBody>
                  <a:tcPr marL="31306" marR="31306" marT="0" marB="0">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99"/>
                    </a:solidFill>
                  </a:tcPr>
                </a:tc>
                <a:tc>
                  <a:txBody>
                    <a:bodyPr/>
                    <a:lstStyle/>
                    <a:p>
                      <a:pPr marL="0" marR="0">
                        <a:spcBef>
                          <a:spcPts val="0"/>
                        </a:spcBef>
                        <a:spcAft>
                          <a:spcPts val="0"/>
                        </a:spcAft>
                        <a:tabLst>
                          <a:tab pos="514350" algn="l"/>
                          <a:tab pos="685800" algn="l"/>
                        </a:tabLst>
                      </a:pPr>
                      <a:endParaRPr lang="en-US" sz="1100" b="1">
                        <a:solidFill>
                          <a:srgbClr val="000000"/>
                        </a:solidFill>
                        <a:latin typeface="Calibri" pitchFamily="34" charset="0"/>
                        <a:ea typeface="Times New Roman"/>
                        <a:cs typeface="Calibri" pitchFamily="34" charset="0"/>
                      </a:endParaRPr>
                    </a:p>
                  </a:txBody>
                  <a:tcPr marL="31306" marR="313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tabLst>
                          <a:tab pos="514350" algn="l"/>
                          <a:tab pos="685800" algn="l"/>
                        </a:tabLst>
                      </a:pPr>
                      <a:r>
                        <a:rPr lang="en-US" sz="1100" b="1" dirty="0">
                          <a:solidFill>
                            <a:srgbClr val="000000"/>
                          </a:solidFill>
                          <a:latin typeface="Calibri" pitchFamily="34" charset="0"/>
                          <a:ea typeface="Times New Roman"/>
                          <a:cs typeface="Calibri" pitchFamily="34" charset="0"/>
                        </a:rPr>
                        <a:t>PROYEK </a:t>
                      </a:r>
                      <a:r>
                        <a:rPr lang="en-US" sz="1100" b="1" dirty="0" err="1">
                          <a:solidFill>
                            <a:srgbClr val="000000"/>
                          </a:solidFill>
                          <a:latin typeface="Calibri" pitchFamily="34" charset="0"/>
                          <a:ea typeface="Times New Roman"/>
                          <a:cs typeface="Calibri" pitchFamily="34" charset="0"/>
                        </a:rPr>
                        <a:t>dan</a:t>
                      </a:r>
                      <a:r>
                        <a:rPr lang="en-US" sz="1100" b="1" dirty="0">
                          <a:solidFill>
                            <a:srgbClr val="000000"/>
                          </a:solidFill>
                          <a:latin typeface="Calibri" pitchFamily="34" charset="0"/>
                          <a:ea typeface="Times New Roman"/>
                          <a:cs typeface="Calibri" pitchFamily="34" charset="0"/>
                        </a:rPr>
                        <a:t> LOKASI </a:t>
                      </a:r>
                    </a:p>
                  </a:txBody>
                  <a:tcPr marL="31306" marR="313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tabLst>
                          <a:tab pos="514350" algn="l"/>
                          <a:tab pos="685800" algn="l"/>
                        </a:tabLst>
                      </a:pPr>
                      <a:r>
                        <a:rPr lang="en-US" sz="1100" b="1" dirty="0">
                          <a:solidFill>
                            <a:srgbClr val="000000"/>
                          </a:solidFill>
                          <a:latin typeface="Calibri" pitchFamily="34" charset="0"/>
                          <a:ea typeface="Times New Roman"/>
                          <a:cs typeface="Calibri" pitchFamily="34" charset="0"/>
                        </a:rPr>
                        <a:t>JABATAN </a:t>
                      </a:r>
                      <a:endParaRPr lang="en-US" sz="1100" b="1" dirty="0" smtClean="0">
                        <a:solidFill>
                          <a:srgbClr val="000000"/>
                        </a:solidFill>
                        <a:latin typeface="Calibri" pitchFamily="34" charset="0"/>
                        <a:ea typeface="Times New Roman"/>
                        <a:cs typeface="Calibri" pitchFamily="34" charset="0"/>
                      </a:endParaRPr>
                    </a:p>
                    <a:p>
                      <a:pPr marL="0" marR="0" algn="ctr">
                        <a:spcBef>
                          <a:spcPts val="0"/>
                        </a:spcBef>
                        <a:spcAft>
                          <a:spcPts val="0"/>
                        </a:spcAft>
                        <a:tabLst>
                          <a:tab pos="514350" algn="l"/>
                          <a:tab pos="685800" algn="l"/>
                        </a:tabLst>
                      </a:pPr>
                      <a:r>
                        <a:rPr lang="en-US" sz="1100" b="1" dirty="0" smtClean="0">
                          <a:solidFill>
                            <a:srgbClr val="000000"/>
                          </a:solidFill>
                          <a:latin typeface="Calibri" pitchFamily="34" charset="0"/>
                          <a:ea typeface="Times New Roman"/>
                          <a:cs typeface="Calibri" pitchFamily="34" charset="0"/>
                        </a:rPr>
                        <a:t>( </a:t>
                      </a:r>
                      <a:r>
                        <a:rPr lang="en-US" sz="1100" b="1" baseline="30000" dirty="0">
                          <a:solidFill>
                            <a:srgbClr val="000000"/>
                          </a:solidFill>
                          <a:latin typeface="Calibri" pitchFamily="34" charset="0"/>
                          <a:ea typeface="Times New Roman"/>
                          <a:cs typeface="Calibri" pitchFamily="34" charset="0"/>
                        </a:rPr>
                        <a:t>3 </a:t>
                      </a:r>
                      <a:r>
                        <a:rPr lang="en-US" sz="1100" b="1" dirty="0">
                          <a:solidFill>
                            <a:srgbClr val="000000"/>
                          </a:solidFill>
                          <a:latin typeface="Calibri" pitchFamily="34" charset="0"/>
                          <a:ea typeface="Times New Roman"/>
                          <a:cs typeface="Calibri" pitchFamily="34" charset="0"/>
                        </a:rPr>
                        <a:t>)</a:t>
                      </a:r>
                    </a:p>
                  </a:txBody>
                  <a:tcPr marL="31306" marR="313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tabLst>
                          <a:tab pos="514350" algn="l"/>
                          <a:tab pos="685800" algn="l"/>
                        </a:tabLst>
                      </a:pPr>
                      <a:r>
                        <a:rPr lang="en-US" sz="1100" b="1" dirty="0">
                          <a:solidFill>
                            <a:srgbClr val="000000"/>
                          </a:solidFill>
                          <a:latin typeface="Calibri" pitchFamily="34" charset="0"/>
                          <a:ea typeface="Times New Roman"/>
                          <a:cs typeface="Calibri" pitchFamily="34" charset="0"/>
                        </a:rPr>
                        <a:t>YANG DILAKUKAN ( </a:t>
                      </a:r>
                      <a:r>
                        <a:rPr lang="en-US" sz="1100" b="1" baseline="30000" dirty="0">
                          <a:solidFill>
                            <a:srgbClr val="000000"/>
                          </a:solidFill>
                          <a:latin typeface="Calibri" pitchFamily="34" charset="0"/>
                          <a:ea typeface="Times New Roman"/>
                          <a:cs typeface="Calibri" pitchFamily="34" charset="0"/>
                        </a:rPr>
                        <a:t>4 </a:t>
                      </a:r>
                      <a:r>
                        <a:rPr lang="en-US" sz="1100" b="1" dirty="0">
                          <a:solidFill>
                            <a:srgbClr val="000000"/>
                          </a:solidFill>
                          <a:latin typeface="Calibri" pitchFamily="34" charset="0"/>
                          <a:ea typeface="Times New Roman"/>
                          <a:cs typeface="Calibri" pitchFamily="34" charset="0"/>
                        </a:rPr>
                        <a:t>)</a:t>
                      </a:r>
                    </a:p>
                  </a:txBody>
                  <a:tcPr marL="31306" marR="313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tabLst>
                          <a:tab pos="514350" algn="l"/>
                          <a:tab pos="685800" algn="l"/>
                        </a:tabLst>
                      </a:pPr>
                      <a:endParaRPr lang="en-US" sz="1100" b="1" dirty="0">
                        <a:solidFill>
                          <a:srgbClr val="000000"/>
                        </a:solidFill>
                        <a:latin typeface="Calibri" pitchFamily="34" charset="0"/>
                        <a:ea typeface="Times New Roman"/>
                        <a:cs typeface="Calibri" pitchFamily="34" charset="0"/>
                      </a:endParaRPr>
                    </a:p>
                  </a:txBody>
                  <a:tcPr marL="31306" marR="31306" marT="0" marB="0">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tabLst>
                          <a:tab pos="514350" algn="l"/>
                          <a:tab pos="685800" algn="l"/>
                        </a:tabLst>
                      </a:pPr>
                      <a:r>
                        <a:rPr lang="en-US" sz="1100" b="1" dirty="0">
                          <a:solidFill>
                            <a:srgbClr val="000000"/>
                          </a:solidFill>
                          <a:latin typeface="Calibri" pitchFamily="34" charset="0"/>
                          <a:ea typeface="Times New Roman"/>
                          <a:cs typeface="Calibri" pitchFamily="34" charset="0"/>
                        </a:rPr>
                        <a:t>P</a:t>
                      </a:r>
                    </a:p>
                  </a:txBody>
                  <a:tcPr marL="31306" marR="31306" marT="0" marB="0">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tabLst>
                          <a:tab pos="514350" algn="l"/>
                          <a:tab pos="685800" algn="l"/>
                        </a:tabLst>
                      </a:pPr>
                      <a:r>
                        <a:rPr lang="en-US" sz="1100" b="1">
                          <a:solidFill>
                            <a:srgbClr val="000000"/>
                          </a:solidFill>
                          <a:latin typeface="Calibri" pitchFamily="34" charset="0"/>
                          <a:ea typeface="Times New Roman"/>
                          <a:cs typeface="Calibri" pitchFamily="34" charset="0"/>
                        </a:rPr>
                        <a:t>Q</a:t>
                      </a:r>
                    </a:p>
                  </a:txBody>
                  <a:tcPr marL="31306" marR="313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tabLst>
                          <a:tab pos="514350" algn="l"/>
                          <a:tab pos="685800" algn="l"/>
                        </a:tabLst>
                      </a:pPr>
                      <a:r>
                        <a:rPr lang="en-US" sz="1100" b="1">
                          <a:solidFill>
                            <a:srgbClr val="000000"/>
                          </a:solidFill>
                          <a:latin typeface="Calibri" pitchFamily="34" charset="0"/>
                          <a:ea typeface="Times New Roman"/>
                          <a:cs typeface="Calibri" pitchFamily="34" charset="0"/>
                        </a:rPr>
                        <a:t>R</a:t>
                      </a:r>
                    </a:p>
                  </a:txBody>
                  <a:tcPr marL="31306" marR="313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tabLst>
                          <a:tab pos="514350" algn="l"/>
                          <a:tab pos="685800" algn="l"/>
                        </a:tabLst>
                      </a:pPr>
                      <a:r>
                        <a:rPr lang="en-US" sz="1100" b="1">
                          <a:solidFill>
                            <a:srgbClr val="000000"/>
                          </a:solidFill>
                          <a:latin typeface="Calibri" pitchFamily="34" charset="0"/>
                          <a:ea typeface="Times New Roman"/>
                          <a:cs typeface="Calibri" pitchFamily="34" charset="0"/>
                        </a:rPr>
                        <a:t>T</a:t>
                      </a:r>
                    </a:p>
                  </a:txBody>
                  <a:tcPr marL="31306" marR="31306" marT="0" marB="0">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r h="2346821">
                <a:tc>
                  <a:txBody>
                    <a:bodyPr/>
                    <a:lstStyle/>
                    <a:p>
                      <a:pPr marL="0" marR="0">
                        <a:spcBef>
                          <a:spcPts val="0"/>
                        </a:spcBef>
                        <a:spcAft>
                          <a:spcPts val="0"/>
                        </a:spcAft>
                        <a:tabLst>
                          <a:tab pos="514350" algn="l"/>
                          <a:tab pos="685800" algn="l"/>
                        </a:tabLst>
                      </a:pPr>
                      <a:r>
                        <a:rPr lang="en-US" sz="1100" b="1">
                          <a:solidFill>
                            <a:srgbClr val="000000"/>
                          </a:solidFill>
                          <a:latin typeface="Calibri" pitchFamily="34" charset="0"/>
                          <a:ea typeface="Times New Roman"/>
                          <a:cs typeface="Calibri" pitchFamily="34" charset="0"/>
                        </a:rPr>
                        <a:t>1.</a:t>
                      </a:r>
                    </a:p>
                  </a:txBody>
                  <a:tcPr marL="31306" marR="31306" marT="0" marB="0">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spcBef>
                          <a:spcPts val="0"/>
                        </a:spcBef>
                        <a:spcAft>
                          <a:spcPts val="0"/>
                        </a:spcAft>
                        <a:tabLst>
                          <a:tab pos="673735" algn="l"/>
                        </a:tabLst>
                      </a:pPr>
                      <a:r>
                        <a:rPr lang="en-US" sz="1100" b="1" dirty="0" smtClean="0">
                          <a:solidFill>
                            <a:srgbClr val="000000"/>
                          </a:solidFill>
                          <a:latin typeface="Calibri" pitchFamily="34" charset="0"/>
                          <a:ea typeface="Times New Roman"/>
                          <a:cs typeface="Calibri" pitchFamily="34" charset="0"/>
                        </a:rPr>
                        <a:t>19… </a:t>
                      </a:r>
                      <a:r>
                        <a:rPr lang="en-US" sz="1100" b="1" dirty="0">
                          <a:solidFill>
                            <a:srgbClr val="000000"/>
                          </a:solidFill>
                          <a:latin typeface="Calibri" pitchFamily="34" charset="0"/>
                          <a:ea typeface="Times New Roman"/>
                          <a:cs typeface="Calibri" pitchFamily="34" charset="0"/>
                        </a:rPr>
                        <a:t>– </a:t>
                      </a:r>
                      <a:r>
                        <a:rPr lang="en-US" sz="1100" b="1" dirty="0" smtClean="0">
                          <a:solidFill>
                            <a:srgbClr val="000000"/>
                          </a:solidFill>
                          <a:latin typeface="Calibri" pitchFamily="34" charset="0"/>
                          <a:ea typeface="Times New Roman"/>
                          <a:cs typeface="Calibri" pitchFamily="34" charset="0"/>
                        </a:rPr>
                        <a:t>19… </a:t>
                      </a:r>
                      <a:endParaRPr lang="en-US" sz="1100" b="1" dirty="0">
                        <a:solidFill>
                          <a:srgbClr val="000000"/>
                        </a:solidFill>
                        <a:latin typeface="Calibri" pitchFamily="34" charset="0"/>
                        <a:ea typeface="Times New Roman"/>
                        <a:cs typeface="Calibri" pitchFamily="34" charset="0"/>
                      </a:endParaRPr>
                    </a:p>
                  </a:txBody>
                  <a:tcPr marL="31306" marR="313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spcBef>
                          <a:spcPts val="0"/>
                        </a:spcBef>
                        <a:spcAft>
                          <a:spcPts val="0"/>
                        </a:spcAft>
                        <a:tabLst>
                          <a:tab pos="514350" algn="l"/>
                          <a:tab pos="685800" algn="l"/>
                        </a:tabLst>
                      </a:pPr>
                      <a:r>
                        <a:rPr lang="en-US" sz="1100" b="1" dirty="0" err="1">
                          <a:solidFill>
                            <a:srgbClr val="000000"/>
                          </a:solidFill>
                          <a:latin typeface="Calibri" pitchFamily="34" charset="0"/>
                          <a:ea typeface="Times New Roman"/>
                          <a:cs typeface="Calibri" pitchFamily="34" charset="0"/>
                        </a:rPr>
                        <a:t>Persh</a:t>
                      </a:r>
                      <a:r>
                        <a:rPr lang="en-US" sz="1100" b="1" dirty="0">
                          <a:solidFill>
                            <a:srgbClr val="000000"/>
                          </a:solidFill>
                          <a:latin typeface="Calibri" pitchFamily="34" charset="0"/>
                          <a:ea typeface="Times New Roman"/>
                          <a:cs typeface="Calibri" pitchFamily="34" charset="0"/>
                        </a:rPr>
                        <a:t> : PT </a:t>
                      </a:r>
                      <a:r>
                        <a:rPr lang="en-US" sz="1100" b="1" dirty="0" smtClean="0">
                          <a:solidFill>
                            <a:srgbClr val="000000"/>
                          </a:solidFill>
                          <a:latin typeface="Calibri" pitchFamily="34" charset="0"/>
                          <a:ea typeface="Times New Roman"/>
                          <a:cs typeface="Calibri" pitchFamily="34" charset="0"/>
                        </a:rPr>
                        <a:t>NS </a:t>
                      </a:r>
                      <a:r>
                        <a:rPr lang="en-US" sz="1100" b="1" dirty="0">
                          <a:solidFill>
                            <a:srgbClr val="000000"/>
                          </a:solidFill>
                          <a:latin typeface="Calibri" pitchFamily="34" charset="0"/>
                          <a:ea typeface="Times New Roman"/>
                          <a:cs typeface="Calibri" pitchFamily="34" charset="0"/>
                        </a:rPr>
                        <a:t>– Jakarta.</a:t>
                      </a:r>
                    </a:p>
                    <a:p>
                      <a:pPr marL="0" marR="0">
                        <a:spcBef>
                          <a:spcPts val="0"/>
                        </a:spcBef>
                        <a:spcAft>
                          <a:spcPts val="0"/>
                        </a:spcAft>
                        <a:tabLst>
                          <a:tab pos="514350" algn="l"/>
                          <a:tab pos="685800" algn="l"/>
                        </a:tabLst>
                      </a:pPr>
                      <a:r>
                        <a:rPr lang="en-US" sz="1100" b="1" dirty="0" err="1">
                          <a:solidFill>
                            <a:srgbClr val="000000"/>
                          </a:solidFill>
                          <a:latin typeface="Calibri" pitchFamily="34" charset="0"/>
                          <a:ea typeface="Times New Roman"/>
                          <a:cs typeface="Calibri" pitchFamily="34" charset="0"/>
                        </a:rPr>
                        <a:t>Pemberi</a:t>
                      </a:r>
                      <a:r>
                        <a:rPr lang="en-US" sz="1100" b="1" dirty="0">
                          <a:solidFill>
                            <a:srgbClr val="000000"/>
                          </a:solidFill>
                          <a:latin typeface="Calibri" pitchFamily="34" charset="0"/>
                          <a:ea typeface="Times New Roman"/>
                          <a:cs typeface="Calibri" pitchFamily="34" charset="0"/>
                        </a:rPr>
                        <a:t> </a:t>
                      </a:r>
                      <a:r>
                        <a:rPr lang="en-US" sz="1100" b="1" dirty="0" err="1">
                          <a:solidFill>
                            <a:srgbClr val="000000"/>
                          </a:solidFill>
                          <a:latin typeface="Calibri" pitchFamily="34" charset="0"/>
                          <a:ea typeface="Times New Roman"/>
                          <a:cs typeface="Calibri" pitchFamily="34" charset="0"/>
                        </a:rPr>
                        <a:t>Tugas</a:t>
                      </a:r>
                      <a:r>
                        <a:rPr lang="en-US" sz="1100" b="1" dirty="0">
                          <a:solidFill>
                            <a:srgbClr val="000000"/>
                          </a:solidFill>
                          <a:latin typeface="Calibri" pitchFamily="34" charset="0"/>
                          <a:ea typeface="Times New Roman"/>
                          <a:cs typeface="Calibri" pitchFamily="34" charset="0"/>
                        </a:rPr>
                        <a:t> : </a:t>
                      </a:r>
                      <a:r>
                        <a:rPr lang="en-US" sz="1100" b="1" dirty="0" err="1">
                          <a:solidFill>
                            <a:srgbClr val="000000"/>
                          </a:solidFill>
                          <a:latin typeface="Calibri" pitchFamily="34" charset="0"/>
                          <a:ea typeface="Times New Roman"/>
                          <a:cs typeface="Calibri" pitchFamily="34" charset="0"/>
                        </a:rPr>
                        <a:t>Bulog</a:t>
                      </a:r>
                      <a:endParaRPr lang="en-US" sz="1100" b="1" dirty="0">
                        <a:solidFill>
                          <a:srgbClr val="000000"/>
                        </a:solidFill>
                        <a:latin typeface="Calibri" pitchFamily="34" charset="0"/>
                        <a:ea typeface="Times New Roman"/>
                        <a:cs typeface="Calibri" pitchFamily="34" charset="0"/>
                      </a:endParaRPr>
                    </a:p>
                    <a:p>
                      <a:pPr marL="0" marR="0">
                        <a:spcBef>
                          <a:spcPts val="0"/>
                        </a:spcBef>
                        <a:spcAft>
                          <a:spcPts val="0"/>
                        </a:spcAft>
                        <a:tabLst>
                          <a:tab pos="514350" algn="l"/>
                          <a:tab pos="685800" algn="l"/>
                        </a:tabLst>
                      </a:pPr>
                      <a:r>
                        <a:rPr lang="en-US" sz="1100" b="1" dirty="0" err="1">
                          <a:solidFill>
                            <a:srgbClr val="000000"/>
                          </a:solidFill>
                          <a:latin typeface="Calibri" pitchFamily="34" charset="0"/>
                          <a:ea typeface="Times New Roman"/>
                          <a:cs typeface="Calibri" pitchFamily="34" charset="0"/>
                        </a:rPr>
                        <a:t>Proyek</a:t>
                      </a:r>
                      <a:r>
                        <a:rPr lang="en-US" sz="1100" b="1" dirty="0">
                          <a:solidFill>
                            <a:srgbClr val="000000"/>
                          </a:solidFill>
                          <a:latin typeface="Calibri" pitchFamily="34" charset="0"/>
                          <a:ea typeface="Times New Roman"/>
                          <a:cs typeface="Calibri" pitchFamily="34" charset="0"/>
                        </a:rPr>
                        <a:t> : Pembangunan </a:t>
                      </a:r>
                      <a:r>
                        <a:rPr lang="en-US" sz="1100" b="1" dirty="0" err="1">
                          <a:solidFill>
                            <a:srgbClr val="000000"/>
                          </a:solidFill>
                          <a:latin typeface="Calibri" pitchFamily="34" charset="0"/>
                          <a:ea typeface="Times New Roman"/>
                          <a:cs typeface="Calibri" pitchFamily="34" charset="0"/>
                        </a:rPr>
                        <a:t>Gudang</a:t>
                      </a:r>
                      <a:r>
                        <a:rPr lang="en-US" sz="1100" b="1" dirty="0">
                          <a:solidFill>
                            <a:srgbClr val="000000"/>
                          </a:solidFill>
                          <a:latin typeface="Calibri" pitchFamily="34" charset="0"/>
                          <a:ea typeface="Times New Roman"/>
                          <a:cs typeface="Calibri" pitchFamily="34" charset="0"/>
                        </a:rPr>
                        <a:t> </a:t>
                      </a:r>
                      <a:r>
                        <a:rPr lang="en-US" sz="1100" b="1" dirty="0" err="1">
                          <a:solidFill>
                            <a:srgbClr val="000000"/>
                          </a:solidFill>
                          <a:latin typeface="Calibri" pitchFamily="34" charset="0"/>
                          <a:ea typeface="Times New Roman"/>
                          <a:cs typeface="Calibri" pitchFamily="34" charset="0"/>
                        </a:rPr>
                        <a:t>Dolog</a:t>
                      </a:r>
                      <a:r>
                        <a:rPr lang="en-US" sz="1100" b="1" dirty="0">
                          <a:solidFill>
                            <a:srgbClr val="000000"/>
                          </a:solidFill>
                          <a:latin typeface="Calibri" pitchFamily="34" charset="0"/>
                          <a:ea typeface="Times New Roman"/>
                          <a:cs typeface="Calibri" pitchFamily="34" charset="0"/>
                        </a:rPr>
                        <a:t> </a:t>
                      </a:r>
                      <a:r>
                        <a:rPr lang="en-US" sz="1100" b="1" dirty="0" err="1">
                          <a:solidFill>
                            <a:srgbClr val="000000"/>
                          </a:solidFill>
                          <a:latin typeface="Calibri" pitchFamily="34" charset="0"/>
                          <a:ea typeface="Times New Roman"/>
                          <a:cs typeface="Calibri" pitchFamily="34" charset="0"/>
                        </a:rPr>
                        <a:t>di</a:t>
                      </a:r>
                      <a:r>
                        <a:rPr lang="en-US" sz="1100" b="1" dirty="0">
                          <a:solidFill>
                            <a:srgbClr val="000000"/>
                          </a:solidFill>
                          <a:latin typeface="Calibri" pitchFamily="34" charset="0"/>
                          <a:ea typeface="Times New Roman"/>
                          <a:cs typeface="Calibri" pitchFamily="34" charset="0"/>
                        </a:rPr>
                        <a:t> </a:t>
                      </a:r>
                      <a:r>
                        <a:rPr lang="en-US" sz="1100" b="1" dirty="0" err="1">
                          <a:solidFill>
                            <a:srgbClr val="000000"/>
                          </a:solidFill>
                          <a:latin typeface="Calibri" pitchFamily="34" charset="0"/>
                          <a:ea typeface="Times New Roman"/>
                          <a:cs typeface="Calibri" pitchFamily="34" charset="0"/>
                        </a:rPr>
                        <a:t>Pamanukan</a:t>
                      </a:r>
                      <a:r>
                        <a:rPr lang="en-US" sz="1100" b="1" dirty="0">
                          <a:solidFill>
                            <a:srgbClr val="000000"/>
                          </a:solidFill>
                          <a:latin typeface="Calibri" pitchFamily="34" charset="0"/>
                          <a:ea typeface="Times New Roman"/>
                          <a:cs typeface="Calibri" pitchFamily="34" charset="0"/>
                        </a:rPr>
                        <a:t>, </a:t>
                      </a:r>
                      <a:r>
                        <a:rPr lang="en-US" sz="1100" b="1" dirty="0" err="1">
                          <a:solidFill>
                            <a:srgbClr val="000000"/>
                          </a:solidFill>
                          <a:latin typeface="Calibri" pitchFamily="34" charset="0"/>
                          <a:ea typeface="Times New Roman"/>
                          <a:cs typeface="Calibri" pitchFamily="34" charset="0"/>
                        </a:rPr>
                        <a:t>Subang</a:t>
                      </a:r>
                      <a:r>
                        <a:rPr lang="en-US" sz="1100" b="1" dirty="0">
                          <a:solidFill>
                            <a:srgbClr val="000000"/>
                          </a:solidFill>
                          <a:latin typeface="Calibri" pitchFamily="34" charset="0"/>
                          <a:ea typeface="Times New Roman"/>
                          <a:cs typeface="Calibri" pitchFamily="34" charset="0"/>
                        </a:rPr>
                        <a:t> </a:t>
                      </a:r>
                      <a:r>
                        <a:rPr lang="en-US" sz="1100" b="1" dirty="0" err="1">
                          <a:solidFill>
                            <a:srgbClr val="000000"/>
                          </a:solidFill>
                          <a:latin typeface="Calibri" pitchFamily="34" charset="0"/>
                          <a:ea typeface="Times New Roman"/>
                          <a:cs typeface="Calibri" pitchFamily="34" charset="0"/>
                        </a:rPr>
                        <a:t>dan</a:t>
                      </a:r>
                      <a:r>
                        <a:rPr lang="en-US" sz="1100" b="1" dirty="0">
                          <a:solidFill>
                            <a:srgbClr val="000000"/>
                          </a:solidFill>
                          <a:latin typeface="Calibri" pitchFamily="34" charset="0"/>
                          <a:ea typeface="Times New Roman"/>
                          <a:cs typeface="Calibri" pitchFamily="34" charset="0"/>
                        </a:rPr>
                        <a:t> </a:t>
                      </a:r>
                      <a:r>
                        <a:rPr lang="en-US" sz="1100" b="1" dirty="0" err="1">
                          <a:solidFill>
                            <a:srgbClr val="000000"/>
                          </a:solidFill>
                          <a:latin typeface="Calibri" pitchFamily="34" charset="0"/>
                          <a:ea typeface="Times New Roman"/>
                          <a:cs typeface="Calibri" pitchFamily="34" charset="0"/>
                        </a:rPr>
                        <a:t>Indramayu</a:t>
                      </a:r>
                      <a:r>
                        <a:rPr lang="en-US" sz="1100" b="1" dirty="0" smtClean="0">
                          <a:solidFill>
                            <a:srgbClr val="000000"/>
                          </a:solidFill>
                          <a:latin typeface="Calibri" pitchFamily="34" charset="0"/>
                          <a:ea typeface="Times New Roman"/>
                          <a:cs typeface="Calibri" pitchFamily="34" charset="0"/>
                        </a:rPr>
                        <a:t>.</a:t>
                      </a:r>
                    </a:p>
                    <a:p>
                      <a:pPr marL="0" marR="0">
                        <a:spcBef>
                          <a:spcPts val="0"/>
                        </a:spcBef>
                        <a:spcAft>
                          <a:spcPts val="0"/>
                        </a:spcAft>
                        <a:tabLst>
                          <a:tab pos="514350" algn="l"/>
                          <a:tab pos="685800" algn="l"/>
                        </a:tabLst>
                      </a:pPr>
                      <a:endParaRPr lang="en-US" sz="1100" b="1" dirty="0" smtClean="0">
                        <a:solidFill>
                          <a:srgbClr val="000000"/>
                        </a:solidFill>
                        <a:latin typeface="Calibri" pitchFamily="34" charset="0"/>
                        <a:ea typeface="Times New Roman"/>
                        <a:cs typeface="Calibri" pitchFamily="34" charset="0"/>
                      </a:endParaRPr>
                    </a:p>
                    <a:p>
                      <a:pPr marL="0" marR="0">
                        <a:spcBef>
                          <a:spcPts val="0"/>
                        </a:spcBef>
                        <a:spcAft>
                          <a:spcPts val="0"/>
                        </a:spcAft>
                        <a:tabLst>
                          <a:tab pos="514350" algn="l"/>
                          <a:tab pos="685800" algn="l"/>
                        </a:tabLst>
                      </a:pPr>
                      <a:endParaRPr lang="en-US" sz="1100" b="1" dirty="0" smtClean="0">
                        <a:solidFill>
                          <a:srgbClr val="000000"/>
                        </a:solidFill>
                        <a:latin typeface="Calibri" pitchFamily="34" charset="0"/>
                        <a:ea typeface="Times New Roman"/>
                        <a:cs typeface="Calibri" pitchFamily="34" charset="0"/>
                      </a:endParaRPr>
                    </a:p>
                    <a:p>
                      <a:pPr marL="0" marR="0">
                        <a:spcBef>
                          <a:spcPts val="0"/>
                        </a:spcBef>
                        <a:spcAft>
                          <a:spcPts val="0"/>
                        </a:spcAft>
                        <a:tabLst>
                          <a:tab pos="514350" algn="l"/>
                          <a:tab pos="685800" algn="l"/>
                        </a:tabLst>
                      </a:pPr>
                      <a:r>
                        <a:rPr lang="en-US" sz="1100" b="1" dirty="0" smtClean="0">
                          <a:solidFill>
                            <a:srgbClr val="000000"/>
                          </a:solidFill>
                          <a:latin typeface="Calibri" pitchFamily="34" charset="0"/>
                          <a:ea typeface="Times New Roman"/>
                          <a:cs typeface="Calibri" pitchFamily="34" charset="0"/>
                        </a:rPr>
                        <a:t>    </a:t>
                      </a:r>
                      <a:r>
                        <a:rPr lang="en-US" sz="1100" b="1" dirty="0" smtClean="0">
                          <a:solidFill>
                            <a:srgbClr val="3333CC"/>
                          </a:solidFill>
                          <a:latin typeface="Calibri" pitchFamily="34" charset="0"/>
                          <a:ea typeface="Times New Roman"/>
                          <a:cs typeface="Calibri" pitchFamily="34" charset="0"/>
                        </a:rPr>
                        <a:t>(</a:t>
                      </a:r>
                      <a:r>
                        <a:rPr lang="en-US" sz="1100" b="1" baseline="0" dirty="0" smtClean="0">
                          <a:solidFill>
                            <a:srgbClr val="3333CC"/>
                          </a:solidFill>
                          <a:latin typeface="Calibri" pitchFamily="34" charset="0"/>
                          <a:ea typeface="Times New Roman"/>
                          <a:cs typeface="Calibri" pitchFamily="34" charset="0"/>
                        </a:rPr>
                        <a:t> </a:t>
                      </a:r>
                      <a:r>
                        <a:rPr lang="en-US" sz="1100" b="1" dirty="0" err="1" smtClean="0">
                          <a:solidFill>
                            <a:srgbClr val="3333CC"/>
                          </a:solidFill>
                          <a:latin typeface="Calibri" pitchFamily="34" charset="0"/>
                          <a:ea typeface="Times New Roman"/>
                          <a:cs typeface="Calibri" pitchFamily="34" charset="0"/>
                        </a:rPr>
                        <a:t>Bukti</a:t>
                      </a:r>
                      <a:r>
                        <a:rPr lang="en-US" sz="1100" b="1" dirty="0" smtClean="0">
                          <a:solidFill>
                            <a:srgbClr val="3333CC"/>
                          </a:solidFill>
                          <a:latin typeface="Calibri" pitchFamily="34" charset="0"/>
                          <a:ea typeface="Times New Roman"/>
                          <a:cs typeface="Calibri" pitchFamily="34" charset="0"/>
                        </a:rPr>
                        <a:t> </a:t>
                      </a:r>
                      <a:r>
                        <a:rPr lang="en-US" sz="1100" b="1" dirty="0" err="1" smtClean="0">
                          <a:solidFill>
                            <a:srgbClr val="3333CC"/>
                          </a:solidFill>
                          <a:latin typeface="Calibri" pitchFamily="34" charset="0"/>
                          <a:ea typeface="Times New Roman"/>
                          <a:cs typeface="Calibri" pitchFamily="34" charset="0"/>
                        </a:rPr>
                        <a:t>Terlampir</a:t>
                      </a:r>
                      <a:r>
                        <a:rPr lang="en-US" sz="1100" b="1" dirty="0" smtClean="0">
                          <a:solidFill>
                            <a:srgbClr val="3333CC"/>
                          </a:solidFill>
                          <a:latin typeface="Calibri" pitchFamily="34" charset="0"/>
                          <a:ea typeface="Times New Roman"/>
                          <a:cs typeface="Calibri" pitchFamily="34" charset="0"/>
                        </a:rPr>
                        <a:t> ).</a:t>
                      </a:r>
                      <a:endParaRPr lang="en-US" sz="1100" b="1" dirty="0">
                        <a:solidFill>
                          <a:srgbClr val="000000"/>
                        </a:solidFill>
                        <a:latin typeface="Calibri" pitchFamily="34" charset="0"/>
                        <a:ea typeface="Times New Roman"/>
                        <a:cs typeface="Calibri" pitchFamily="34" charset="0"/>
                      </a:endParaRPr>
                    </a:p>
                  </a:txBody>
                  <a:tcPr marL="31306" marR="313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spcBef>
                          <a:spcPts val="0"/>
                        </a:spcBef>
                        <a:spcAft>
                          <a:spcPts val="0"/>
                        </a:spcAft>
                        <a:tabLst>
                          <a:tab pos="514350" algn="l"/>
                          <a:tab pos="685800" algn="l"/>
                        </a:tabLst>
                      </a:pPr>
                      <a:r>
                        <a:rPr lang="en-US" sz="1100" b="1" dirty="0">
                          <a:solidFill>
                            <a:srgbClr val="000000"/>
                          </a:solidFill>
                          <a:latin typeface="Calibri" pitchFamily="34" charset="0"/>
                          <a:ea typeface="Times New Roman"/>
                          <a:cs typeface="Calibri" pitchFamily="34" charset="0"/>
                        </a:rPr>
                        <a:t>Site </a:t>
                      </a:r>
                      <a:r>
                        <a:rPr lang="en-US" sz="1100" b="1" dirty="0" err="1">
                          <a:solidFill>
                            <a:srgbClr val="000000"/>
                          </a:solidFill>
                          <a:latin typeface="Calibri" pitchFamily="34" charset="0"/>
                          <a:ea typeface="Times New Roman"/>
                          <a:cs typeface="Calibri" pitchFamily="34" charset="0"/>
                        </a:rPr>
                        <a:t>Manajer</a:t>
                      </a:r>
                      <a:endParaRPr lang="en-US" sz="1100" b="1" dirty="0">
                        <a:solidFill>
                          <a:srgbClr val="000000"/>
                        </a:solidFill>
                        <a:latin typeface="Calibri" pitchFamily="34" charset="0"/>
                        <a:ea typeface="Times New Roman"/>
                        <a:cs typeface="Calibri" pitchFamily="34" charset="0"/>
                      </a:endParaRPr>
                    </a:p>
                  </a:txBody>
                  <a:tcPr marL="31306" marR="313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173038" marR="0" lvl="0" indent="-173038" algn="just">
                        <a:spcBef>
                          <a:spcPts val="0"/>
                        </a:spcBef>
                        <a:spcAft>
                          <a:spcPts val="0"/>
                        </a:spcAft>
                        <a:buFont typeface="Times New Roman"/>
                        <a:buNone/>
                      </a:pPr>
                      <a:r>
                        <a:rPr lang="en-US" sz="1100" b="1" dirty="0" smtClean="0">
                          <a:solidFill>
                            <a:srgbClr val="000000"/>
                          </a:solidFill>
                          <a:latin typeface="Calibri" pitchFamily="34" charset="0"/>
                          <a:ea typeface="Times New Roman"/>
                          <a:cs typeface="Calibri" pitchFamily="34" charset="0"/>
                        </a:rPr>
                        <a:t>1) </a:t>
                      </a:r>
                      <a:r>
                        <a:rPr lang="en-US" sz="1100" b="1" dirty="0" err="1" smtClean="0">
                          <a:solidFill>
                            <a:srgbClr val="000000"/>
                          </a:solidFill>
                          <a:latin typeface="Calibri" pitchFamily="34" charset="0"/>
                          <a:ea typeface="Times New Roman"/>
                          <a:cs typeface="Calibri" pitchFamily="34" charset="0"/>
                        </a:rPr>
                        <a:t>Menyusun</a:t>
                      </a:r>
                      <a:r>
                        <a:rPr lang="en-US" sz="1100" b="1" dirty="0" smtClean="0">
                          <a:solidFill>
                            <a:srgbClr val="000000"/>
                          </a:solidFill>
                          <a:latin typeface="Calibri" pitchFamily="34" charset="0"/>
                          <a:ea typeface="Times New Roman"/>
                          <a:cs typeface="Calibri" pitchFamily="34" charset="0"/>
                        </a:rPr>
                        <a:t> </a:t>
                      </a:r>
                      <a:r>
                        <a:rPr lang="en-US" sz="1100" b="1" dirty="0" err="1">
                          <a:solidFill>
                            <a:srgbClr val="000000"/>
                          </a:solidFill>
                          <a:latin typeface="Calibri" pitchFamily="34" charset="0"/>
                          <a:ea typeface="Times New Roman"/>
                          <a:cs typeface="Calibri" pitchFamily="34" charset="0"/>
                        </a:rPr>
                        <a:t>metoda</a:t>
                      </a:r>
                      <a:r>
                        <a:rPr lang="en-US" sz="1100" b="1" dirty="0">
                          <a:solidFill>
                            <a:srgbClr val="000000"/>
                          </a:solidFill>
                          <a:latin typeface="Calibri" pitchFamily="34" charset="0"/>
                          <a:ea typeface="Times New Roman"/>
                          <a:cs typeface="Calibri" pitchFamily="34" charset="0"/>
                        </a:rPr>
                        <a:t> </a:t>
                      </a:r>
                      <a:r>
                        <a:rPr lang="en-US" sz="1100" b="1" dirty="0" err="1">
                          <a:solidFill>
                            <a:srgbClr val="000000"/>
                          </a:solidFill>
                          <a:latin typeface="Calibri" pitchFamily="34" charset="0"/>
                          <a:ea typeface="Times New Roman"/>
                          <a:cs typeface="Calibri" pitchFamily="34" charset="0"/>
                        </a:rPr>
                        <a:t>konstruksi</a:t>
                      </a:r>
                      <a:r>
                        <a:rPr lang="en-US" sz="1100" b="1" dirty="0">
                          <a:solidFill>
                            <a:srgbClr val="000000"/>
                          </a:solidFill>
                          <a:latin typeface="Calibri" pitchFamily="34" charset="0"/>
                          <a:ea typeface="Times New Roman"/>
                          <a:cs typeface="Calibri" pitchFamily="34" charset="0"/>
                        </a:rPr>
                        <a:t> </a:t>
                      </a:r>
                      <a:r>
                        <a:rPr lang="en-US" sz="1100" b="1" dirty="0" err="1" smtClean="0">
                          <a:solidFill>
                            <a:srgbClr val="000000"/>
                          </a:solidFill>
                          <a:latin typeface="Calibri" pitchFamily="34" charset="0"/>
                          <a:ea typeface="Times New Roman"/>
                          <a:cs typeface="Calibri" pitchFamily="34" charset="0"/>
                        </a:rPr>
                        <a:t>dan</a:t>
                      </a:r>
                      <a:r>
                        <a:rPr lang="en-US" sz="1100" b="1" baseline="0" dirty="0" smtClean="0">
                          <a:solidFill>
                            <a:srgbClr val="000000"/>
                          </a:solidFill>
                          <a:latin typeface="Calibri" pitchFamily="34" charset="0"/>
                          <a:ea typeface="Times New Roman"/>
                          <a:cs typeface="Calibri" pitchFamily="34" charset="0"/>
                        </a:rPr>
                        <a:t> </a:t>
                      </a:r>
                      <a:r>
                        <a:rPr lang="en-US" sz="1100" b="1" dirty="0" err="1" smtClean="0">
                          <a:solidFill>
                            <a:srgbClr val="000000"/>
                          </a:solidFill>
                          <a:latin typeface="Calibri" pitchFamily="34" charset="0"/>
                          <a:ea typeface="Times New Roman"/>
                          <a:cs typeface="Calibri" pitchFamily="34" charset="0"/>
                        </a:rPr>
                        <a:t>jad</a:t>
                      </a:r>
                      <a:r>
                        <a:rPr lang="en-US" sz="1100" b="1" dirty="0" smtClean="0">
                          <a:solidFill>
                            <a:srgbClr val="000000"/>
                          </a:solidFill>
                          <a:latin typeface="Calibri" pitchFamily="34" charset="0"/>
                          <a:ea typeface="Times New Roman"/>
                          <a:cs typeface="Calibri" pitchFamily="34" charset="0"/>
                        </a:rPr>
                        <a:t>- </a:t>
                      </a:r>
                      <a:r>
                        <a:rPr lang="en-US" sz="1100" b="1" dirty="0" err="1" smtClean="0">
                          <a:solidFill>
                            <a:srgbClr val="000000"/>
                          </a:solidFill>
                          <a:latin typeface="Calibri" pitchFamily="34" charset="0"/>
                          <a:ea typeface="Times New Roman"/>
                          <a:cs typeface="Calibri" pitchFamily="34" charset="0"/>
                        </a:rPr>
                        <a:t>wal</a:t>
                      </a:r>
                      <a:r>
                        <a:rPr lang="en-US" sz="1100" b="1" dirty="0" smtClean="0">
                          <a:solidFill>
                            <a:srgbClr val="000000"/>
                          </a:solidFill>
                          <a:latin typeface="Calibri" pitchFamily="34" charset="0"/>
                          <a:ea typeface="Times New Roman"/>
                          <a:cs typeface="Calibri" pitchFamily="34" charset="0"/>
                        </a:rPr>
                        <a:t>  </a:t>
                      </a:r>
                      <a:r>
                        <a:rPr lang="en-US" sz="1100" b="1" dirty="0" err="1" smtClean="0">
                          <a:solidFill>
                            <a:srgbClr val="000000"/>
                          </a:solidFill>
                          <a:latin typeface="Calibri" pitchFamily="34" charset="0"/>
                          <a:ea typeface="Times New Roman"/>
                          <a:cs typeface="Calibri" pitchFamily="34" charset="0"/>
                        </a:rPr>
                        <a:t>pelaksanaan</a:t>
                      </a:r>
                      <a:r>
                        <a:rPr lang="en-US" sz="1100" b="1" dirty="0" smtClean="0">
                          <a:solidFill>
                            <a:srgbClr val="000000"/>
                          </a:solidFill>
                          <a:latin typeface="Calibri" pitchFamily="34" charset="0"/>
                          <a:ea typeface="Times New Roman"/>
                          <a:cs typeface="Calibri" pitchFamily="34" charset="0"/>
                        </a:rPr>
                        <a:t> </a:t>
                      </a:r>
                      <a:r>
                        <a:rPr lang="en-US" sz="1100" b="1" dirty="0" err="1">
                          <a:solidFill>
                            <a:srgbClr val="000000"/>
                          </a:solidFill>
                          <a:latin typeface="Calibri" pitchFamily="34" charset="0"/>
                          <a:ea typeface="Times New Roman"/>
                          <a:cs typeface="Calibri" pitchFamily="34" charset="0"/>
                        </a:rPr>
                        <a:t>kerja</a:t>
                      </a:r>
                      <a:r>
                        <a:rPr lang="en-US" sz="1100" b="1" dirty="0">
                          <a:solidFill>
                            <a:srgbClr val="000000"/>
                          </a:solidFill>
                          <a:latin typeface="Calibri" pitchFamily="34" charset="0"/>
                          <a:ea typeface="Times New Roman"/>
                          <a:cs typeface="Calibri" pitchFamily="34" charset="0"/>
                        </a:rPr>
                        <a:t> </a:t>
                      </a:r>
                      <a:r>
                        <a:rPr lang="en-US" sz="1100" b="1" dirty="0" err="1">
                          <a:solidFill>
                            <a:srgbClr val="000000"/>
                          </a:solidFill>
                          <a:latin typeface="Calibri" pitchFamily="34" charset="0"/>
                          <a:ea typeface="Times New Roman"/>
                          <a:cs typeface="Calibri" pitchFamily="34" charset="0"/>
                        </a:rPr>
                        <a:t>serta</a:t>
                      </a:r>
                      <a:r>
                        <a:rPr lang="en-US" sz="1100" b="1" dirty="0">
                          <a:solidFill>
                            <a:srgbClr val="000000"/>
                          </a:solidFill>
                          <a:latin typeface="Calibri" pitchFamily="34" charset="0"/>
                          <a:ea typeface="Times New Roman"/>
                          <a:cs typeface="Calibri" pitchFamily="34" charset="0"/>
                        </a:rPr>
                        <a:t> </a:t>
                      </a:r>
                      <a:r>
                        <a:rPr lang="en-US" sz="1100" b="1" dirty="0" err="1">
                          <a:solidFill>
                            <a:srgbClr val="000000"/>
                          </a:solidFill>
                          <a:latin typeface="Calibri" pitchFamily="34" charset="0"/>
                          <a:ea typeface="Times New Roman"/>
                          <a:cs typeface="Calibri" pitchFamily="34" charset="0"/>
                        </a:rPr>
                        <a:t>alokasi</a:t>
                      </a:r>
                      <a:r>
                        <a:rPr lang="en-US" sz="1100" b="1" dirty="0">
                          <a:solidFill>
                            <a:srgbClr val="000000"/>
                          </a:solidFill>
                          <a:latin typeface="Calibri" pitchFamily="34" charset="0"/>
                          <a:ea typeface="Times New Roman"/>
                          <a:cs typeface="Calibri" pitchFamily="34" charset="0"/>
                        </a:rPr>
                        <a:t> </a:t>
                      </a:r>
                      <a:r>
                        <a:rPr lang="en-US" sz="1100" b="1" dirty="0" smtClean="0">
                          <a:solidFill>
                            <a:srgbClr val="000000"/>
                          </a:solidFill>
                          <a:latin typeface="Calibri" pitchFamily="34" charset="0"/>
                          <a:ea typeface="Times New Roman"/>
                          <a:cs typeface="Calibri" pitchFamily="34" charset="0"/>
                        </a:rPr>
                        <a:t>sum- </a:t>
                      </a:r>
                      <a:r>
                        <a:rPr lang="en-US" sz="1100" b="1" dirty="0" err="1" smtClean="0">
                          <a:solidFill>
                            <a:srgbClr val="000000"/>
                          </a:solidFill>
                          <a:latin typeface="Calibri" pitchFamily="34" charset="0"/>
                          <a:ea typeface="Times New Roman"/>
                          <a:cs typeface="Calibri" pitchFamily="34" charset="0"/>
                        </a:rPr>
                        <a:t>ber</a:t>
                      </a:r>
                      <a:r>
                        <a:rPr lang="en-US" sz="1100" b="1" dirty="0" smtClean="0">
                          <a:solidFill>
                            <a:srgbClr val="000000"/>
                          </a:solidFill>
                          <a:latin typeface="Calibri" pitchFamily="34" charset="0"/>
                          <a:ea typeface="Times New Roman"/>
                          <a:cs typeface="Calibri" pitchFamily="34" charset="0"/>
                        </a:rPr>
                        <a:t> </a:t>
                      </a:r>
                      <a:r>
                        <a:rPr lang="en-US" sz="1100" b="1" dirty="0" err="1" smtClean="0">
                          <a:solidFill>
                            <a:srgbClr val="000000"/>
                          </a:solidFill>
                          <a:latin typeface="Calibri" pitchFamily="34" charset="0"/>
                          <a:ea typeface="Times New Roman"/>
                          <a:cs typeface="Calibri" pitchFamily="34" charset="0"/>
                        </a:rPr>
                        <a:t>daya</a:t>
                      </a:r>
                      <a:r>
                        <a:rPr lang="en-US" sz="1100" b="1" dirty="0" smtClean="0">
                          <a:solidFill>
                            <a:srgbClr val="000000"/>
                          </a:solidFill>
                          <a:latin typeface="Calibri" pitchFamily="34" charset="0"/>
                          <a:ea typeface="Times New Roman"/>
                          <a:cs typeface="Calibri" pitchFamily="34" charset="0"/>
                        </a:rPr>
                        <a:t>.</a:t>
                      </a:r>
                      <a:endParaRPr lang="en-US" sz="1100" b="1" dirty="0">
                        <a:solidFill>
                          <a:srgbClr val="000000"/>
                        </a:solidFill>
                        <a:latin typeface="Calibri" pitchFamily="34" charset="0"/>
                        <a:ea typeface="Times New Roman"/>
                        <a:cs typeface="Calibri" pitchFamily="34" charset="0"/>
                      </a:endParaRPr>
                    </a:p>
                    <a:p>
                      <a:pPr marL="173038" marR="0" lvl="0" indent="-173038" algn="just">
                        <a:spcBef>
                          <a:spcPts val="0"/>
                        </a:spcBef>
                        <a:spcAft>
                          <a:spcPts val="0"/>
                        </a:spcAft>
                        <a:buFont typeface="Times New Roman"/>
                        <a:buNone/>
                      </a:pPr>
                      <a:r>
                        <a:rPr lang="en-US" sz="1100" b="1" dirty="0" smtClean="0">
                          <a:solidFill>
                            <a:srgbClr val="000000"/>
                          </a:solidFill>
                          <a:latin typeface="Calibri" pitchFamily="34" charset="0"/>
                          <a:ea typeface="Times New Roman"/>
                          <a:cs typeface="Calibri" pitchFamily="34" charset="0"/>
                        </a:rPr>
                        <a:t>2) </a:t>
                      </a:r>
                      <a:r>
                        <a:rPr lang="en-US" sz="1100" b="1" dirty="0" err="1" smtClean="0">
                          <a:solidFill>
                            <a:srgbClr val="000000"/>
                          </a:solidFill>
                          <a:latin typeface="Calibri" pitchFamily="34" charset="0"/>
                          <a:ea typeface="Times New Roman"/>
                          <a:cs typeface="Calibri" pitchFamily="34" charset="0"/>
                        </a:rPr>
                        <a:t>Memimpin</a:t>
                      </a:r>
                      <a:r>
                        <a:rPr lang="en-US" sz="1100" b="1" dirty="0" smtClean="0">
                          <a:solidFill>
                            <a:srgbClr val="000000"/>
                          </a:solidFill>
                          <a:latin typeface="Calibri" pitchFamily="34" charset="0"/>
                          <a:ea typeface="Times New Roman"/>
                          <a:cs typeface="Calibri" pitchFamily="34" charset="0"/>
                        </a:rPr>
                        <a:t> </a:t>
                      </a:r>
                      <a:r>
                        <a:rPr lang="en-US" sz="1100" b="1" dirty="0" err="1">
                          <a:solidFill>
                            <a:srgbClr val="000000"/>
                          </a:solidFill>
                          <a:latin typeface="Calibri" pitchFamily="34" charset="0"/>
                          <a:ea typeface="Times New Roman"/>
                          <a:cs typeface="Calibri" pitchFamily="34" charset="0"/>
                        </a:rPr>
                        <a:t>pelaksanaan</a:t>
                      </a:r>
                      <a:r>
                        <a:rPr lang="en-US" sz="1100" b="1" dirty="0">
                          <a:solidFill>
                            <a:srgbClr val="000000"/>
                          </a:solidFill>
                          <a:latin typeface="Calibri" pitchFamily="34" charset="0"/>
                          <a:ea typeface="Times New Roman"/>
                          <a:cs typeface="Calibri" pitchFamily="34" charset="0"/>
                        </a:rPr>
                        <a:t> </a:t>
                      </a:r>
                      <a:r>
                        <a:rPr lang="en-US" sz="1100" b="1" dirty="0" err="1">
                          <a:solidFill>
                            <a:srgbClr val="000000"/>
                          </a:solidFill>
                          <a:latin typeface="Calibri" pitchFamily="34" charset="0"/>
                          <a:ea typeface="Times New Roman"/>
                          <a:cs typeface="Calibri" pitchFamily="34" charset="0"/>
                        </a:rPr>
                        <a:t>pekerjaan</a:t>
                      </a:r>
                      <a:r>
                        <a:rPr lang="en-US" sz="1100" b="1" dirty="0">
                          <a:solidFill>
                            <a:srgbClr val="000000"/>
                          </a:solidFill>
                          <a:latin typeface="Calibri" pitchFamily="34" charset="0"/>
                          <a:ea typeface="Times New Roman"/>
                          <a:cs typeface="Calibri" pitchFamily="34" charset="0"/>
                        </a:rPr>
                        <a:t> </a:t>
                      </a:r>
                      <a:r>
                        <a:rPr lang="en-US" sz="1100" b="1" dirty="0" smtClean="0">
                          <a:solidFill>
                            <a:srgbClr val="000000"/>
                          </a:solidFill>
                          <a:latin typeface="Calibri" pitchFamily="34" charset="0"/>
                          <a:ea typeface="Times New Roman"/>
                          <a:cs typeface="Calibri" pitchFamily="34" charset="0"/>
                        </a:rPr>
                        <a:t>la- </a:t>
                      </a:r>
                      <a:r>
                        <a:rPr lang="en-US" sz="1100" b="1" dirty="0" err="1" smtClean="0">
                          <a:solidFill>
                            <a:srgbClr val="000000"/>
                          </a:solidFill>
                          <a:latin typeface="Calibri" pitchFamily="34" charset="0"/>
                          <a:ea typeface="Times New Roman"/>
                          <a:cs typeface="Calibri" pitchFamily="34" charset="0"/>
                        </a:rPr>
                        <a:t>pangan</a:t>
                      </a:r>
                      <a:r>
                        <a:rPr lang="en-US" sz="1100" b="1" dirty="0" smtClean="0">
                          <a:solidFill>
                            <a:srgbClr val="000000"/>
                          </a:solidFill>
                          <a:latin typeface="Calibri" pitchFamily="34" charset="0"/>
                          <a:ea typeface="Times New Roman"/>
                          <a:cs typeface="Calibri" pitchFamily="34" charset="0"/>
                        </a:rPr>
                        <a:t> </a:t>
                      </a:r>
                      <a:r>
                        <a:rPr lang="en-US" sz="1100" b="1" dirty="0">
                          <a:solidFill>
                            <a:srgbClr val="000000"/>
                          </a:solidFill>
                          <a:latin typeface="Calibri" pitchFamily="34" charset="0"/>
                          <a:ea typeface="Times New Roman"/>
                          <a:cs typeface="Calibri" pitchFamily="34" charset="0"/>
                        </a:rPr>
                        <a:t>(</a:t>
                      </a:r>
                      <a:r>
                        <a:rPr lang="en-US" sz="1100" b="1" dirty="0" err="1">
                          <a:solidFill>
                            <a:srgbClr val="000000"/>
                          </a:solidFill>
                          <a:latin typeface="Calibri" pitchFamily="34" charset="0"/>
                          <a:ea typeface="Times New Roman"/>
                          <a:cs typeface="Calibri" pitchFamily="34" charset="0"/>
                        </a:rPr>
                        <a:t>Mencakup</a:t>
                      </a:r>
                      <a:r>
                        <a:rPr lang="en-US" sz="1100" b="1" dirty="0">
                          <a:solidFill>
                            <a:srgbClr val="000000"/>
                          </a:solidFill>
                          <a:latin typeface="Calibri" pitchFamily="34" charset="0"/>
                          <a:ea typeface="Times New Roman"/>
                          <a:cs typeface="Calibri" pitchFamily="34" charset="0"/>
                        </a:rPr>
                        <a:t> </a:t>
                      </a:r>
                      <a:r>
                        <a:rPr lang="en-US" sz="1100" b="1" dirty="0" err="1">
                          <a:solidFill>
                            <a:srgbClr val="000000"/>
                          </a:solidFill>
                          <a:latin typeface="Calibri" pitchFamily="34" charset="0"/>
                          <a:ea typeface="Times New Roman"/>
                          <a:cs typeface="Calibri" pitchFamily="34" charset="0"/>
                        </a:rPr>
                        <a:t>Biaya-Mutu-Waktu</a:t>
                      </a:r>
                      <a:r>
                        <a:rPr lang="en-US" sz="1100" b="1" dirty="0">
                          <a:solidFill>
                            <a:srgbClr val="000000"/>
                          </a:solidFill>
                          <a:latin typeface="Calibri" pitchFamily="34" charset="0"/>
                          <a:ea typeface="Times New Roman"/>
                          <a:cs typeface="Calibri" pitchFamily="34" charset="0"/>
                        </a:rPr>
                        <a:t> </a:t>
                      </a:r>
                      <a:r>
                        <a:rPr lang="en-US" sz="1100" b="1" dirty="0" err="1" smtClean="0">
                          <a:solidFill>
                            <a:srgbClr val="000000"/>
                          </a:solidFill>
                          <a:latin typeface="Calibri" pitchFamily="34" charset="0"/>
                          <a:ea typeface="Times New Roman"/>
                          <a:cs typeface="Calibri" pitchFamily="34" charset="0"/>
                        </a:rPr>
                        <a:t>Pelaksa</a:t>
                      </a:r>
                      <a:r>
                        <a:rPr lang="en-US" sz="1100" b="1" dirty="0" smtClean="0">
                          <a:solidFill>
                            <a:srgbClr val="000000"/>
                          </a:solidFill>
                          <a:latin typeface="Calibri" pitchFamily="34" charset="0"/>
                          <a:ea typeface="Times New Roman"/>
                          <a:cs typeface="Calibri" pitchFamily="34" charset="0"/>
                        </a:rPr>
                        <a:t>- </a:t>
                      </a:r>
                      <a:r>
                        <a:rPr lang="en-US" sz="1100" b="1" dirty="0" err="1" smtClean="0">
                          <a:solidFill>
                            <a:srgbClr val="000000"/>
                          </a:solidFill>
                          <a:latin typeface="Calibri" pitchFamily="34" charset="0"/>
                          <a:ea typeface="Times New Roman"/>
                          <a:cs typeface="Calibri" pitchFamily="34" charset="0"/>
                        </a:rPr>
                        <a:t>naan</a:t>
                      </a:r>
                      <a:r>
                        <a:rPr lang="en-US" sz="1100" b="1" dirty="0">
                          <a:solidFill>
                            <a:srgbClr val="000000"/>
                          </a:solidFill>
                          <a:latin typeface="Calibri" pitchFamily="34" charset="0"/>
                          <a:ea typeface="Times New Roman"/>
                          <a:cs typeface="Calibri" pitchFamily="34" charset="0"/>
                        </a:rPr>
                        <a:t>)</a:t>
                      </a:r>
                    </a:p>
                    <a:p>
                      <a:pPr marL="173038" marR="0" lvl="0" indent="-173038" algn="just">
                        <a:spcBef>
                          <a:spcPts val="0"/>
                        </a:spcBef>
                        <a:spcAft>
                          <a:spcPts val="0"/>
                        </a:spcAft>
                        <a:buFont typeface="Times New Roman"/>
                        <a:buNone/>
                        <a:tabLst>
                          <a:tab pos="104140" algn="l"/>
                          <a:tab pos="685800" algn="l"/>
                        </a:tabLst>
                      </a:pPr>
                      <a:r>
                        <a:rPr lang="en-US" sz="1100" b="1" dirty="0" smtClean="0">
                          <a:solidFill>
                            <a:srgbClr val="000000"/>
                          </a:solidFill>
                          <a:latin typeface="Calibri" pitchFamily="34" charset="0"/>
                          <a:ea typeface="Times New Roman"/>
                          <a:cs typeface="Calibri" pitchFamily="34" charset="0"/>
                        </a:rPr>
                        <a:t>3) </a:t>
                      </a:r>
                      <a:r>
                        <a:rPr lang="en-US" sz="1100" b="1" dirty="0" err="1" smtClean="0">
                          <a:solidFill>
                            <a:srgbClr val="000000"/>
                          </a:solidFill>
                          <a:latin typeface="Calibri" pitchFamily="34" charset="0"/>
                          <a:ea typeface="Times New Roman"/>
                          <a:cs typeface="Calibri" pitchFamily="34" charset="0"/>
                        </a:rPr>
                        <a:t>Membuat</a:t>
                      </a:r>
                      <a:r>
                        <a:rPr lang="en-US" sz="1100" b="1" dirty="0" smtClean="0">
                          <a:solidFill>
                            <a:srgbClr val="000000"/>
                          </a:solidFill>
                          <a:latin typeface="Calibri" pitchFamily="34" charset="0"/>
                          <a:ea typeface="Times New Roman"/>
                          <a:cs typeface="Calibri" pitchFamily="34" charset="0"/>
                        </a:rPr>
                        <a:t> </a:t>
                      </a:r>
                      <a:r>
                        <a:rPr lang="en-US" sz="1100" b="1" dirty="0">
                          <a:solidFill>
                            <a:srgbClr val="000000"/>
                          </a:solidFill>
                          <a:latin typeface="Calibri" pitchFamily="34" charset="0"/>
                          <a:ea typeface="Times New Roman"/>
                          <a:cs typeface="Calibri" pitchFamily="34" charset="0"/>
                        </a:rPr>
                        <a:t>Program </a:t>
                      </a:r>
                      <a:r>
                        <a:rPr lang="en-US" sz="1100" b="1" dirty="0" err="1">
                          <a:solidFill>
                            <a:srgbClr val="000000"/>
                          </a:solidFill>
                          <a:latin typeface="Calibri" pitchFamily="34" charset="0"/>
                          <a:ea typeface="Times New Roman"/>
                          <a:cs typeface="Calibri" pitchFamily="34" charset="0"/>
                        </a:rPr>
                        <a:t>Kerja</a:t>
                      </a:r>
                      <a:r>
                        <a:rPr lang="en-US" sz="1100" b="1" dirty="0">
                          <a:solidFill>
                            <a:srgbClr val="000000"/>
                          </a:solidFill>
                          <a:latin typeface="Calibri" pitchFamily="34" charset="0"/>
                          <a:ea typeface="Times New Roman"/>
                          <a:cs typeface="Calibri" pitchFamily="34" charset="0"/>
                        </a:rPr>
                        <a:t> </a:t>
                      </a:r>
                      <a:r>
                        <a:rPr lang="en-US" sz="1100" b="1" dirty="0" err="1">
                          <a:solidFill>
                            <a:srgbClr val="000000"/>
                          </a:solidFill>
                          <a:latin typeface="Calibri" pitchFamily="34" charset="0"/>
                          <a:ea typeface="Times New Roman"/>
                          <a:cs typeface="Calibri" pitchFamily="34" charset="0"/>
                        </a:rPr>
                        <a:t>Bulanan</a:t>
                      </a:r>
                      <a:r>
                        <a:rPr lang="en-US" sz="1100" b="1" dirty="0">
                          <a:solidFill>
                            <a:srgbClr val="000000"/>
                          </a:solidFill>
                          <a:latin typeface="Calibri" pitchFamily="34" charset="0"/>
                          <a:ea typeface="Times New Roman"/>
                          <a:cs typeface="Calibri" pitchFamily="34" charset="0"/>
                        </a:rPr>
                        <a:t>, </a:t>
                      </a:r>
                      <a:r>
                        <a:rPr lang="en-US" sz="1100" b="1" dirty="0" err="1" smtClean="0">
                          <a:solidFill>
                            <a:srgbClr val="000000"/>
                          </a:solidFill>
                          <a:latin typeface="Calibri" pitchFamily="34" charset="0"/>
                          <a:ea typeface="Times New Roman"/>
                          <a:cs typeface="Calibri" pitchFamily="34" charset="0"/>
                        </a:rPr>
                        <a:t>Mingguan</a:t>
                      </a:r>
                      <a:r>
                        <a:rPr lang="en-US" sz="1100" b="1" dirty="0" smtClean="0">
                          <a:solidFill>
                            <a:srgbClr val="000000"/>
                          </a:solidFill>
                          <a:latin typeface="Calibri" pitchFamily="34" charset="0"/>
                          <a:ea typeface="Times New Roman"/>
                          <a:cs typeface="Calibri" pitchFamily="34" charset="0"/>
                        </a:rPr>
                        <a:t> </a:t>
                      </a:r>
                      <a:r>
                        <a:rPr lang="en-US" sz="1100" b="1" dirty="0" err="1">
                          <a:solidFill>
                            <a:srgbClr val="000000"/>
                          </a:solidFill>
                          <a:latin typeface="Calibri" pitchFamily="34" charset="0"/>
                          <a:ea typeface="Times New Roman"/>
                          <a:cs typeface="Calibri" pitchFamily="34" charset="0"/>
                        </a:rPr>
                        <a:t>dan</a:t>
                      </a:r>
                      <a:r>
                        <a:rPr lang="en-US" sz="1100" b="1" dirty="0">
                          <a:solidFill>
                            <a:srgbClr val="000000"/>
                          </a:solidFill>
                          <a:latin typeface="Calibri" pitchFamily="34" charset="0"/>
                          <a:ea typeface="Times New Roman"/>
                          <a:cs typeface="Calibri" pitchFamily="34" charset="0"/>
                        </a:rPr>
                        <a:t> </a:t>
                      </a:r>
                      <a:r>
                        <a:rPr lang="en-US" sz="1100" b="1" dirty="0" err="1">
                          <a:solidFill>
                            <a:srgbClr val="000000"/>
                          </a:solidFill>
                          <a:latin typeface="Calibri" pitchFamily="34" charset="0"/>
                          <a:ea typeface="Times New Roman"/>
                          <a:cs typeface="Calibri" pitchFamily="34" charset="0"/>
                        </a:rPr>
                        <a:t>Petunjuk</a:t>
                      </a:r>
                      <a:r>
                        <a:rPr lang="en-US" sz="1100" b="1" dirty="0">
                          <a:solidFill>
                            <a:srgbClr val="000000"/>
                          </a:solidFill>
                          <a:latin typeface="Calibri" pitchFamily="34" charset="0"/>
                          <a:ea typeface="Times New Roman"/>
                          <a:cs typeface="Calibri" pitchFamily="34" charset="0"/>
                        </a:rPr>
                        <a:t> </a:t>
                      </a:r>
                      <a:r>
                        <a:rPr lang="en-US" sz="1100" b="1" dirty="0" err="1">
                          <a:solidFill>
                            <a:srgbClr val="000000"/>
                          </a:solidFill>
                          <a:latin typeface="Calibri" pitchFamily="34" charset="0"/>
                          <a:ea typeface="Times New Roman"/>
                          <a:cs typeface="Calibri" pitchFamily="34" charset="0"/>
                        </a:rPr>
                        <a:t>Kerja</a:t>
                      </a:r>
                      <a:r>
                        <a:rPr lang="en-US" sz="1100" b="1" dirty="0">
                          <a:solidFill>
                            <a:srgbClr val="000000"/>
                          </a:solidFill>
                          <a:latin typeface="Calibri" pitchFamily="34" charset="0"/>
                          <a:ea typeface="Times New Roman"/>
                          <a:cs typeface="Calibri" pitchFamily="34" charset="0"/>
                        </a:rPr>
                        <a:t> </a:t>
                      </a:r>
                      <a:r>
                        <a:rPr lang="en-US" sz="1100" b="1" dirty="0" err="1">
                          <a:solidFill>
                            <a:srgbClr val="000000"/>
                          </a:solidFill>
                          <a:latin typeface="Calibri" pitchFamily="34" charset="0"/>
                          <a:ea typeface="Times New Roman"/>
                          <a:cs typeface="Calibri" pitchFamily="34" charset="0"/>
                        </a:rPr>
                        <a:t>Harian</a:t>
                      </a:r>
                      <a:endParaRPr lang="en-US" sz="1100" b="1" dirty="0">
                        <a:solidFill>
                          <a:srgbClr val="000000"/>
                        </a:solidFill>
                        <a:latin typeface="Calibri" pitchFamily="34" charset="0"/>
                        <a:ea typeface="Times New Roman"/>
                        <a:cs typeface="Calibri" pitchFamily="34" charset="0"/>
                      </a:endParaRPr>
                    </a:p>
                    <a:p>
                      <a:pPr marL="173038" marR="0" lvl="0" indent="-173038" algn="just">
                        <a:spcBef>
                          <a:spcPts val="0"/>
                        </a:spcBef>
                        <a:spcAft>
                          <a:spcPts val="0"/>
                        </a:spcAft>
                        <a:buFont typeface="Times New Roman"/>
                        <a:buNone/>
                        <a:tabLst>
                          <a:tab pos="104140" algn="l"/>
                          <a:tab pos="685800" algn="l"/>
                        </a:tabLst>
                      </a:pPr>
                      <a:r>
                        <a:rPr lang="en-US" sz="1100" b="1" dirty="0" smtClean="0">
                          <a:solidFill>
                            <a:srgbClr val="000000"/>
                          </a:solidFill>
                          <a:latin typeface="Calibri" pitchFamily="34" charset="0"/>
                          <a:ea typeface="Times New Roman"/>
                          <a:cs typeface="Calibri" pitchFamily="34" charset="0"/>
                        </a:rPr>
                        <a:t>4) </a:t>
                      </a:r>
                      <a:r>
                        <a:rPr lang="en-US" sz="1100" b="1" dirty="0" err="1" smtClean="0">
                          <a:solidFill>
                            <a:srgbClr val="000000"/>
                          </a:solidFill>
                          <a:latin typeface="Calibri" pitchFamily="34" charset="0"/>
                          <a:ea typeface="Times New Roman"/>
                          <a:cs typeface="Calibri" pitchFamily="34" charset="0"/>
                        </a:rPr>
                        <a:t>Melakukan</a:t>
                      </a:r>
                      <a:r>
                        <a:rPr lang="en-US" sz="1100" b="1" dirty="0" smtClean="0">
                          <a:solidFill>
                            <a:srgbClr val="000000"/>
                          </a:solidFill>
                          <a:latin typeface="Calibri" pitchFamily="34" charset="0"/>
                          <a:ea typeface="Times New Roman"/>
                          <a:cs typeface="Calibri" pitchFamily="34" charset="0"/>
                        </a:rPr>
                        <a:t> </a:t>
                      </a:r>
                      <a:r>
                        <a:rPr lang="en-US" sz="1100" b="1" dirty="0" err="1">
                          <a:solidFill>
                            <a:srgbClr val="000000"/>
                          </a:solidFill>
                          <a:latin typeface="Calibri" pitchFamily="34" charset="0"/>
                          <a:ea typeface="Times New Roman"/>
                          <a:cs typeface="Calibri" pitchFamily="34" charset="0"/>
                        </a:rPr>
                        <a:t>koordinasi</a:t>
                      </a:r>
                      <a:r>
                        <a:rPr lang="en-US" sz="1100" b="1" dirty="0">
                          <a:solidFill>
                            <a:srgbClr val="000000"/>
                          </a:solidFill>
                          <a:latin typeface="Calibri" pitchFamily="34" charset="0"/>
                          <a:ea typeface="Times New Roman"/>
                          <a:cs typeface="Calibri" pitchFamily="34" charset="0"/>
                        </a:rPr>
                        <a:t> </a:t>
                      </a:r>
                      <a:r>
                        <a:rPr lang="en-US" sz="1100" b="1" dirty="0" err="1">
                          <a:solidFill>
                            <a:srgbClr val="000000"/>
                          </a:solidFill>
                          <a:latin typeface="Calibri" pitchFamily="34" charset="0"/>
                          <a:ea typeface="Times New Roman"/>
                          <a:cs typeface="Calibri" pitchFamily="34" charset="0"/>
                        </a:rPr>
                        <a:t>kegiatan</a:t>
                      </a:r>
                      <a:r>
                        <a:rPr lang="en-US" sz="1100" b="1" dirty="0">
                          <a:solidFill>
                            <a:srgbClr val="000000"/>
                          </a:solidFill>
                          <a:latin typeface="Calibri" pitchFamily="34" charset="0"/>
                          <a:ea typeface="Times New Roman"/>
                          <a:cs typeface="Calibri" pitchFamily="34" charset="0"/>
                        </a:rPr>
                        <a:t> </a:t>
                      </a:r>
                      <a:r>
                        <a:rPr lang="en-US" sz="1100" b="1" dirty="0" err="1" smtClean="0">
                          <a:solidFill>
                            <a:srgbClr val="000000"/>
                          </a:solidFill>
                          <a:latin typeface="Calibri" pitchFamily="34" charset="0"/>
                          <a:ea typeface="Times New Roman"/>
                          <a:cs typeface="Calibri" pitchFamily="34" charset="0"/>
                        </a:rPr>
                        <a:t>fungsi</a:t>
                      </a:r>
                      <a:r>
                        <a:rPr lang="en-US" sz="1100" b="1" dirty="0" smtClean="0">
                          <a:solidFill>
                            <a:srgbClr val="000000"/>
                          </a:solidFill>
                          <a:latin typeface="Calibri" pitchFamily="34" charset="0"/>
                          <a:ea typeface="Times New Roman"/>
                          <a:cs typeface="Calibri" pitchFamily="34" charset="0"/>
                        </a:rPr>
                        <a:t>- </a:t>
                      </a:r>
                      <a:r>
                        <a:rPr lang="en-US" sz="1100" b="1" dirty="0" err="1" smtClean="0">
                          <a:solidFill>
                            <a:srgbClr val="000000"/>
                          </a:solidFill>
                          <a:latin typeface="Calibri" pitchFamily="34" charset="0"/>
                          <a:ea typeface="Times New Roman"/>
                          <a:cs typeface="Calibri" pitchFamily="34" charset="0"/>
                        </a:rPr>
                        <a:t>onal</a:t>
                      </a:r>
                      <a:r>
                        <a:rPr lang="en-US" sz="1100" b="1" dirty="0" smtClean="0">
                          <a:solidFill>
                            <a:srgbClr val="000000"/>
                          </a:solidFill>
                          <a:latin typeface="Calibri" pitchFamily="34" charset="0"/>
                          <a:ea typeface="Times New Roman"/>
                          <a:cs typeface="Calibri" pitchFamily="34" charset="0"/>
                        </a:rPr>
                        <a:t>.</a:t>
                      </a:r>
                      <a:endParaRPr lang="en-US" sz="1100" b="1" dirty="0">
                        <a:solidFill>
                          <a:srgbClr val="000000"/>
                        </a:solidFill>
                        <a:latin typeface="Calibri" pitchFamily="34" charset="0"/>
                        <a:ea typeface="Times New Roman"/>
                        <a:cs typeface="Calibri" pitchFamily="34" charset="0"/>
                      </a:endParaRPr>
                    </a:p>
                    <a:p>
                      <a:pPr marL="173038" marR="0" lvl="0" indent="-173038" algn="just">
                        <a:spcBef>
                          <a:spcPts val="0"/>
                        </a:spcBef>
                        <a:spcAft>
                          <a:spcPts val="0"/>
                        </a:spcAft>
                        <a:buFont typeface="Times New Roman"/>
                        <a:buNone/>
                        <a:tabLst>
                          <a:tab pos="104140" algn="l"/>
                          <a:tab pos="685800" algn="l"/>
                        </a:tabLst>
                      </a:pPr>
                      <a:r>
                        <a:rPr lang="en-US" sz="1100" b="1" dirty="0" smtClean="0">
                          <a:solidFill>
                            <a:srgbClr val="000000"/>
                          </a:solidFill>
                          <a:latin typeface="Calibri" pitchFamily="34" charset="0"/>
                          <a:ea typeface="Times New Roman"/>
                          <a:cs typeface="Calibri" pitchFamily="34" charset="0"/>
                        </a:rPr>
                        <a:t>5) </a:t>
                      </a:r>
                      <a:r>
                        <a:rPr lang="en-US" sz="1100" b="1" dirty="0" err="1" smtClean="0">
                          <a:solidFill>
                            <a:srgbClr val="000000"/>
                          </a:solidFill>
                          <a:latin typeface="Calibri" pitchFamily="34" charset="0"/>
                          <a:ea typeface="Times New Roman"/>
                          <a:cs typeface="Calibri" pitchFamily="34" charset="0"/>
                        </a:rPr>
                        <a:t>Membuat</a:t>
                      </a:r>
                      <a:r>
                        <a:rPr lang="en-US" sz="1100" b="1" dirty="0" smtClean="0">
                          <a:solidFill>
                            <a:srgbClr val="000000"/>
                          </a:solidFill>
                          <a:latin typeface="Calibri" pitchFamily="34" charset="0"/>
                          <a:ea typeface="Times New Roman"/>
                          <a:cs typeface="Calibri" pitchFamily="34" charset="0"/>
                        </a:rPr>
                        <a:t> </a:t>
                      </a:r>
                      <a:r>
                        <a:rPr lang="en-US" sz="1100" b="1" dirty="0" err="1">
                          <a:solidFill>
                            <a:srgbClr val="000000"/>
                          </a:solidFill>
                          <a:latin typeface="Calibri" pitchFamily="34" charset="0"/>
                          <a:ea typeface="Times New Roman"/>
                          <a:cs typeface="Calibri" pitchFamily="34" charset="0"/>
                        </a:rPr>
                        <a:t>evaluasi</a:t>
                      </a:r>
                      <a:r>
                        <a:rPr lang="en-US" sz="1100" b="1" dirty="0">
                          <a:solidFill>
                            <a:srgbClr val="000000"/>
                          </a:solidFill>
                          <a:latin typeface="Calibri" pitchFamily="34" charset="0"/>
                          <a:ea typeface="Times New Roman"/>
                          <a:cs typeface="Calibri" pitchFamily="34" charset="0"/>
                        </a:rPr>
                        <a:t> </a:t>
                      </a:r>
                      <a:r>
                        <a:rPr lang="en-US" sz="1100" b="1" dirty="0" err="1">
                          <a:solidFill>
                            <a:srgbClr val="000000"/>
                          </a:solidFill>
                          <a:latin typeface="Calibri" pitchFamily="34" charset="0"/>
                          <a:ea typeface="Times New Roman"/>
                          <a:cs typeface="Calibri" pitchFamily="34" charset="0"/>
                        </a:rPr>
                        <a:t>dan</a:t>
                      </a:r>
                      <a:r>
                        <a:rPr lang="en-US" sz="1100" b="1" dirty="0">
                          <a:solidFill>
                            <a:srgbClr val="000000"/>
                          </a:solidFill>
                          <a:latin typeface="Calibri" pitchFamily="34" charset="0"/>
                          <a:ea typeface="Times New Roman"/>
                          <a:cs typeface="Calibri" pitchFamily="34" charset="0"/>
                        </a:rPr>
                        <a:t> </a:t>
                      </a:r>
                      <a:r>
                        <a:rPr lang="en-US" sz="1100" b="1" dirty="0" err="1">
                          <a:solidFill>
                            <a:srgbClr val="000000"/>
                          </a:solidFill>
                          <a:latin typeface="Calibri" pitchFamily="34" charset="0"/>
                          <a:ea typeface="Times New Roman"/>
                          <a:cs typeface="Calibri" pitchFamily="34" charset="0"/>
                        </a:rPr>
                        <a:t>laporan</a:t>
                      </a:r>
                      <a:r>
                        <a:rPr lang="en-US" sz="1100" b="1" dirty="0">
                          <a:solidFill>
                            <a:srgbClr val="000000"/>
                          </a:solidFill>
                          <a:latin typeface="Calibri" pitchFamily="34" charset="0"/>
                          <a:ea typeface="Times New Roman"/>
                          <a:cs typeface="Calibri" pitchFamily="34" charset="0"/>
                        </a:rPr>
                        <a:t> </a:t>
                      </a:r>
                      <a:r>
                        <a:rPr lang="en-US" sz="1100" b="1" dirty="0" err="1">
                          <a:solidFill>
                            <a:srgbClr val="000000"/>
                          </a:solidFill>
                          <a:latin typeface="Calibri" pitchFamily="34" charset="0"/>
                          <a:ea typeface="Times New Roman"/>
                          <a:cs typeface="Calibri" pitchFamily="34" charset="0"/>
                        </a:rPr>
                        <a:t>berkala</a:t>
                      </a:r>
                      <a:r>
                        <a:rPr lang="en-US" sz="1100" b="1" dirty="0">
                          <a:solidFill>
                            <a:srgbClr val="000000"/>
                          </a:solidFill>
                          <a:latin typeface="Calibri" pitchFamily="34" charset="0"/>
                          <a:ea typeface="Times New Roman"/>
                          <a:cs typeface="Calibri" pitchFamily="34" charset="0"/>
                        </a:rPr>
                        <a:t> </a:t>
                      </a:r>
                      <a:r>
                        <a:rPr lang="en-US" sz="1100" b="1" dirty="0" err="1" smtClean="0">
                          <a:solidFill>
                            <a:srgbClr val="000000"/>
                          </a:solidFill>
                          <a:latin typeface="Calibri" pitchFamily="34" charset="0"/>
                          <a:ea typeface="Times New Roman"/>
                          <a:cs typeface="Calibri" pitchFamily="34" charset="0"/>
                        </a:rPr>
                        <a:t>dan</a:t>
                      </a:r>
                      <a:r>
                        <a:rPr lang="en-US" sz="1100" b="1" dirty="0" smtClean="0">
                          <a:solidFill>
                            <a:srgbClr val="000000"/>
                          </a:solidFill>
                          <a:latin typeface="Calibri" pitchFamily="34" charset="0"/>
                          <a:ea typeface="Times New Roman"/>
                          <a:cs typeface="Calibri" pitchFamily="34" charset="0"/>
                        </a:rPr>
                        <a:t> </a:t>
                      </a:r>
                      <a:r>
                        <a:rPr lang="en-US" sz="1100" b="1" dirty="0" err="1">
                          <a:solidFill>
                            <a:srgbClr val="000000"/>
                          </a:solidFill>
                          <a:latin typeface="Calibri" pitchFamily="34" charset="0"/>
                          <a:ea typeface="Times New Roman"/>
                          <a:cs typeface="Calibri" pitchFamily="34" charset="0"/>
                        </a:rPr>
                        <a:t>membuat</a:t>
                      </a:r>
                      <a:r>
                        <a:rPr lang="en-US" sz="1100" b="1" dirty="0">
                          <a:solidFill>
                            <a:srgbClr val="000000"/>
                          </a:solidFill>
                          <a:latin typeface="Calibri" pitchFamily="34" charset="0"/>
                          <a:ea typeface="Times New Roman"/>
                          <a:cs typeface="Calibri" pitchFamily="34" charset="0"/>
                        </a:rPr>
                        <a:t> </a:t>
                      </a:r>
                      <a:r>
                        <a:rPr lang="en-US" sz="1100" b="1" dirty="0" err="1">
                          <a:solidFill>
                            <a:srgbClr val="000000"/>
                          </a:solidFill>
                          <a:latin typeface="Calibri" pitchFamily="34" charset="0"/>
                          <a:ea typeface="Times New Roman"/>
                          <a:cs typeface="Calibri" pitchFamily="34" charset="0"/>
                        </a:rPr>
                        <a:t>berita</a:t>
                      </a:r>
                      <a:r>
                        <a:rPr lang="en-US" sz="1100" b="1" dirty="0">
                          <a:solidFill>
                            <a:srgbClr val="000000"/>
                          </a:solidFill>
                          <a:latin typeface="Calibri" pitchFamily="34" charset="0"/>
                          <a:ea typeface="Times New Roman"/>
                          <a:cs typeface="Calibri" pitchFamily="34" charset="0"/>
                        </a:rPr>
                        <a:t> </a:t>
                      </a:r>
                      <a:r>
                        <a:rPr lang="en-US" sz="1100" b="1" dirty="0" err="1">
                          <a:solidFill>
                            <a:srgbClr val="000000"/>
                          </a:solidFill>
                          <a:latin typeface="Calibri" pitchFamily="34" charset="0"/>
                          <a:ea typeface="Times New Roman"/>
                          <a:cs typeface="Calibri" pitchFamily="34" charset="0"/>
                        </a:rPr>
                        <a:t>acara</a:t>
                      </a:r>
                      <a:r>
                        <a:rPr lang="en-US" sz="1100" b="1" dirty="0">
                          <a:solidFill>
                            <a:srgbClr val="000000"/>
                          </a:solidFill>
                          <a:latin typeface="Calibri" pitchFamily="34" charset="0"/>
                          <a:ea typeface="Times New Roman"/>
                          <a:cs typeface="Calibri" pitchFamily="34" charset="0"/>
                        </a:rPr>
                        <a:t> </a:t>
                      </a:r>
                      <a:r>
                        <a:rPr lang="en-US" sz="1100" b="1" dirty="0" err="1">
                          <a:solidFill>
                            <a:srgbClr val="000000"/>
                          </a:solidFill>
                          <a:latin typeface="Calibri" pitchFamily="34" charset="0"/>
                          <a:ea typeface="Times New Roman"/>
                          <a:cs typeface="Calibri" pitchFamily="34" charset="0"/>
                        </a:rPr>
                        <a:t>hasil</a:t>
                      </a:r>
                      <a:r>
                        <a:rPr lang="en-US" sz="1100" b="1" dirty="0">
                          <a:solidFill>
                            <a:srgbClr val="000000"/>
                          </a:solidFill>
                          <a:latin typeface="Calibri" pitchFamily="34" charset="0"/>
                          <a:ea typeface="Times New Roman"/>
                          <a:cs typeface="Calibri" pitchFamily="34" charset="0"/>
                        </a:rPr>
                        <a:t> </a:t>
                      </a:r>
                      <a:r>
                        <a:rPr lang="en-US" sz="1100" b="1" dirty="0" err="1">
                          <a:solidFill>
                            <a:srgbClr val="000000"/>
                          </a:solidFill>
                          <a:latin typeface="Calibri" pitchFamily="34" charset="0"/>
                          <a:ea typeface="Times New Roman"/>
                          <a:cs typeface="Calibri" pitchFamily="34" charset="0"/>
                        </a:rPr>
                        <a:t>kerja</a:t>
                      </a:r>
                      <a:r>
                        <a:rPr lang="en-US" sz="1100" b="1" dirty="0">
                          <a:solidFill>
                            <a:srgbClr val="000000"/>
                          </a:solidFill>
                          <a:latin typeface="Calibri" pitchFamily="34" charset="0"/>
                          <a:ea typeface="Times New Roman"/>
                          <a:cs typeface="Calibri" pitchFamily="34" charset="0"/>
                        </a:rPr>
                        <a:t> (progress).</a:t>
                      </a:r>
                    </a:p>
                  </a:txBody>
                  <a:tcPr marL="31306" marR="313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tabLst>
                          <a:tab pos="514350" algn="l"/>
                          <a:tab pos="685800" algn="l"/>
                        </a:tabLst>
                      </a:pPr>
                      <a:r>
                        <a:rPr lang="en-US" sz="1100" b="1" dirty="0">
                          <a:solidFill>
                            <a:srgbClr val="3333CC"/>
                          </a:solidFill>
                          <a:latin typeface="Calibri" pitchFamily="34" charset="0"/>
                          <a:ea typeface="Times New Roman"/>
                          <a:cs typeface="Calibri" pitchFamily="34" charset="0"/>
                        </a:rPr>
                        <a:t>P 7.1.4</a:t>
                      </a:r>
                    </a:p>
                    <a:p>
                      <a:pPr marL="0" marR="0" algn="ctr">
                        <a:spcBef>
                          <a:spcPts val="0"/>
                        </a:spcBef>
                        <a:spcAft>
                          <a:spcPts val="0"/>
                        </a:spcAft>
                        <a:tabLst>
                          <a:tab pos="514350" algn="l"/>
                          <a:tab pos="685800" algn="l"/>
                        </a:tabLst>
                      </a:pPr>
                      <a:r>
                        <a:rPr lang="en-US" sz="1100" b="1" dirty="0" smtClean="0">
                          <a:solidFill>
                            <a:srgbClr val="3333CC"/>
                          </a:solidFill>
                          <a:latin typeface="Calibri" pitchFamily="34" charset="0"/>
                          <a:ea typeface="Times New Roman"/>
                          <a:cs typeface="Calibri" pitchFamily="34" charset="0"/>
                        </a:rPr>
                        <a:t>P </a:t>
                      </a:r>
                      <a:r>
                        <a:rPr lang="en-US" sz="1100" b="1" dirty="0">
                          <a:solidFill>
                            <a:srgbClr val="3333CC"/>
                          </a:solidFill>
                          <a:latin typeface="Calibri" pitchFamily="34" charset="0"/>
                          <a:ea typeface="Times New Roman"/>
                          <a:cs typeface="Calibri" pitchFamily="34" charset="0"/>
                        </a:rPr>
                        <a:t>7.1.5</a:t>
                      </a:r>
                    </a:p>
                    <a:p>
                      <a:pPr marL="0" marR="0" indent="0" algn="ctr" defTabSz="914400" rtl="0" eaLnBrk="1" fontAlgn="auto" latinLnBrk="0" hangingPunct="1">
                        <a:lnSpc>
                          <a:spcPct val="100000"/>
                        </a:lnSpc>
                        <a:spcBef>
                          <a:spcPts val="0"/>
                        </a:spcBef>
                        <a:spcAft>
                          <a:spcPts val="0"/>
                        </a:spcAft>
                        <a:buClrTx/>
                        <a:buSzTx/>
                        <a:buFontTx/>
                        <a:buNone/>
                        <a:tabLst>
                          <a:tab pos="514350" algn="l"/>
                          <a:tab pos="685800" algn="l"/>
                        </a:tabLst>
                        <a:defRPr/>
                      </a:pPr>
                      <a:r>
                        <a:rPr lang="en-US" sz="1100" b="1" dirty="0" smtClean="0">
                          <a:solidFill>
                            <a:srgbClr val="3333CC"/>
                          </a:solidFill>
                          <a:latin typeface="Calibri" pitchFamily="34" charset="0"/>
                          <a:ea typeface="Times New Roman"/>
                          <a:cs typeface="Calibri" pitchFamily="34" charset="0"/>
                        </a:rPr>
                        <a:t>P 7.3.2</a:t>
                      </a:r>
                    </a:p>
                    <a:p>
                      <a:pPr marL="0" marR="0" algn="ctr">
                        <a:spcBef>
                          <a:spcPts val="0"/>
                        </a:spcBef>
                        <a:spcAft>
                          <a:spcPts val="0"/>
                        </a:spcAft>
                        <a:tabLst>
                          <a:tab pos="514350" algn="l"/>
                          <a:tab pos="685800" algn="l"/>
                        </a:tabLst>
                      </a:pPr>
                      <a:r>
                        <a:rPr lang="en-US" sz="1100" b="1" dirty="0" smtClean="0">
                          <a:solidFill>
                            <a:srgbClr val="3333CC"/>
                          </a:solidFill>
                          <a:latin typeface="Calibri" pitchFamily="34" charset="0"/>
                          <a:ea typeface="Times New Roman"/>
                          <a:cs typeface="Calibri" pitchFamily="34" charset="0"/>
                        </a:rPr>
                        <a:t>P </a:t>
                      </a:r>
                      <a:r>
                        <a:rPr lang="en-US" sz="1100" b="1" dirty="0">
                          <a:solidFill>
                            <a:srgbClr val="3333CC"/>
                          </a:solidFill>
                          <a:latin typeface="Calibri" pitchFamily="34" charset="0"/>
                          <a:ea typeface="Times New Roman"/>
                          <a:cs typeface="Calibri" pitchFamily="34" charset="0"/>
                        </a:rPr>
                        <a:t>7.3.4</a:t>
                      </a:r>
                    </a:p>
                    <a:p>
                      <a:pPr marL="0" marR="0" algn="ctr">
                        <a:spcBef>
                          <a:spcPts val="0"/>
                        </a:spcBef>
                        <a:spcAft>
                          <a:spcPts val="0"/>
                        </a:spcAft>
                        <a:tabLst>
                          <a:tab pos="514350" algn="l"/>
                          <a:tab pos="685800" algn="l"/>
                        </a:tabLst>
                      </a:pPr>
                      <a:r>
                        <a:rPr lang="en-US" sz="1100" b="1" dirty="0">
                          <a:solidFill>
                            <a:srgbClr val="3333CC"/>
                          </a:solidFill>
                          <a:latin typeface="Calibri" pitchFamily="34" charset="0"/>
                          <a:ea typeface="Times New Roman"/>
                          <a:cs typeface="Calibri" pitchFamily="34" charset="0"/>
                        </a:rPr>
                        <a:t>P 7.3.5</a:t>
                      </a:r>
                    </a:p>
                    <a:p>
                      <a:pPr marL="0" marR="0" algn="ctr">
                        <a:spcBef>
                          <a:spcPts val="0"/>
                        </a:spcBef>
                        <a:spcAft>
                          <a:spcPts val="0"/>
                        </a:spcAft>
                        <a:tabLst>
                          <a:tab pos="514350" algn="l"/>
                          <a:tab pos="685800" algn="l"/>
                        </a:tabLst>
                      </a:pPr>
                      <a:r>
                        <a:rPr lang="en-US" sz="1100" b="1" dirty="0">
                          <a:solidFill>
                            <a:srgbClr val="3333CC"/>
                          </a:solidFill>
                          <a:latin typeface="Calibri" pitchFamily="34" charset="0"/>
                          <a:ea typeface="Times New Roman"/>
                          <a:cs typeface="Calibri" pitchFamily="34" charset="0"/>
                        </a:rPr>
                        <a:t>P </a:t>
                      </a:r>
                      <a:r>
                        <a:rPr lang="en-US" sz="1100" b="1" dirty="0" smtClean="0">
                          <a:solidFill>
                            <a:srgbClr val="3333CC"/>
                          </a:solidFill>
                          <a:latin typeface="Calibri" pitchFamily="34" charset="0"/>
                          <a:ea typeface="Times New Roman"/>
                          <a:cs typeface="Calibri" pitchFamily="34" charset="0"/>
                        </a:rPr>
                        <a:t>7.4.1</a:t>
                      </a:r>
                    </a:p>
                    <a:p>
                      <a:pPr marL="0" marR="0" algn="ctr">
                        <a:spcBef>
                          <a:spcPts val="0"/>
                        </a:spcBef>
                        <a:spcAft>
                          <a:spcPts val="0"/>
                        </a:spcAft>
                        <a:tabLst>
                          <a:tab pos="514350" algn="l"/>
                          <a:tab pos="685800" algn="l"/>
                        </a:tabLst>
                      </a:pPr>
                      <a:r>
                        <a:rPr lang="en-US" sz="1100" b="1" dirty="0" smtClean="0">
                          <a:solidFill>
                            <a:srgbClr val="3333CC"/>
                          </a:solidFill>
                          <a:latin typeface="Calibri" pitchFamily="34" charset="0"/>
                          <a:ea typeface="Times New Roman"/>
                          <a:cs typeface="Calibri" pitchFamily="34" charset="0"/>
                        </a:rPr>
                        <a:t>P 7.4.2</a:t>
                      </a:r>
                    </a:p>
                    <a:p>
                      <a:pPr marL="0" marR="0" algn="ctr">
                        <a:spcBef>
                          <a:spcPts val="0"/>
                        </a:spcBef>
                        <a:spcAft>
                          <a:spcPts val="0"/>
                        </a:spcAft>
                        <a:tabLst>
                          <a:tab pos="514350" algn="l"/>
                          <a:tab pos="685800" algn="l"/>
                        </a:tabLst>
                      </a:pPr>
                      <a:r>
                        <a:rPr lang="en-US" sz="1100" b="1" dirty="0" smtClean="0">
                          <a:solidFill>
                            <a:srgbClr val="3333CC"/>
                          </a:solidFill>
                          <a:latin typeface="Calibri" pitchFamily="34" charset="0"/>
                          <a:ea typeface="Times New Roman"/>
                          <a:cs typeface="Calibri" pitchFamily="34" charset="0"/>
                        </a:rPr>
                        <a:t>P</a:t>
                      </a:r>
                      <a:r>
                        <a:rPr lang="en-US" sz="1100" b="1" baseline="0" dirty="0" smtClean="0">
                          <a:solidFill>
                            <a:srgbClr val="3333CC"/>
                          </a:solidFill>
                          <a:latin typeface="Calibri" pitchFamily="34" charset="0"/>
                          <a:ea typeface="Times New Roman"/>
                          <a:cs typeface="Calibri" pitchFamily="34" charset="0"/>
                        </a:rPr>
                        <a:t> 7.4.3</a:t>
                      </a:r>
                    </a:p>
                    <a:p>
                      <a:pPr marL="0" marR="0" algn="ctr">
                        <a:spcBef>
                          <a:spcPts val="0"/>
                        </a:spcBef>
                        <a:spcAft>
                          <a:spcPts val="0"/>
                        </a:spcAft>
                        <a:tabLst>
                          <a:tab pos="514350" algn="l"/>
                          <a:tab pos="685800" algn="l"/>
                        </a:tabLst>
                      </a:pPr>
                      <a:r>
                        <a:rPr lang="en-US" sz="1100" b="1" u="none" baseline="0" dirty="0" smtClean="0">
                          <a:solidFill>
                            <a:srgbClr val="3333CC"/>
                          </a:solidFill>
                          <a:latin typeface="Calibri" pitchFamily="34" charset="0"/>
                          <a:ea typeface="Times New Roman"/>
                          <a:cs typeface="Calibri" pitchFamily="34" charset="0"/>
                        </a:rPr>
                        <a:t>P 7.4.4</a:t>
                      </a:r>
                      <a:endParaRPr lang="en-US" sz="1100" b="1" u="none" dirty="0">
                        <a:solidFill>
                          <a:srgbClr val="3333CC"/>
                        </a:solidFill>
                        <a:latin typeface="Calibri" pitchFamily="34" charset="0"/>
                        <a:ea typeface="Times New Roman"/>
                        <a:cs typeface="Calibri" pitchFamily="34" charset="0"/>
                      </a:endParaRPr>
                    </a:p>
                    <a:p>
                      <a:pPr marL="0" marR="0" algn="ctr">
                        <a:spcBef>
                          <a:spcPts val="0"/>
                        </a:spcBef>
                        <a:spcAft>
                          <a:spcPts val="0"/>
                        </a:spcAft>
                        <a:tabLst>
                          <a:tab pos="514350" algn="l"/>
                          <a:tab pos="685800" algn="l"/>
                        </a:tabLst>
                      </a:pPr>
                      <a:r>
                        <a:rPr lang="en-US" sz="1100" b="1" dirty="0">
                          <a:solidFill>
                            <a:srgbClr val="000000"/>
                          </a:solidFill>
                          <a:latin typeface="Calibri" pitchFamily="34" charset="0"/>
                          <a:ea typeface="Times New Roman"/>
                          <a:cs typeface="Calibri" pitchFamily="34" charset="0"/>
                        </a:rPr>
                        <a:t>P 8.1.4</a:t>
                      </a:r>
                    </a:p>
                    <a:p>
                      <a:pPr marL="0" marR="0" algn="ctr">
                        <a:spcBef>
                          <a:spcPts val="0"/>
                        </a:spcBef>
                        <a:spcAft>
                          <a:spcPts val="0"/>
                        </a:spcAft>
                        <a:tabLst>
                          <a:tab pos="514350" algn="l"/>
                          <a:tab pos="685800" algn="l"/>
                        </a:tabLst>
                      </a:pPr>
                      <a:r>
                        <a:rPr lang="en-US" sz="1100" b="1" dirty="0">
                          <a:solidFill>
                            <a:srgbClr val="000000"/>
                          </a:solidFill>
                          <a:latin typeface="Calibri" pitchFamily="34" charset="0"/>
                          <a:ea typeface="Times New Roman"/>
                          <a:cs typeface="Calibri" pitchFamily="34" charset="0"/>
                        </a:rPr>
                        <a:t>P </a:t>
                      </a:r>
                      <a:r>
                        <a:rPr lang="en-US" sz="1100" b="1" dirty="0" smtClean="0">
                          <a:solidFill>
                            <a:srgbClr val="000000"/>
                          </a:solidFill>
                          <a:latin typeface="Calibri" pitchFamily="34" charset="0"/>
                          <a:ea typeface="Times New Roman"/>
                          <a:cs typeface="Calibri" pitchFamily="34" charset="0"/>
                        </a:rPr>
                        <a:t>8.1.5</a:t>
                      </a:r>
                    </a:p>
                    <a:p>
                      <a:pPr marL="0" marR="0" algn="ctr">
                        <a:spcBef>
                          <a:spcPts val="0"/>
                        </a:spcBef>
                        <a:spcAft>
                          <a:spcPts val="0"/>
                        </a:spcAft>
                        <a:tabLst>
                          <a:tab pos="514350" algn="l"/>
                          <a:tab pos="685800" algn="l"/>
                        </a:tabLst>
                      </a:pPr>
                      <a:r>
                        <a:rPr lang="en-US" sz="1100" b="1" dirty="0" smtClean="0">
                          <a:solidFill>
                            <a:srgbClr val="000000"/>
                          </a:solidFill>
                          <a:latin typeface="Calibri" pitchFamily="34" charset="0"/>
                          <a:ea typeface="Times New Roman"/>
                          <a:cs typeface="Calibri" pitchFamily="34" charset="0"/>
                        </a:rPr>
                        <a:t>P 8.1.6</a:t>
                      </a:r>
                      <a:endParaRPr lang="en-US" sz="1100" b="1" dirty="0">
                        <a:solidFill>
                          <a:srgbClr val="000000"/>
                        </a:solidFill>
                        <a:latin typeface="Calibri" pitchFamily="34" charset="0"/>
                        <a:ea typeface="Times New Roman"/>
                        <a:cs typeface="Calibri" pitchFamily="34" charset="0"/>
                      </a:endParaRPr>
                    </a:p>
                    <a:p>
                      <a:pPr marL="0" marR="0" algn="ctr">
                        <a:spcBef>
                          <a:spcPts val="0"/>
                        </a:spcBef>
                        <a:spcAft>
                          <a:spcPts val="0"/>
                        </a:spcAft>
                        <a:tabLst>
                          <a:tab pos="514350" algn="l"/>
                          <a:tab pos="685800" algn="l"/>
                        </a:tabLst>
                      </a:pPr>
                      <a:r>
                        <a:rPr lang="en-US" sz="1100" b="1" dirty="0">
                          <a:solidFill>
                            <a:srgbClr val="000000"/>
                          </a:solidFill>
                          <a:latin typeface="Calibri" pitchFamily="34" charset="0"/>
                          <a:ea typeface="Times New Roman"/>
                          <a:cs typeface="Calibri" pitchFamily="34" charset="0"/>
                        </a:rPr>
                        <a:t>P 8.2.5</a:t>
                      </a:r>
                    </a:p>
                    <a:p>
                      <a:pPr marL="0" marR="0" algn="ctr">
                        <a:spcBef>
                          <a:spcPts val="0"/>
                        </a:spcBef>
                        <a:spcAft>
                          <a:spcPts val="0"/>
                        </a:spcAft>
                        <a:tabLst>
                          <a:tab pos="514350" algn="l"/>
                          <a:tab pos="685800" algn="l"/>
                        </a:tabLst>
                      </a:pPr>
                      <a:r>
                        <a:rPr lang="en-US" sz="1100" b="1" dirty="0">
                          <a:solidFill>
                            <a:srgbClr val="000000"/>
                          </a:solidFill>
                          <a:latin typeface="Calibri" pitchFamily="34" charset="0"/>
                          <a:ea typeface="Times New Roman"/>
                          <a:cs typeface="Calibri" pitchFamily="34" charset="0"/>
                        </a:rPr>
                        <a:t>P 8.2.6</a:t>
                      </a:r>
                    </a:p>
                  </a:txBody>
                  <a:tcPr marL="31306" marR="31306" marT="0" marB="0">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tabLst>
                          <a:tab pos="514350" algn="l"/>
                          <a:tab pos="685800" algn="l"/>
                        </a:tabLst>
                      </a:pPr>
                      <a:endParaRPr lang="en-US" sz="1100" b="1">
                        <a:solidFill>
                          <a:srgbClr val="000000"/>
                        </a:solidFill>
                        <a:latin typeface="Calibri" pitchFamily="34" charset="0"/>
                        <a:ea typeface="Times New Roman"/>
                        <a:cs typeface="Calibri" pitchFamily="34" charset="0"/>
                      </a:endParaRPr>
                    </a:p>
                  </a:txBody>
                  <a:tcPr marL="31306" marR="31306" marT="0" marB="0">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tabLst>
                          <a:tab pos="514350" algn="l"/>
                          <a:tab pos="685800" algn="l"/>
                        </a:tabLst>
                      </a:pPr>
                      <a:endParaRPr lang="en-US" sz="1100" b="1">
                        <a:solidFill>
                          <a:srgbClr val="000000"/>
                        </a:solidFill>
                        <a:latin typeface="Calibri" pitchFamily="34" charset="0"/>
                        <a:ea typeface="Times New Roman"/>
                        <a:cs typeface="Calibri" pitchFamily="34" charset="0"/>
                      </a:endParaRPr>
                    </a:p>
                  </a:txBody>
                  <a:tcPr marL="31306" marR="313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tabLst>
                          <a:tab pos="514350" algn="l"/>
                          <a:tab pos="685800" algn="l"/>
                        </a:tabLst>
                      </a:pPr>
                      <a:endParaRPr lang="en-US" sz="1100" b="1">
                        <a:solidFill>
                          <a:srgbClr val="000000"/>
                        </a:solidFill>
                        <a:latin typeface="Calibri" pitchFamily="34" charset="0"/>
                        <a:ea typeface="Times New Roman"/>
                        <a:cs typeface="Calibri" pitchFamily="34" charset="0"/>
                      </a:endParaRPr>
                    </a:p>
                  </a:txBody>
                  <a:tcPr marL="31306" marR="313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tabLst>
                          <a:tab pos="514350" algn="l"/>
                          <a:tab pos="685800" algn="l"/>
                        </a:tabLst>
                      </a:pPr>
                      <a:endParaRPr lang="en-US" sz="1100" b="1">
                        <a:solidFill>
                          <a:srgbClr val="000000"/>
                        </a:solidFill>
                        <a:latin typeface="Calibri" pitchFamily="34" charset="0"/>
                        <a:ea typeface="Times New Roman"/>
                        <a:cs typeface="Calibri" pitchFamily="34" charset="0"/>
                      </a:endParaRPr>
                    </a:p>
                  </a:txBody>
                  <a:tcPr marL="31306" marR="31306" marT="0" marB="0">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r h="2346821">
                <a:tc>
                  <a:txBody>
                    <a:bodyPr/>
                    <a:lstStyle/>
                    <a:p>
                      <a:pPr marL="0" marR="0">
                        <a:spcBef>
                          <a:spcPts val="0"/>
                        </a:spcBef>
                        <a:spcAft>
                          <a:spcPts val="0"/>
                        </a:spcAft>
                        <a:tabLst>
                          <a:tab pos="514350" algn="l"/>
                          <a:tab pos="685800" algn="l"/>
                        </a:tabLst>
                      </a:pPr>
                      <a:r>
                        <a:rPr lang="en-US" sz="1100" b="1">
                          <a:solidFill>
                            <a:srgbClr val="000000"/>
                          </a:solidFill>
                          <a:latin typeface="Calibri" pitchFamily="34" charset="0"/>
                          <a:ea typeface="Times New Roman"/>
                          <a:cs typeface="Calibri" pitchFamily="34" charset="0"/>
                        </a:rPr>
                        <a:t>2.</a:t>
                      </a:r>
                    </a:p>
                  </a:txBody>
                  <a:tcPr marL="31306" marR="31306" marT="0" marB="0">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spcBef>
                          <a:spcPts val="0"/>
                        </a:spcBef>
                        <a:spcAft>
                          <a:spcPts val="0"/>
                        </a:spcAft>
                        <a:tabLst>
                          <a:tab pos="673735" algn="l"/>
                        </a:tabLst>
                      </a:pPr>
                      <a:r>
                        <a:rPr lang="en-US" sz="1100" b="1" dirty="0" smtClean="0">
                          <a:solidFill>
                            <a:srgbClr val="000000"/>
                          </a:solidFill>
                          <a:latin typeface="Calibri" pitchFamily="34" charset="0"/>
                          <a:ea typeface="Times New Roman"/>
                          <a:cs typeface="Calibri" pitchFamily="34" charset="0"/>
                        </a:rPr>
                        <a:t>20… </a:t>
                      </a:r>
                      <a:r>
                        <a:rPr lang="en-US" sz="1100" b="1" dirty="0">
                          <a:solidFill>
                            <a:srgbClr val="000000"/>
                          </a:solidFill>
                          <a:latin typeface="Calibri" pitchFamily="34" charset="0"/>
                          <a:ea typeface="Times New Roman"/>
                          <a:cs typeface="Calibri" pitchFamily="34" charset="0"/>
                        </a:rPr>
                        <a:t>– </a:t>
                      </a:r>
                      <a:r>
                        <a:rPr lang="en-US" sz="1100" b="1" dirty="0" smtClean="0">
                          <a:solidFill>
                            <a:srgbClr val="000000"/>
                          </a:solidFill>
                          <a:latin typeface="Calibri" pitchFamily="34" charset="0"/>
                          <a:ea typeface="Times New Roman"/>
                          <a:cs typeface="Calibri" pitchFamily="34" charset="0"/>
                        </a:rPr>
                        <a:t>20… </a:t>
                      </a:r>
                      <a:endParaRPr lang="en-US" sz="1100" b="1" dirty="0">
                        <a:solidFill>
                          <a:srgbClr val="000000"/>
                        </a:solidFill>
                        <a:latin typeface="Calibri" pitchFamily="34" charset="0"/>
                        <a:ea typeface="Times New Roman"/>
                        <a:cs typeface="Calibri" pitchFamily="34" charset="0"/>
                      </a:endParaRPr>
                    </a:p>
                  </a:txBody>
                  <a:tcPr marL="31306" marR="313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spcBef>
                          <a:spcPts val="0"/>
                        </a:spcBef>
                        <a:spcAft>
                          <a:spcPts val="0"/>
                        </a:spcAft>
                        <a:tabLst>
                          <a:tab pos="514350" algn="l"/>
                          <a:tab pos="685800" algn="l"/>
                        </a:tabLst>
                      </a:pPr>
                      <a:r>
                        <a:rPr lang="en-US" sz="1100" b="1" dirty="0" err="1">
                          <a:solidFill>
                            <a:srgbClr val="000000"/>
                          </a:solidFill>
                          <a:latin typeface="Calibri" pitchFamily="34" charset="0"/>
                          <a:ea typeface="Times New Roman"/>
                          <a:cs typeface="Calibri" pitchFamily="34" charset="0"/>
                        </a:rPr>
                        <a:t>Persh</a:t>
                      </a:r>
                      <a:r>
                        <a:rPr lang="en-US" sz="1100" b="1" dirty="0">
                          <a:solidFill>
                            <a:srgbClr val="000000"/>
                          </a:solidFill>
                          <a:latin typeface="Calibri" pitchFamily="34" charset="0"/>
                          <a:ea typeface="Times New Roman"/>
                          <a:cs typeface="Calibri" pitchFamily="34" charset="0"/>
                        </a:rPr>
                        <a:t> : PT </a:t>
                      </a:r>
                      <a:r>
                        <a:rPr lang="en-US" sz="1100" b="1" dirty="0" smtClean="0">
                          <a:solidFill>
                            <a:srgbClr val="000000"/>
                          </a:solidFill>
                          <a:latin typeface="Calibri" pitchFamily="34" charset="0"/>
                          <a:ea typeface="Times New Roman"/>
                          <a:cs typeface="Calibri" pitchFamily="34" charset="0"/>
                        </a:rPr>
                        <a:t>BCS </a:t>
                      </a:r>
                      <a:r>
                        <a:rPr lang="en-US" sz="1100" b="1" dirty="0">
                          <a:solidFill>
                            <a:srgbClr val="000000"/>
                          </a:solidFill>
                          <a:latin typeface="Calibri" pitchFamily="34" charset="0"/>
                          <a:ea typeface="Times New Roman"/>
                          <a:cs typeface="Calibri" pitchFamily="34" charset="0"/>
                        </a:rPr>
                        <a:t>– Jakarta.</a:t>
                      </a:r>
                    </a:p>
                    <a:p>
                      <a:pPr marL="0" marR="0">
                        <a:spcBef>
                          <a:spcPts val="0"/>
                        </a:spcBef>
                        <a:spcAft>
                          <a:spcPts val="0"/>
                        </a:spcAft>
                        <a:tabLst>
                          <a:tab pos="514350" algn="l"/>
                          <a:tab pos="685800" algn="l"/>
                        </a:tabLst>
                      </a:pPr>
                      <a:r>
                        <a:rPr lang="en-US" sz="1100" b="1" dirty="0" err="1">
                          <a:solidFill>
                            <a:srgbClr val="000000"/>
                          </a:solidFill>
                          <a:latin typeface="Calibri" pitchFamily="34" charset="0"/>
                          <a:ea typeface="Times New Roman"/>
                          <a:cs typeface="Calibri" pitchFamily="34" charset="0"/>
                        </a:rPr>
                        <a:t>Pemberi</a:t>
                      </a:r>
                      <a:r>
                        <a:rPr lang="en-US" sz="1100" b="1" dirty="0">
                          <a:solidFill>
                            <a:srgbClr val="000000"/>
                          </a:solidFill>
                          <a:latin typeface="Calibri" pitchFamily="34" charset="0"/>
                          <a:ea typeface="Times New Roman"/>
                          <a:cs typeface="Calibri" pitchFamily="34" charset="0"/>
                        </a:rPr>
                        <a:t> </a:t>
                      </a:r>
                      <a:r>
                        <a:rPr lang="en-US" sz="1100" b="1" dirty="0" err="1">
                          <a:solidFill>
                            <a:srgbClr val="000000"/>
                          </a:solidFill>
                          <a:latin typeface="Calibri" pitchFamily="34" charset="0"/>
                          <a:ea typeface="Times New Roman"/>
                          <a:cs typeface="Calibri" pitchFamily="34" charset="0"/>
                        </a:rPr>
                        <a:t>Tugas</a:t>
                      </a:r>
                      <a:r>
                        <a:rPr lang="en-US" sz="1100" b="1" dirty="0">
                          <a:solidFill>
                            <a:srgbClr val="000000"/>
                          </a:solidFill>
                          <a:latin typeface="Calibri" pitchFamily="34" charset="0"/>
                          <a:ea typeface="Times New Roman"/>
                          <a:cs typeface="Calibri" pitchFamily="34" charset="0"/>
                        </a:rPr>
                        <a:t> : Dept </a:t>
                      </a:r>
                      <a:r>
                        <a:rPr lang="en-US" sz="1100" b="1" dirty="0" err="1">
                          <a:solidFill>
                            <a:srgbClr val="000000"/>
                          </a:solidFill>
                          <a:latin typeface="Calibri" pitchFamily="34" charset="0"/>
                          <a:ea typeface="Times New Roman"/>
                          <a:cs typeface="Calibri" pitchFamily="34" charset="0"/>
                        </a:rPr>
                        <a:t>Keuangan</a:t>
                      </a:r>
                      <a:r>
                        <a:rPr lang="en-US" sz="1100" b="1" dirty="0">
                          <a:solidFill>
                            <a:srgbClr val="000000"/>
                          </a:solidFill>
                          <a:latin typeface="Calibri" pitchFamily="34" charset="0"/>
                          <a:ea typeface="Times New Roman"/>
                          <a:cs typeface="Calibri" pitchFamily="34" charset="0"/>
                        </a:rPr>
                        <a:t> RI.</a:t>
                      </a:r>
                    </a:p>
                    <a:p>
                      <a:pPr marL="0" marR="0">
                        <a:spcBef>
                          <a:spcPts val="0"/>
                        </a:spcBef>
                        <a:spcAft>
                          <a:spcPts val="0"/>
                        </a:spcAft>
                        <a:tabLst>
                          <a:tab pos="514350" algn="l"/>
                          <a:tab pos="685800" algn="l"/>
                        </a:tabLst>
                      </a:pPr>
                      <a:r>
                        <a:rPr lang="en-US" sz="1100" b="1" dirty="0" err="1">
                          <a:solidFill>
                            <a:srgbClr val="000000"/>
                          </a:solidFill>
                          <a:latin typeface="Calibri" pitchFamily="34" charset="0"/>
                          <a:ea typeface="Times New Roman"/>
                          <a:cs typeface="Calibri" pitchFamily="34" charset="0"/>
                        </a:rPr>
                        <a:t>Proyek</a:t>
                      </a:r>
                      <a:r>
                        <a:rPr lang="en-US" sz="1100" b="1" dirty="0">
                          <a:solidFill>
                            <a:srgbClr val="000000"/>
                          </a:solidFill>
                          <a:latin typeface="Calibri" pitchFamily="34" charset="0"/>
                          <a:ea typeface="Times New Roman"/>
                          <a:cs typeface="Calibri" pitchFamily="34" charset="0"/>
                        </a:rPr>
                        <a:t> : Pembangunan </a:t>
                      </a:r>
                      <a:r>
                        <a:rPr lang="en-US" sz="1100" b="1" dirty="0" err="1">
                          <a:solidFill>
                            <a:srgbClr val="000000"/>
                          </a:solidFill>
                          <a:latin typeface="Calibri" pitchFamily="34" charset="0"/>
                          <a:ea typeface="Times New Roman"/>
                          <a:cs typeface="Calibri" pitchFamily="34" charset="0"/>
                        </a:rPr>
                        <a:t>Pabrik</a:t>
                      </a:r>
                      <a:r>
                        <a:rPr lang="en-US" sz="1100" b="1" dirty="0">
                          <a:solidFill>
                            <a:srgbClr val="000000"/>
                          </a:solidFill>
                          <a:latin typeface="Calibri" pitchFamily="34" charset="0"/>
                          <a:ea typeface="Times New Roman"/>
                          <a:cs typeface="Calibri" pitchFamily="34" charset="0"/>
                        </a:rPr>
                        <a:t> </a:t>
                      </a:r>
                      <a:r>
                        <a:rPr lang="en-US" sz="1100" b="1" dirty="0" err="1">
                          <a:solidFill>
                            <a:srgbClr val="000000"/>
                          </a:solidFill>
                          <a:latin typeface="Calibri" pitchFamily="34" charset="0"/>
                          <a:ea typeface="Times New Roman"/>
                          <a:cs typeface="Calibri" pitchFamily="34" charset="0"/>
                        </a:rPr>
                        <a:t>Garam</a:t>
                      </a:r>
                      <a:r>
                        <a:rPr lang="en-US" sz="1100" b="1" dirty="0">
                          <a:solidFill>
                            <a:srgbClr val="000000"/>
                          </a:solidFill>
                          <a:latin typeface="Calibri" pitchFamily="34" charset="0"/>
                          <a:ea typeface="Times New Roman"/>
                          <a:cs typeface="Calibri" pitchFamily="34" charset="0"/>
                        </a:rPr>
                        <a:t> </a:t>
                      </a:r>
                      <a:r>
                        <a:rPr lang="en-US" sz="1100" b="1" dirty="0" err="1">
                          <a:solidFill>
                            <a:srgbClr val="000000"/>
                          </a:solidFill>
                          <a:latin typeface="Calibri" pitchFamily="34" charset="0"/>
                          <a:ea typeface="Times New Roman"/>
                          <a:cs typeface="Calibri" pitchFamily="34" charset="0"/>
                        </a:rPr>
                        <a:t>di</a:t>
                      </a:r>
                      <a:r>
                        <a:rPr lang="en-US" sz="1100" b="1" dirty="0">
                          <a:solidFill>
                            <a:srgbClr val="000000"/>
                          </a:solidFill>
                          <a:latin typeface="Calibri" pitchFamily="34" charset="0"/>
                          <a:ea typeface="Times New Roman"/>
                          <a:cs typeface="Calibri" pitchFamily="34" charset="0"/>
                        </a:rPr>
                        <a:t> </a:t>
                      </a:r>
                      <a:r>
                        <a:rPr lang="en-US" sz="1100" b="1" dirty="0" smtClean="0">
                          <a:solidFill>
                            <a:srgbClr val="000000"/>
                          </a:solidFill>
                          <a:latin typeface="Calibri" pitchFamily="34" charset="0"/>
                          <a:ea typeface="Times New Roman"/>
                          <a:cs typeface="Calibri" pitchFamily="34" charset="0"/>
                        </a:rPr>
                        <a:t>Gresik </a:t>
                      </a:r>
                      <a:r>
                        <a:rPr lang="en-US" sz="1100" b="1" dirty="0" err="1">
                          <a:solidFill>
                            <a:srgbClr val="000000"/>
                          </a:solidFill>
                          <a:latin typeface="Calibri" pitchFamily="34" charset="0"/>
                          <a:ea typeface="Times New Roman"/>
                          <a:cs typeface="Calibri" pitchFamily="34" charset="0"/>
                        </a:rPr>
                        <a:t>dan</a:t>
                      </a:r>
                      <a:r>
                        <a:rPr lang="en-US" sz="1100" b="1" dirty="0">
                          <a:solidFill>
                            <a:srgbClr val="000000"/>
                          </a:solidFill>
                          <a:latin typeface="Calibri" pitchFamily="34" charset="0"/>
                          <a:ea typeface="Times New Roman"/>
                          <a:cs typeface="Calibri" pitchFamily="34" charset="0"/>
                        </a:rPr>
                        <a:t> </a:t>
                      </a:r>
                      <a:r>
                        <a:rPr lang="en-US" sz="1100" b="1" dirty="0" err="1">
                          <a:solidFill>
                            <a:srgbClr val="000000"/>
                          </a:solidFill>
                          <a:latin typeface="Calibri" pitchFamily="34" charset="0"/>
                          <a:ea typeface="Times New Roman"/>
                          <a:cs typeface="Calibri" pitchFamily="34" charset="0"/>
                        </a:rPr>
                        <a:t>Kalianget</a:t>
                      </a:r>
                      <a:r>
                        <a:rPr lang="en-US" sz="1100" b="1" dirty="0" smtClean="0">
                          <a:solidFill>
                            <a:srgbClr val="000000"/>
                          </a:solidFill>
                          <a:latin typeface="Calibri" pitchFamily="34" charset="0"/>
                          <a:ea typeface="Times New Roman"/>
                          <a:cs typeface="Calibri" pitchFamily="34" charset="0"/>
                        </a:rPr>
                        <a:t>.</a:t>
                      </a:r>
                    </a:p>
                    <a:p>
                      <a:pPr marL="0" marR="0">
                        <a:spcBef>
                          <a:spcPts val="0"/>
                        </a:spcBef>
                        <a:spcAft>
                          <a:spcPts val="0"/>
                        </a:spcAft>
                        <a:tabLst>
                          <a:tab pos="514350" algn="l"/>
                          <a:tab pos="685800" algn="l"/>
                        </a:tabLst>
                      </a:pPr>
                      <a:endParaRPr lang="en-US" sz="1100" b="1" dirty="0" smtClean="0">
                        <a:solidFill>
                          <a:srgbClr val="000000"/>
                        </a:solidFill>
                        <a:latin typeface="Calibri" pitchFamily="34" charset="0"/>
                        <a:ea typeface="Times New Roman"/>
                        <a:cs typeface="Calibri" pitchFamily="34" charset="0"/>
                      </a:endParaRPr>
                    </a:p>
                    <a:p>
                      <a:pPr marL="0" marR="0">
                        <a:spcBef>
                          <a:spcPts val="0"/>
                        </a:spcBef>
                        <a:spcAft>
                          <a:spcPts val="0"/>
                        </a:spcAft>
                        <a:tabLst>
                          <a:tab pos="514350" algn="l"/>
                          <a:tab pos="685800" algn="l"/>
                        </a:tabLst>
                      </a:pPr>
                      <a:endParaRPr lang="en-US" sz="1100" b="1" dirty="0" smtClean="0">
                        <a:solidFill>
                          <a:srgbClr val="000000"/>
                        </a:solidFill>
                        <a:latin typeface="Calibri" pitchFamily="34" charset="0"/>
                        <a:ea typeface="Times New Roman"/>
                        <a:cs typeface="Calibri" pitchFamily="34" charset="0"/>
                      </a:endParaRPr>
                    </a:p>
                    <a:p>
                      <a:pPr marL="0" marR="0">
                        <a:spcBef>
                          <a:spcPts val="0"/>
                        </a:spcBef>
                        <a:spcAft>
                          <a:spcPts val="0"/>
                        </a:spcAft>
                        <a:tabLst>
                          <a:tab pos="514350" algn="l"/>
                          <a:tab pos="685800" algn="l"/>
                        </a:tabLst>
                      </a:pPr>
                      <a:r>
                        <a:rPr lang="en-US" sz="1100" b="1" dirty="0" smtClean="0">
                          <a:solidFill>
                            <a:srgbClr val="000000"/>
                          </a:solidFill>
                          <a:latin typeface="Calibri" pitchFamily="34" charset="0"/>
                          <a:ea typeface="Times New Roman"/>
                          <a:cs typeface="Calibri" pitchFamily="34" charset="0"/>
                        </a:rPr>
                        <a:t>    </a:t>
                      </a:r>
                      <a:r>
                        <a:rPr lang="en-US" sz="1100" b="1" dirty="0" smtClean="0">
                          <a:solidFill>
                            <a:srgbClr val="3333CC"/>
                          </a:solidFill>
                          <a:latin typeface="Calibri" pitchFamily="34" charset="0"/>
                          <a:ea typeface="Times New Roman"/>
                          <a:cs typeface="Calibri" pitchFamily="34" charset="0"/>
                        </a:rPr>
                        <a:t>( </a:t>
                      </a:r>
                      <a:r>
                        <a:rPr lang="en-US" sz="1100" b="1" dirty="0" err="1" smtClean="0">
                          <a:solidFill>
                            <a:srgbClr val="3333CC"/>
                          </a:solidFill>
                          <a:latin typeface="Calibri" pitchFamily="34" charset="0"/>
                          <a:ea typeface="Times New Roman"/>
                          <a:cs typeface="Calibri" pitchFamily="34" charset="0"/>
                        </a:rPr>
                        <a:t>Bukti</a:t>
                      </a:r>
                      <a:r>
                        <a:rPr lang="en-US" sz="1100" b="1" dirty="0" smtClean="0">
                          <a:solidFill>
                            <a:srgbClr val="3333CC"/>
                          </a:solidFill>
                          <a:latin typeface="Calibri" pitchFamily="34" charset="0"/>
                          <a:ea typeface="Times New Roman"/>
                          <a:cs typeface="Calibri" pitchFamily="34" charset="0"/>
                        </a:rPr>
                        <a:t> </a:t>
                      </a:r>
                      <a:r>
                        <a:rPr lang="en-US" sz="1100" b="1" dirty="0" err="1" smtClean="0">
                          <a:solidFill>
                            <a:srgbClr val="3333CC"/>
                          </a:solidFill>
                          <a:latin typeface="Calibri" pitchFamily="34" charset="0"/>
                          <a:ea typeface="Times New Roman"/>
                          <a:cs typeface="Calibri" pitchFamily="34" charset="0"/>
                        </a:rPr>
                        <a:t>Terlampir</a:t>
                      </a:r>
                      <a:r>
                        <a:rPr lang="en-US" sz="1100" b="1" dirty="0" smtClean="0">
                          <a:solidFill>
                            <a:srgbClr val="3333CC"/>
                          </a:solidFill>
                          <a:latin typeface="Calibri" pitchFamily="34" charset="0"/>
                          <a:ea typeface="Times New Roman"/>
                          <a:cs typeface="Calibri" pitchFamily="34" charset="0"/>
                        </a:rPr>
                        <a:t> ).</a:t>
                      </a:r>
                      <a:endParaRPr lang="en-US" sz="1100" b="1" dirty="0">
                        <a:solidFill>
                          <a:srgbClr val="000000"/>
                        </a:solidFill>
                        <a:latin typeface="Calibri" pitchFamily="34" charset="0"/>
                        <a:ea typeface="Times New Roman"/>
                        <a:cs typeface="Calibri" pitchFamily="34" charset="0"/>
                      </a:endParaRPr>
                    </a:p>
                  </a:txBody>
                  <a:tcPr marL="31306" marR="313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spcBef>
                          <a:spcPts val="0"/>
                        </a:spcBef>
                        <a:spcAft>
                          <a:spcPts val="0"/>
                        </a:spcAft>
                        <a:tabLst>
                          <a:tab pos="514350" algn="l"/>
                          <a:tab pos="685800" algn="l"/>
                        </a:tabLst>
                      </a:pPr>
                      <a:r>
                        <a:rPr lang="en-US" sz="1100" b="1" dirty="0" err="1">
                          <a:solidFill>
                            <a:srgbClr val="000000"/>
                          </a:solidFill>
                          <a:latin typeface="Calibri" pitchFamily="34" charset="0"/>
                          <a:ea typeface="Times New Roman"/>
                          <a:cs typeface="Calibri" pitchFamily="34" charset="0"/>
                        </a:rPr>
                        <a:t>Manajer</a:t>
                      </a:r>
                      <a:r>
                        <a:rPr lang="en-US" sz="1100" b="1" dirty="0">
                          <a:solidFill>
                            <a:srgbClr val="000000"/>
                          </a:solidFill>
                          <a:latin typeface="Calibri" pitchFamily="34" charset="0"/>
                          <a:ea typeface="Times New Roman"/>
                          <a:cs typeface="Calibri" pitchFamily="34" charset="0"/>
                        </a:rPr>
                        <a:t> </a:t>
                      </a:r>
                      <a:r>
                        <a:rPr lang="en-US" sz="1100" b="1" dirty="0" err="1">
                          <a:solidFill>
                            <a:srgbClr val="000000"/>
                          </a:solidFill>
                          <a:latin typeface="Calibri" pitchFamily="34" charset="0"/>
                          <a:ea typeface="Times New Roman"/>
                          <a:cs typeface="Calibri" pitchFamily="34" charset="0"/>
                        </a:rPr>
                        <a:t>Teknik</a:t>
                      </a:r>
                      <a:endParaRPr lang="en-US" sz="1100" b="1" dirty="0">
                        <a:solidFill>
                          <a:srgbClr val="000000"/>
                        </a:solidFill>
                        <a:latin typeface="Calibri" pitchFamily="34" charset="0"/>
                        <a:ea typeface="Times New Roman"/>
                        <a:cs typeface="Calibri" pitchFamily="34" charset="0"/>
                      </a:endParaRPr>
                    </a:p>
                  </a:txBody>
                  <a:tcPr marL="31306" marR="313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173038" marR="0" lvl="0" indent="-173038" algn="just">
                        <a:spcBef>
                          <a:spcPts val="0"/>
                        </a:spcBef>
                        <a:spcAft>
                          <a:spcPts val="0"/>
                        </a:spcAft>
                        <a:buFont typeface="Times New Roman"/>
                        <a:buNone/>
                      </a:pPr>
                      <a:r>
                        <a:rPr lang="en-US" sz="1100" b="1" dirty="0" smtClean="0">
                          <a:solidFill>
                            <a:srgbClr val="000000"/>
                          </a:solidFill>
                          <a:latin typeface="Calibri" pitchFamily="34" charset="0"/>
                          <a:ea typeface="Times New Roman"/>
                          <a:cs typeface="Calibri" pitchFamily="34" charset="0"/>
                        </a:rPr>
                        <a:t>1) </a:t>
                      </a:r>
                      <a:r>
                        <a:rPr lang="en-US" sz="1100" b="1" dirty="0" err="1" smtClean="0">
                          <a:solidFill>
                            <a:srgbClr val="000000"/>
                          </a:solidFill>
                          <a:latin typeface="Calibri" pitchFamily="34" charset="0"/>
                          <a:ea typeface="Times New Roman"/>
                          <a:cs typeface="Calibri" pitchFamily="34" charset="0"/>
                        </a:rPr>
                        <a:t>Menyusun</a:t>
                      </a:r>
                      <a:r>
                        <a:rPr lang="en-US" sz="1100" b="1" dirty="0" smtClean="0">
                          <a:solidFill>
                            <a:srgbClr val="000000"/>
                          </a:solidFill>
                          <a:latin typeface="Calibri" pitchFamily="34" charset="0"/>
                          <a:ea typeface="Times New Roman"/>
                          <a:cs typeface="Calibri" pitchFamily="34" charset="0"/>
                        </a:rPr>
                        <a:t> </a:t>
                      </a:r>
                      <a:r>
                        <a:rPr lang="en-US" sz="1100" b="1" dirty="0" err="1">
                          <a:solidFill>
                            <a:srgbClr val="000000"/>
                          </a:solidFill>
                          <a:latin typeface="Calibri" pitchFamily="34" charset="0"/>
                          <a:ea typeface="Times New Roman"/>
                          <a:cs typeface="Calibri" pitchFamily="34" charset="0"/>
                        </a:rPr>
                        <a:t>metoda</a:t>
                      </a:r>
                      <a:r>
                        <a:rPr lang="en-US" sz="1100" b="1" dirty="0">
                          <a:solidFill>
                            <a:srgbClr val="000000"/>
                          </a:solidFill>
                          <a:latin typeface="Calibri" pitchFamily="34" charset="0"/>
                          <a:ea typeface="Times New Roman"/>
                          <a:cs typeface="Calibri" pitchFamily="34" charset="0"/>
                        </a:rPr>
                        <a:t> </a:t>
                      </a:r>
                      <a:r>
                        <a:rPr lang="en-US" sz="1100" b="1" dirty="0" err="1">
                          <a:solidFill>
                            <a:srgbClr val="000000"/>
                          </a:solidFill>
                          <a:latin typeface="Calibri" pitchFamily="34" charset="0"/>
                          <a:ea typeface="Times New Roman"/>
                          <a:cs typeface="Calibri" pitchFamily="34" charset="0"/>
                        </a:rPr>
                        <a:t>instalasi</a:t>
                      </a:r>
                      <a:r>
                        <a:rPr lang="en-US" sz="1100" b="1" dirty="0">
                          <a:solidFill>
                            <a:srgbClr val="000000"/>
                          </a:solidFill>
                          <a:latin typeface="Calibri" pitchFamily="34" charset="0"/>
                          <a:ea typeface="Times New Roman"/>
                          <a:cs typeface="Calibri" pitchFamily="34" charset="0"/>
                        </a:rPr>
                        <a:t> </a:t>
                      </a:r>
                      <a:r>
                        <a:rPr lang="en-US" sz="1100" b="1" dirty="0" err="1">
                          <a:solidFill>
                            <a:srgbClr val="000000"/>
                          </a:solidFill>
                          <a:latin typeface="Calibri" pitchFamily="34" charset="0"/>
                          <a:ea typeface="Times New Roman"/>
                          <a:cs typeface="Calibri" pitchFamily="34" charset="0"/>
                        </a:rPr>
                        <a:t>dan</a:t>
                      </a:r>
                      <a:r>
                        <a:rPr lang="en-US" sz="1100" b="1" dirty="0">
                          <a:solidFill>
                            <a:srgbClr val="000000"/>
                          </a:solidFill>
                          <a:latin typeface="Calibri" pitchFamily="34" charset="0"/>
                          <a:ea typeface="Times New Roman"/>
                          <a:cs typeface="Calibri" pitchFamily="34" charset="0"/>
                        </a:rPr>
                        <a:t> </a:t>
                      </a:r>
                      <a:r>
                        <a:rPr lang="en-US" sz="1100" b="1" dirty="0" err="1">
                          <a:solidFill>
                            <a:srgbClr val="000000"/>
                          </a:solidFill>
                          <a:latin typeface="Calibri" pitchFamily="34" charset="0"/>
                          <a:ea typeface="Times New Roman"/>
                          <a:cs typeface="Calibri" pitchFamily="34" charset="0"/>
                        </a:rPr>
                        <a:t>jadwal</a:t>
                      </a:r>
                      <a:r>
                        <a:rPr lang="en-US" sz="1100" b="1" dirty="0">
                          <a:solidFill>
                            <a:srgbClr val="000000"/>
                          </a:solidFill>
                          <a:latin typeface="Calibri" pitchFamily="34" charset="0"/>
                          <a:ea typeface="Times New Roman"/>
                          <a:cs typeface="Calibri" pitchFamily="34" charset="0"/>
                        </a:rPr>
                        <a:t> </a:t>
                      </a:r>
                      <a:r>
                        <a:rPr lang="en-US" sz="1100" b="1" dirty="0" err="1">
                          <a:solidFill>
                            <a:srgbClr val="000000"/>
                          </a:solidFill>
                          <a:latin typeface="Calibri" pitchFamily="34" charset="0"/>
                          <a:ea typeface="Times New Roman"/>
                          <a:cs typeface="Calibri" pitchFamily="34" charset="0"/>
                        </a:rPr>
                        <a:t>pelaksanaan</a:t>
                      </a:r>
                      <a:r>
                        <a:rPr lang="en-US" sz="1100" b="1" dirty="0">
                          <a:solidFill>
                            <a:srgbClr val="000000"/>
                          </a:solidFill>
                          <a:latin typeface="Calibri" pitchFamily="34" charset="0"/>
                          <a:ea typeface="Times New Roman"/>
                          <a:cs typeface="Calibri" pitchFamily="34" charset="0"/>
                        </a:rPr>
                        <a:t> </a:t>
                      </a:r>
                      <a:r>
                        <a:rPr lang="en-US" sz="1100" b="1" dirty="0" err="1" smtClean="0">
                          <a:solidFill>
                            <a:srgbClr val="000000"/>
                          </a:solidFill>
                          <a:latin typeface="Calibri" pitchFamily="34" charset="0"/>
                          <a:ea typeface="Times New Roman"/>
                          <a:cs typeface="Calibri" pitchFamily="34" charset="0"/>
                        </a:rPr>
                        <a:t>kerja</a:t>
                      </a:r>
                      <a:r>
                        <a:rPr lang="en-US" sz="1100" b="1" dirty="0" smtClean="0">
                          <a:solidFill>
                            <a:srgbClr val="000000"/>
                          </a:solidFill>
                          <a:latin typeface="Calibri" pitchFamily="34" charset="0"/>
                          <a:ea typeface="Times New Roman"/>
                          <a:cs typeface="Calibri" pitchFamily="34" charset="0"/>
                        </a:rPr>
                        <a:t>, </a:t>
                      </a:r>
                      <a:r>
                        <a:rPr lang="en-US" sz="1100" b="1" dirty="0" err="1">
                          <a:solidFill>
                            <a:srgbClr val="000000"/>
                          </a:solidFill>
                          <a:latin typeface="Calibri" pitchFamily="34" charset="0"/>
                          <a:ea typeface="Times New Roman"/>
                          <a:cs typeface="Calibri" pitchFamily="34" charset="0"/>
                        </a:rPr>
                        <a:t>serta</a:t>
                      </a:r>
                      <a:r>
                        <a:rPr lang="en-US" sz="1100" b="1" dirty="0">
                          <a:solidFill>
                            <a:srgbClr val="000000"/>
                          </a:solidFill>
                          <a:latin typeface="Calibri" pitchFamily="34" charset="0"/>
                          <a:ea typeface="Times New Roman"/>
                          <a:cs typeface="Calibri" pitchFamily="34" charset="0"/>
                        </a:rPr>
                        <a:t> </a:t>
                      </a:r>
                      <a:r>
                        <a:rPr lang="en-US" sz="1100" b="1" dirty="0" err="1">
                          <a:solidFill>
                            <a:srgbClr val="000000"/>
                          </a:solidFill>
                          <a:latin typeface="Calibri" pitchFamily="34" charset="0"/>
                          <a:ea typeface="Times New Roman"/>
                          <a:cs typeface="Calibri" pitchFamily="34" charset="0"/>
                        </a:rPr>
                        <a:t>alokasi</a:t>
                      </a:r>
                      <a:r>
                        <a:rPr lang="en-US" sz="1100" b="1" dirty="0">
                          <a:solidFill>
                            <a:srgbClr val="000000"/>
                          </a:solidFill>
                          <a:latin typeface="Calibri" pitchFamily="34" charset="0"/>
                          <a:ea typeface="Times New Roman"/>
                          <a:cs typeface="Calibri" pitchFamily="34" charset="0"/>
                        </a:rPr>
                        <a:t> </a:t>
                      </a:r>
                      <a:r>
                        <a:rPr lang="en-US" sz="1100" b="1" dirty="0" err="1">
                          <a:solidFill>
                            <a:srgbClr val="000000"/>
                          </a:solidFill>
                          <a:latin typeface="Calibri" pitchFamily="34" charset="0"/>
                          <a:ea typeface="Times New Roman"/>
                          <a:cs typeface="Calibri" pitchFamily="34" charset="0"/>
                        </a:rPr>
                        <a:t>sumber</a:t>
                      </a:r>
                      <a:r>
                        <a:rPr lang="en-US" sz="1100" b="1" dirty="0">
                          <a:solidFill>
                            <a:srgbClr val="000000"/>
                          </a:solidFill>
                          <a:latin typeface="Calibri" pitchFamily="34" charset="0"/>
                          <a:ea typeface="Times New Roman"/>
                          <a:cs typeface="Calibri" pitchFamily="34" charset="0"/>
                        </a:rPr>
                        <a:t> </a:t>
                      </a:r>
                      <a:r>
                        <a:rPr lang="en-US" sz="1100" b="1" dirty="0" err="1" smtClean="0">
                          <a:solidFill>
                            <a:srgbClr val="000000"/>
                          </a:solidFill>
                          <a:latin typeface="Calibri" pitchFamily="34" charset="0"/>
                          <a:ea typeface="Times New Roman"/>
                          <a:cs typeface="Calibri" pitchFamily="34" charset="0"/>
                        </a:rPr>
                        <a:t>daya</a:t>
                      </a:r>
                      <a:r>
                        <a:rPr lang="en-US" sz="1100" b="1" dirty="0" smtClean="0">
                          <a:solidFill>
                            <a:srgbClr val="000000"/>
                          </a:solidFill>
                          <a:latin typeface="Calibri" pitchFamily="34" charset="0"/>
                          <a:ea typeface="Times New Roman"/>
                          <a:cs typeface="Calibri" pitchFamily="34" charset="0"/>
                        </a:rPr>
                        <a:t>.</a:t>
                      </a:r>
                      <a:endParaRPr lang="en-US" sz="1100" b="1" dirty="0">
                        <a:solidFill>
                          <a:srgbClr val="000000"/>
                        </a:solidFill>
                        <a:latin typeface="Calibri" pitchFamily="34" charset="0"/>
                        <a:ea typeface="Times New Roman"/>
                        <a:cs typeface="Calibri" pitchFamily="34" charset="0"/>
                      </a:endParaRPr>
                    </a:p>
                    <a:p>
                      <a:pPr marL="173038" marR="0" lvl="0" indent="-173038" algn="just">
                        <a:spcBef>
                          <a:spcPts val="0"/>
                        </a:spcBef>
                        <a:spcAft>
                          <a:spcPts val="0"/>
                        </a:spcAft>
                        <a:buFont typeface="Times New Roman"/>
                        <a:buNone/>
                      </a:pPr>
                      <a:r>
                        <a:rPr lang="en-US" sz="1100" b="1" dirty="0" smtClean="0">
                          <a:solidFill>
                            <a:srgbClr val="000000"/>
                          </a:solidFill>
                          <a:latin typeface="Calibri" pitchFamily="34" charset="0"/>
                          <a:ea typeface="Times New Roman"/>
                          <a:cs typeface="Calibri" pitchFamily="34" charset="0"/>
                        </a:rPr>
                        <a:t>2) </a:t>
                      </a:r>
                      <a:r>
                        <a:rPr lang="en-US" sz="1100" b="1" dirty="0" err="1" smtClean="0">
                          <a:solidFill>
                            <a:srgbClr val="000000"/>
                          </a:solidFill>
                          <a:latin typeface="Calibri" pitchFamily="34" charset="0"/>
                          <a:ea typeface="Times New Roman"/>
                          <a:cs typeface="Calibri" pitchFamily="34" charset="0"/>
                        </a:rPr>
                        <a:t>Memimpin</a:t>
                      </a:r>
                      <a:r>
                        <a:rPr lang="en-US" sz="1100" b="1" dirty="0" smtClean="0">
                          <a:solidFill>
                            <a:srgbClr val="000000"/>
                          </a:solidFill>
                          <a:latin typeface="Calibri" pitchFamily="34" charset="0"/>
                          <a:ea typeface="Times New Roman"/>
                          <a:cs typeface="Calibri" pitchFamily="34" charset="0"/>
                        </a:rPr>
                        <a:t> </a:t>
                      </a:r>
                      <a:r>
                        <a:rPr lang="en-US" sz="1100" b="1" dirty="0" err="1">
                          <a:solidFill>
                            <a:srgbClr val="000000"/>
                          </a:solidFill>
                          <a:latin typeface="Calibri" pitchFamily="34" charset="0"/>
                          <a:ea typeface="Times New Roman"/>
                          <a:cs typeface="Calibri" pitchFamily="34" charset="0"/>
                        </a:rPr>
                        <a:t>pelaksanaan</a:t>
                      </a:r>
                      <a:r>
                        <a:rPr lang="en-US" sz="1100" b="1" dirty="0">
                          <a:solidFill>
                            <a:srgbClr val="000000"/>
                          </a:solidFill>
                          <a:latin typeface="Calibri" pitchFamily="34" charset="0"/>
                          <a:ea typeface="Times New Roman"/>
                          <a:cs typeface="Calibri" pitchFamily="34" charset="0"/>
                        </a:rPr>
                        <a:t> </a:t>
                      </a:r>
                      <a:r>
                        <a:rPr lang="en-US" sz="1100" b="1" dirty="0" err="1">
                          <a:solidFill>
                            <a:srgbClr val="000000"/>
                          </a:solidFill>
                          <a:latin typeface="Calibri" pitchFamily="34" charset="0"/>
                          <a:ea typeface="Times New Roman"/>
                          <a:cs typeface="Calibri" pitchFamily="34" charset="0"/>
                        </a:rPr>
                        <a:t>pekerjaan</a:t>
                      </a:r>
                      <a:r>
                        <a:rPr lang="en-US" sz="1100" b="1" dirty="0">
                          <a:solidFill>
                            <a:srgbClr val="000000"/>
                          </a:solidFill>
                          <a:latin typeface="Calibri" pitchFamily="34" charset="0"/>
                          <a:ea typeface="Times New Roman"/>
                          <a:cs typeface="Calibri" pitchFamily="34" charset="0"/>
                        </a:rPr>
                        <a:t> </a:t>
                      </a:r>
                      <a:r>
                        <a:rPr lang="en-US" sz="1100" b="1" dirty="0" err="1" smtClean="0">
                          <a:solidFill>
                            <a:srgbClr val="000000"/>
                          </a:solidFill>
                          <a:latin typeface="Calibri" pitchFamily="34" charset="0"/>
                          <a:ea typeface="Times New Roman"/>
                          <a:cs typeface="Calibri" pitchFamily="34" charset="0"/>
                        </a:rPr>
                        <a:t>instalasi</a:t>
                      </a:r>
                      <a:r>
                        <a:rPr lang="en-US" sz="1100" b="1" dirty="0" smtClean="0">
                          <a:solidFill>
                            <a:srgbClr val="000000"/>
                          </a:solidFill>
                          <a:latin typeface="Calibri" pitchFamily="34" charset="0"/>
                          <a:ea typeface="Times New Roman"/>
                          <a:cs typeface="Calibri" pitchFamily="34" charset="0"/>
                        </a:rPr>
                        <a:t> </a:t>
                      </a:r>
                      <a:r>
                        <a:rPr lang="en-US" sz="1100" b="1" dirty="0">
                          <a:solidFill>
                            <a:srgbClr val="000000"/>
                          </a:solidFill>
                          <a:latin typeface="Calibri" pitchFamily="34" charset="0"/>
                          <a:ea typeface="Times New Roman"/>
                          <a:cs typeface="Calibri" pitchFamily="34" charset="0"/>
                        </a:rPr>
                        <a:t>mesin-2 </a:t>
                      </a:r>
                      <a:r>
                        <a:rPr lang="en-US" sz="1100" b="1" dirty="0" err="1">
                          <a:solidFill>
                            <a:srgbClr val="000000"/>
                          </a:solidFill>
                          <a:latin typeface="Calibri" pitchFamily="34" charset="0"/>
                          <a:ea typeface="Times New Roman"/>
                          <a:cs typeface="Calibri" pitchFamily="34" charset="0"/>
                        </a:rPr>
                        <a:t>pabrik</a:t>
                      </a:r>
                      <a:r>
                        <a:rPr lang="en-US" sz="1100" b="1" dirty="0">
                          <a:solidFill>
                            <a:srgbClr val="000000"/>
                          </a:solidFill>
                          <a:latin typeface="Calibri" pitchFamily="34" charset="0"/>
                          <a:ea typeface="Times New Roman"/>
                          <a:cs typeface="Calibri" pitchFamily="34" charset="0"/>
                        </a:rPr>
                        <a:t> </a:t>
                      </a:r>
                      <a:r>
                        <a:rPr lang="en-US" sz="1100" b="1" dirty="0" err="1">
                          <a:solidFill>
                            <a:srgbClr val="000000"/>
                          </a:solidFill>
                          <a:latin typeface="Calibri" pitchFamily="34" charset="0"/>
                          <a:ea typeface="Times New Roman"/>
                          <a:cs typeface="Calibri" pitchFamily="34" charset="0"/>
                        </a:rPr>
                        <a:t>dan</a:t>
                      </a:r>
                      <a:r>
                        <a:rPr lang="en-US" sz="1100" b="1" dirty="0">
                          <a:solidFill>
                            <a:srgbClr val="000000"/>
                          </a:solidFill>
                          <a:latin typeface="Calibri" pitchFamily="34" charset="0"/>
                          <a:ea typeface="Times New Roman"/>
                          <a:cs typeface="Calibri" pitchFamily="34" charset="0"/>
                        </a:rPr>
                        <a:t> </a:t>
                      </a:r>
                      <a:r>
                        <a:rPr lang="en-US" sz="1100" b="1" dirty="0" err="1" smtClean="0">
                          <a:solidFill>
                            <a:srgbClr val="000000"/>
                          </a:solidFill>
                          <a:latin typeface="Calibri" pitchFamily="34" charset="0"/>
                          <a:ea typeface="Times New Roman"/>
                          <a:cs typeface="Calibri" pitchFamily="34" charset="0"/>
                        </a:rPr>
                        <a:t>kelengkapan</a:t>
                      </a:r>
                      <a:r>
                        <a:rPr lang="en-US" sz="1100" b="1" dirty="0" smtClean="0">
                          <a:solidFill>
                            <a:srgbClr val="000000"/>
                          </a:solidFill>
                          <a:latin typeface="Calibri" pitchFamily="34" charset="0"/>
                          <a:ea typeface="Times New Roman"/>
                          <a:cs typeface="Calibri" pitchFamily="34" charset="0"/>
                        </a:rPr>
                        <a:t> </a:t>
                      </a:r>
                      <a:r>
                        <a:rPr lang="en-US" sz="1100" b="1" dirty="0" err="1" smtClean="0">
                          <a:solidFill>
                            <a:srgbClr val="000000"/>
                          </a:solidFill>
                          <a:latin typeface="Calibri" pitchFamily="34" charset="0"/>
                          <a:ea typeface="Times New Roman"/>
                          <a:cs typeface="Calibri" pitchFamily="34" charset="0"/>
                        </a:rPr>
                        <a:t>nya</a:t>
                      </a:r>
                      <a:r>
                        <a:rPr lang="en-US" sz="1100" b="1" dirty="0">
                          <a:solidFill>
                            <a:srgbClr val="000000"/>
                          </a:solidFill>
                          <a:latin typeface="Calibri" pitchFamily="34" charset="0"/>
                          <a:ea typeface="Times New Roman"/>
                          <a:cs typeface="Calibri" pitchFamily="34" charset="0"/>
                        </a:rPr>
                        <a:t>.</a:t>
                      </a:r>
                    </a:p>
                    <a:p>
                      <a:pPr marL="173038" marR="0" lvl="0" indent="-173038" algn="just">
                        <a:spcBef>
                          <a:spcPts val="0"/>
                        </a:spcBef>
                        <a:spcAft>
                          <a:spcPts val="0"/>
                        </a:spcAft>
                        <a:buFont typeface="Times New Roman"/>
                        <a:buNone/>
                        <a:tabLst>
                          <a:tab pos="104140" algn="l"/>
                          <a:tab pos="685800" algn="l"/>
                        </a:tabLst>
                      </a:pPr>
                      <a:r>
                        <a:rPr lang="en-US" sz="1100" b="1" dirty="0" smtClean="0">
                          <a:solidFill>
                            <a:srgbClr val="000000"/>
                          </a:solidFill>
                          <a:latin typeface="Calibri" pitchFamily="34" charset="0"/>
                          <a:ea typeface="Times New Roman"/>
                          <a:cs typeface="Calibri" pitchFamily="34" charset="0"/>
                        </a:rPr>
                        <a:t>3) </a:t>
                      </a:r>
                      <a:r>
                        <a:rPr lang="en-US" sz="1100" b="1" dirty="0" err="1" smtClean="0">
                          <a:solidFill>
                            <a:srgbClr val="000000"/>
                          </a:solidFill>
                          <a:latin typeface="Calibri" pitchFamily="34" charset="0"/>
                          <a:ea typeface="Times New Roman"/>
                          <a:cs typeface="Calibri" pitchFamily="34" charset="0"/>
                        </a:rPr>
                        <a:t>Membuat</a:t>
                      </a:r>
                      <a:r>
                        <a:rPr lang="en-US" sz="1100" b="1" dirty="0" smtClean="0">
                          <a:solidFill>
                            <a:srgbClr val="000000"/>
                          </a:solidFill>
                          <a:latin typeface="Calibri" pitchFamily="34" charset="0"/>
                          <a:ea typeface="Times New Roman"/>
                          <a:cs typeface="Calibri" pitchFamily="34" charset="0"/>
                        </a:rPr>
                        <a:t> </a:t>
                      </a:r>
                      <a:r>
                        <a:rPr lang="en-US" sz="1100" b="1" dirty="0">
                          <a:solidFill>
                            <a:srgbClr val="000000"/>
                          </a:solidFill>
                          <a:latin typeface="Calibri" pitchFamily="34" charset="0"/>
                          <a:ea typeface="Times New Roman"/>
                          <a:cs typeface="Calibri" pitchFamily="34" charset="0"/>
                        </a:rPr>
                        <a:t>Program </a:t>
                      </a:r>
                      <a:r>
                        <a:rPr lang="en-US" sz="1100" b="1" dirty="0" err="1">
                          <a:solidFill>
                            <a:srgbClr val="000000"/>
                          </a:solidFill>
                          <a:latin typeface="Calibri" pitchFamily="34" charset="0"/>
                          <a:ea typeface="Times New Roman"/>
                          <a:cs typeface="Calibri" pitchFamily="34" charset="0"/>
                        </a:rPr>
                        <a:t>Kerja</a:t>
                      </a:r>
                      <a:r>
                        <a:rPr lang="en-US" sz="1100" b="1" dirty="0">
                          <a:solidFill>
                            <a:srgbClr val="000000"/>
                          </a:solidFill>
                          <a:latin typeface="Calibri" pitchFamily="34" charset="0"/>
                          <a:ea typeface="Times New Roman"/>
                          <a:cs typeface="Calibri" pitchFamily="34" charset="0"/>
                        </a:rPr>
                        <a:t> </a:t>
                      </a:r>
                      <a:r>
                        <a:rPr lang="en-US" sz="1100" b="1" dirty="0" err="1">
                          <a:solidFill>
                            <a:srgbClr val="000000"/>
                          </a:solidFill>
                          <a:latin typeface="Calibri" pitchFamily="34" charset="0"/>
                          <a:ea typeface="Times New Roman"/>
                          <a:cs typeface="Calibri" pitchFamily="34" charset="0"/>
                        </a:rPr>
                        <a:t>Bulanan</a:t>
                      </a:r>
                      <a:r>
                        <a:rPr lang="en-US" sz="1100" b="1" dirty="0">
                          <a:solidFill>
                            <a:srgbClr val="000000"/>
                          </a:solidFill>
                          <a:latin typeface="Calibri" pitchFamily="34" charset="0"/>
                          <a:ea typeface="Times New Roman"/>
                          <a:cs typeface="Calibri" pitchFamily="34" charset="0"/>
                        </a:rPr>
                        <a:t>, </a:t>
                      </a:r>
                      <a:r>
                        <a:rPr lang="en-US" sz="1100" b="1" dirty="0" err="1">
                          <a:solidFill>
                            <a:srgbClr val="000000"/>
                          </a:solidFill>
                          <a:latin typeface="Calibri" pitchFamily="34" charset="0"/>
                          <a:ea typeface="Times New Roman"/>
                          <a:cs typeface="Calibri" pitchFamily="34" charset="0"/>
                        </a:rPr>
                        <a:t>Mingguan</a:t>
                      </a:r>
                      <a:r>
                        <a:rPr lang="en-US" sz="1100" b="1" dirty="0">
                          <a:solidFill>
                            <a:srgbClr val="000000"/>
                          </a:solidFill>
                          <a:latin typeface="Calibri" pitchFamily="34" charset="0"/>
                          <a:ea typeface="Times New Roman"/>
                          <a:cs typeface="Calibri" pitchFamily="34" charset="0"/>
                        </a:rPr>
                        <a:t> </a:t>
                      </a:r>
                      <a:r>
                        <a:rPr lang="en-US" sz="1100" b="1" dirty="0" err="1">
                          <a:solidFill>
                            <a:srgbClr val="000000"/>
                          </a:solidFill>
                          <a:latin typeface="Calibri" pitchFamily="34" charset="0"/>
                          <a:ea typeface="Times New Roman"/>
                          <a:cs typeface="Calibri" pitchFamily="34" charset="0"/>
                        </a:rPr>
                        <a:t>dan</a:t>
                      </a:r>
                      <a:r>
                        <a:rPr lang="en-US" sz="1100" b="1" dirty="0">
                          <a:solidFill>
                            <a:srgbClr val="000000"/>
                          </a:solidFill>
                          <a:latin typeface="Calibri" pitchFamily="34" charset="0"/>
                          <a:ea typeface="Times New Roman"/>
                          <a:cs typeface="Calibri" pitchFamily="34" charset="0"/>
                        </a:rPr>
                        <a:t> </a:t>
                      </a:r>
                      <a:r>
                        <a:rPr lang="en-US" sz="1100" b="1" dirty="0" err="1">
                          <a:solidFill>
                            <a:srgbClr val="000000"/>
                          </a:solidFill>
                          <a:latin typeface="Calibri" pitchFamily="34" charset="0"/>
                          <a:ea typeface="Times New Roman"/>
                          <a:cs typeface="Calibri" pitchFamily="34" charset="0"/>
                        </a:rPr>
                        <a:t>Petunjuk</a:t>
                      </a:r>
                      <a:r>
                        <a:rPr lang="en-US" sz="1100" b="1" dirty="0">
                          <a:solidFill>
                            <a:srgbClr val="000000"/>
                          </a:solidFill>
                          <a:latin typeface="Calibri" pitchFamily="34" charset="0"/>
                          <a:ea typeface="Times New Roman"/>
                          <a:cs typeface="Calibri" pitchFamily="34" charset="0"/>
                        </a:rPr>
                        <a:t> </a:t>
                      </a:r>
                      <a:r>
                        <a:rPr lang="en-US" sz="1100" b="1" dirty="0" err="1">
                          <a:solidFill>
                            <a:srgbClr val="000000"/>
                          </a:solidFill>
                          <a:latin typeface="Calibri" pitchFamily="34" charset="0"/>
                          <a:ea typeface="Times New Roman"/>
                          <a:cs typeface="Calibri" pitchFamily="34" charset="0"/>
                        </a:rPr>
                        <a:t>Kerja</a:t>
                      </a:r>
                      <a:r>
                        <a:rPr lang="en-US" sz="1100" b="1" dirty="0">
                          <a:solidFill>
                            <a:srgbClr val="000000"/>
                          </a:solidFill>
                          <a:latin typeface="Calibri" pitchFamily="34" charset="0"/>
                          <a:ea typeface="Times New Roman"/>
                          <a:cs typeface="Calibri" pitchFamily="34" charset="0"/>
                        </a:rPr>
                        <a:t> </a:t>
                      </a:r>
                      <a:r>
                        <a:rPr lang="en-US" sz="1100" b="1" dirty="0" err="1">
                          <a:solidFill>
                            <a:srgbClr val="000000"/>
                          </a:solidFill>
                          <a:latin typeface="Calibri" pitchFamily="34" charset="0"/>
                          <a:ea typeface="Times New Roman"/>
                          <a:cs typeface="Calibri" pitchFamily="34" charset="0"/>
                        </a:rPr>
                        <a:t>Harian</a:t>
                      </a:r>
                      <a:endParaRPr lang="en-US" sz="1100" b="1" dirty="0">
                        <a:solidFill>
                          <a:srgbClr val="000000"/>
                        </a:solidFill>
                        <a:latin typeface="Calibri" pitchFamily="34" charset="0"/>
                        <a:ea typeface="Times New Roman"/>
                        <a:cs typeface="Calibri" pitchFamily="34" charset="0"/>
                      </a:endParaRPr>
                    </a:p>
                    <a:p>
                      <a:pPr marL="173038" marR="0" lvl="0" indent="-173038" algn="just">
                        <a:spcBef>
                          <a:spcPts val="0"/>
                        </a:spcBef>
                        <a:spcAft>
                          <a:spcPts val="0"/>
                        </a:spcAft>
                        <a:buFont typeface="Times New Roman"/>
                        <a:buNone/>
                        <a:tabLst>
                          <a:tab pos="104140" algn="l"/>
                          <a:tab pos="685800" algn="l"/>
                        </a:tabLst>
                      </a:pPr>
                      <a:r>
                        <a:rPr lang="en-US" sz="1100" b="1" dirty="0" smtClean="0">
                          <a:solidFill>
                            <a:srgbClr val="000000"/>
                          </a:solidFill>
                          <a:latin typeface="Calibri" pitchFamily="34" charset="0"/>
                          <a:ea typeface="Times New Roman"/>
                          <a:cs typeface="Calibri" pitchFamily="34" charset="0"/>
                        </a:rPr>
                        <a:t>4) </a:t>
                      </a:r>
                      <a:r>
                        <a:rPr lang="en-US" sz="1100" b="1" dirty="0" err="1" smtClean="0">
                          <a:solidFill>
                            <a:srgbClr val="000000"/>
                          </a:solidFill>
                          <a:latin typeface="Calibri" pitchFamily="34" charset="0"/>
                          <a:ea typeface="Times New Roman"/>
                          <a:cs typeface="Calibri" pitchFamily="34" charset="0"/>
                        </a:rPr>
                        <a:t>Melakukan</a:t>
                      </a:r>
                      <a:r>
                        <a:rPr lang="en-US" sz="1100" b="1" dirty="0" smtClean="0">
                          <a:solidFill>
                            <a:srgbClr val="000000"/>
                          </a:solidFill>
                          <a:latin typeface="Calibri" pitchFamily="34" charset="0"/>
                          <a:ea typeface="Times New Roman"/>
                          <a:cs typeface="Calibri" pitchFamily="34" charset="0"/>
                        </a:rPr>
                        <a:t> </a:t>
                      </a:r>
                      <a:r>
                        <a:rPr lang="en-US" sz="1100" b="1" dirty="0" err="1">
                          <a:solidFill>
                            <a:srgbClr val="000000"/>
                          </a:solidFill>
                          <a:latin typeface="Calibri" pitchFamily="34" charset="0"/>
                          <a:ea typeface="Times New Roman"/>
                          <a:cs typeface="Calibri" pitchFamily="34" charset="0"/>
                        </a:rPr>
                        <a:t>koordinasi</a:t>
                      </a:r>
                      <a:r>
                        <a:rPr lang="en-US" sz="1100" b="1" dirty="0">
                          <a:solidFill>
                            <a:srgbClr val="000000"/>
                          </a:solidFill>
                          <a:latin typeface="Calibri" pitchFamily="34" charset="0"/>
                          <a:ea typeface="Times New Roman"/>
                          <a:cs typeface="Calibri" pitchFamily="34" charset="0"/>
                        </a:rPr>
                        <a:t> </a:t>
                      </a:r>
                      <a:r>
                        <a:rPr lang="en-US" sz="1100" b="1" dirty="0" err="1">
                          <a:solidFill>
                            <a:srgbClr val="000000"/>
                          </a:solidFill>
                          <a:latin typeface="Calibri" pitchFamily="34" charset="0"/>
                          <a:ea typeface="Times New Roman"/>
                          <a:cs typeface="Calibri" pitchFamily="34" charset="0"/>
                        </a:rPr>
                        <a:t>kegiatan</a:t>
                      </a:r>
                      <a:r>
                        <a:rPr lang="en-US" sz="1100" b="1" dirty="0">
                          <a:solidFill>
                            <a:srgbClr val="000000"/>
                          </a:solidFill>
                          <a:latin typeface="Calibri" pitchFamily="34" charset="0"/>
                          <a:ea typeface="Times New Roman"/>
                          <a:cs typeface="Calibri" pitchFamily="34" charset="0"/>
                        </a:rPr>
                        <a:t> </a:t>
                      </a:r>
                      <a:r>
                        <a:rPr lang="en-US" sz="1100" b="1" dirty="0" err="1" smtClean="0">
                          <a:solidFill>
                            <a:srgbClr val="000000"/>
                          </a:solidFill>
                          <a:latin typeface="Calibri" pitchFamily="34" charset="0"/>
                          <a:ea typeface="Times New Roman"/>
                          <a:cs typeface="Calibri" pitchFamily="34" charset="0"/>
                        </a:rPr>
                        <a:t>fungsional</a:t>
                      </a:r>
                      <a:r>
                        <a:rPr lang="en-US" sz="1100" b="1" dirty="0" smtClean="0">
                          <a:solidFill>
                            <a:srgbClr val="000000"/>
                          </a:solidFill>
                          <a:latin typeface="Calibri" pitchFamily="34" charset="0"/>
                          <a:ea typeface="Times New Roman"/>
                          <a:cs typeface="Calibri" pitchFamily="34" charset="0"/>
                        </a:rPr>
                        <a:t>.</a:t>
                      </a:r>
                      <a:endParaRPr lang="en-US" sz="1100" b="1" dirty="0">
                        <a:solidFill>
                          <a:srgbClr val="000000"/>
                        </a:solidFill>
                        <a:latin typeface="Calibri" pitchFamily="34" charset="0"/>
                        <a:ea typeface="Times New Roman"/>
                        <a:cs typeface="Calibri" pitchFamily="34" charset="0"/>
                      </a:endParaRPr>
                    </a:p>
                    <a:p>
                      <a:pPr marL="173038" marR="0" lvl="0" indent="-173038" algn="just">
                        <a:spcBef>
                          <a:spcPts val="0"/>
                        </a:spcBef>
                        <a:spcAft>
                          <a:spcPts val="0"/>
                        </a:spcAft>
                        <a:buFont typeface="Times New Roman"/>
                        <a:buNone/>
                      </a:pPr>
                      <a:r>
                        <a:rPr lang="en-US" sz="1100" b="1" dirty="0" smtClean="0">
                          <a:solidFill>
                            <a:srgbClr val="000000"/>
                          </a:solidFill>
                          <a:latin typeface="Calibri" pitchFamily="34" charset="0"/>
                          <a:ea typeface="Times New Roman"/>
                          <a:cs typeface="Calibri" pitchFamily="34" charset="0"/>
                        </a:rPr>
                        <a:t>5) </a:t>
                      </a:r>
                      <a:r>
                        <a:rPr lang="en-US" sz="1100" b="1" dirty="0" err="1" smtClean="0">
                          <a:solidFill>
                            <a:srgbClr val="000000"/>
                          </a:solidFill>
                          <a:latin typeface="Calibri" pitchFamily="34" charset="0"/>
                          <a:ea typeface="Times New Roman"/>
                          <a:cs typeface="Calibri" pitchFamily="34" charset="0"/>
                        </a:rPr>
                        <a:t>Membuat</a:t>
                      </a:r>
                      <a:r>
                        <a:rPr lang="en-US" sz="1100" b="1" dirty="0" smtClean="0">
                          <a:solidFill>
                            <a:srgbClr val="000000"/>
                          </a:solidFill>
                          <a:latin typeface="Calibri" pitchFamily="34" charset="0"/>
                          <a:ea typeface="Times New Roman"/>
                          <a:cs typeface="Calibri" pitchFamily="34" charset="0"/>
                        </a:rPr>
                        <a:t> </a:t>
                      </a:r>
                      <a:r>
                        <a:rPr lang="en-US" sz="1100" b="1" dirty="0" err="1">
                          <a:solidFill>
                            <a:srgbClr val="000000"/>
                          </a:solidFill>
                          <a:latin typeface="Calibri" pitchFamily="34" charset="0"/>
                          <a:ea typeface="Times New Roman"/>
                          <a:cs typeface="Calibri" pitchFamily="34" charset="0"/>
                        </a:rPr>
                        <a:t>evaluasi</a:t>
                      </a:r>
                      <a:r>
                        <a:rPr lang="en-US" sz="1100" b="1" dirty="0">
                          <a:solidFill>
                            <a:srgbClr val="000000"/>
                          </a:solidFill>
                          <a:latin typeface="Calibri" pitchFamily="34" charset="0"/>
                          <a:ea typeface="Times New Roman"/>
                          <a:cs typeface="Calibri" pitchFamily="34" charset="0"/>
                        </a:rPr>
                        <a:t> </a:t>
                      </a:r>
                      <a:r>
                        <a:rPr lang="en-US" sz="1100" b="1" dirty="0" err="1">
                          <a:solidFill>
                            <a:srgbClr val="000000"/>
                          </a:solidFill>
                          <a:latin typeface="Calibri" pitchFamily="34" charset="0"/>
                          <a:ea typeface="Times New Roman"/>
                          <a:cs typeface="Calibri" pitchFamily="34" charset="0"/>
                        </a:rPr>
                        <a:t>dan</a:t>
                      </a:r>
                      <a:r>
                        <a:rPr lang="en-US" sz="1100" b="1" dirty="0">
                          <a:solidFill>
                            <a:srgbClr val="000000"/>
                          </a:solidFill>
                          <a:latin typeface="Calibri" pitchFamily="34" charset="0"/>
                          <a:ea typeface="Times New Roman"/>
                          <a:cs typeface="Calibri" pitchFamily="34" charset="0"/>
                        </a:rPr>
                        <a:t> </a:t>
                      </a:r>
                      <a:r>
                        <a:rPr lang="en-US" sz="1100" b="1" dirty="0" err="1">
                          <a:solidFill>
                            <a:srgbClr val="000000"/>
                          </a:solidFill>
                          <a:latin typeface="Calibri" pitchFamily="34" charset="0"/>
                          <a:ea typeface="Times New Roman"/>
                          <a:cs typeface="Calibri" pitchFamily="34" charset="0"/>
                        </a:rPr>
                        <a:t>laporan</a:t>
                      </a:r>
                      <a:r>
                        <a:rPr lang="en-US" sz="1100" b="1" dirty="0">
                          <a:solidFill>
                            <a:srgbClr val="000000"/>
                          </a:solidFill>
                          <a:latin typeface="Calibri" pitchFamily="34" charset="0"/>
                          <a:ea typeface="Times New Roman"/>
                          <a:cs typeface="Calibri" pitchFamily="34" charset="0"/>
                        </a:rPr>
                        <a:t> </a:t>
                      </a:r>
                      <a:r>
                        <a:rPr lang="en-US" sz="1100" b="1" dirty="0" err="1">
                          <a:solidFill>
                            <a:srgbClr val="000000"/>
                          </a:solidFill>
                          <a:latin typeface="Calibri" pitchFamily="34" charset="0"/>
                          <a:ea typeface="Times New Roman"/>
                          <a:cs typeface="Calibri" pitchFamily="34" charset="0"/>
                        </a:rPr>
                        <a:t>berkala</a:t>
                      </a:r>
                      <a:r>
                        <a:rPr lang="en-US" sz="1100" b="1" dirty="0">
                          <a:solidFill>
                            <a:srgbClr val="000000"/>
                          </a:solidFill>
                          <a:latin typeface="Calibri" pitchFamily="34" charset="0"/>
                          <a:ea typeface="Times New Roman"/>
                          <a:cs typeface="Calibri" pitchFamily="34" charset="0"/>
                        </a:rPr>
                        <a:t> </a:t>
                      </a:r>
                      <a:r>
                        <a:rPr lang="en-US" sz="1100" b="1" dirty="0" err="1" smtClean="0">
                          <a:solidFill>
                            <a:srgbClr val="000000"/>
                          </a:solidFill>
                          <a:latin typeface="Calibri" pitchFamily="34" charset="0"/>
                          <a:ea typeface="Times New Roman"/>
                          <a:cs typeface="Calibri" pitchFamily="34" charset="0"/>
                        </a:rPr>
                        <a:t>dan</a:t>
                      </a:r>
                      <a:r>
                        <a:rPr lang="en-US" sz="1100" b="1" dirty="0" smtClean="0">
                          <a:solidFill>
                            <a:srgbClr val="000000"/>
                          </a:solidFill>
                          <a:latin typeface="Calibri" pitchFamily="34" charset="0"/>
                          <a:ea typeface="Times New Roman"/>
                          <a:cs typeface="Calibri" pitchFamily="34" charset="0"/>
                        </a:rPr>
                        <a:t> </a:t>
                      </a:r>
                      <a:r>
                        <a:rPr lang="en-US" sz="1100" b="1" dirty="0" err="1">
                          <a:solidFill>
                            <a:srgbClr val="000000"/>
                          </a:solidFill>
                          <a:latin typeface="Calibri" pitchFamily="34" charset="0"/>
                          <a:ea typeface="Times New Roman"/>
                          <a:cs typeface="Calibri" pitchFamily="34" charset="0"/>
                        </a:rPr>
                        <a:t>membuat</a:t>
                      </a:r>
                      <a:r>
                        <a:rPr lang="en-US" sz="1100" b="1" dirty="0">
                          <a:solidFill>
                            <a:srgbClr val="000000"/>
                          </a:solidFill>
                          <a:latin typeface="Calibri" pitchFamily="34" charset="0"/>
                          <a:ea typeface="Times New Roman"/>
                          <a:cs typeface="Calibri" pitchFamily="34" charset="0"/>
                        </a:rPr>
                        <a:t> </a:t>
                      </a:r>
                      <a:r>
                        <a:rPr lang="en-US" sz="1100" b="1" dirty="0" err="1">
                          <a:solidFill>
                            <a:srgbClr val="000000"/>
                          </a:solidFill>
                          <a:latin typeface="Calibri" pitchFamily="34" charset="0"/>
                          <a:ea typeface="Times New Roman"/>
                          <a:cs typeface="Calibri" pitchFamily="34" charset="0"/>
                        </a:rPr>
                        <a:t>berita</a:t>
                      </a:r>
                      <a:r>
                        <a:rPr lang="en-US" sz="1100" b="1" dirty="0">
                          <a:solidFill>
                            <a:srgbClr val="000000"/>
                          </a:solidFill>
                          <a:latin typeface="Calibri" pitchFamily="34" charset="0"/>
                          <a:ea typeface="Times New Roman"/>
                          <a:cs typeface="Calibri" pitchFamily="34" charset="0"/>
                        </a:rPr>
                        <a:t> </a:t>
                      </a:r>
                      <a:r>
                        <a:rPr lang="en-US" sz="1100" b="1" dirty="0" err="1">
                          <a:solidFill>
                            <a:srgbClr val="000000"/>
                          </a:solidFill>
                          <a:latin typeface="Calibri" pitchFamily="34" charset="0"/>
                          <a:ea typeface="Times New Roman"/>
                          <a:cs typeface="Calibri" pitchFamily="34" charset="0"/>
                        </a:rPr>
                        <a:t>acara</a:t>
                      </a:r>
                      <a:r>
                        <a:rPr lang="en-US" sz="1100" b="1" dirty="0">
                          <a:solidFill>
                            <a:srgbClr val="000000"/>
                          </a:solidFill>
                          <a:latin typeface="Calibri" pitchFamily="34" charset="0"/>
                          <a:ea typeface="Times New Roman"/>
                          <a:cs typeface="Calibri" pitchFamily="34" charset="0"/>
                        </a:rPr>
                        <a:t> </a:t>
                      </a:r>
                      <a:r>
                        <a:rPr lang="en-US" sz="1100" b="1" dirty="0" err="1">
                          <a:solidFill>
                            <a:srgbClr val="000000"/>
                          </a:solidFill>
                          <a:latin typeface="Calibri" pitchFamily="34" charset="0"/>
                          <a:ea typeface="Times New Roman"/>
                          <a:cs typeface="Calibri" pitchFamily="34" charset="0"/>
                        </a:rPr>
                        <a:t>hasil</a:t>
                      </a:r>
                      <a:r>
                        <a:rPr lang="en-US" sz="1100" b="1" dirty="0">
                          <a:solidFill>
                            <a:srgbClr val="000000"/>
                          </a:solidFill>
                          <a:latin typeface="Calibri" pitchFamily="34" charset="0"/>
                          <a:ea typeface="Times New Roman"/>
                          <a:cs typeface="Calibri" pitchFamily="34" charset="0"/>
                        </a:rPr>
                        <a:t> </a:t>
                      </a:r>
                      <a:r>
                        <a:rPr lang="en-US" sz="1100" b="1" dirty="0" err="1">
                          <a:solidFill>
                            <a:srgbClr val="000000"/>
                          </a:solidFill>
                          <a:latin typeface="Calibri" pitchFamily="34" charset="0"/>
                          <a:ea typeface="Times New Roman"/>
                          <a:cs typeface="Calibri" pitchFamily="34" charset="0"/>
                        </a:rPr>
                        <a:t>kerja</a:t>
                      </a:r>
                      <a:r>
                        <a:rPr lang="en-US" sz="1100" b="1" dirty="0">
                          <a:solidFill>
                            <a:srgbClr val="000000"/>
                          </a:solidFill>
                          <a:latin typeface="Calibri" pitchFamily="34" charset="0"/>
                          <a:ea typeface="Times New Roman"/>
                          <a:cs typeface="Calibri" pitchFamily="34" charset="0"/>
                        </a:rPr>
                        <a:t> (progress).</a:t>
                      </a:r>
                    </a:p>
                  </a:txBody>
                  <a:tcPr marL="31306" marR="313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tabLst>
                          <a:tab pos="514350" algn="l"/>
                          <a:tab pos="685800" algn="l"/>
                        </a:tabLst>
                      </a:pPr>
                      <a:r>
                        <a:rPr lang="en-US" sz="1100" b="1" dirty="0">
                          <a:solidFill>
                            <a:srgbClr val="0000CC"/>
                          </a:solidFill>
                          <a:latin typeface="Calibri" pitchFamily="34" charset="0"/>
                          <a:ea typeface="Times New Roman"/>
                          <a:cs typeface="Calibri" pitchFamily="34" charset="0"/>
                        </a:rPr>
                        <a:t>P 7.1.4</a:t>
                      </a:r>
                    </a:p>
                    <a:p>
                      <a:pPr marL="0" marR="0" indent="0" algn="ctr" defTabSz="914400" rtl="0" eaLnBrk="1" fontAlgn="auto" latinLnBrk="0" hangingPunct="1">
                        <a:lnSpc>
                          <a:spcPct val="100000"/>
                        </a:lnSpc>
                        <a:spcBef>
                          <a:spcPts val="0"/>
                        </a:spcBef>
                        <a:spcAft>
                          <a:spcPts val="0"/>
                        </a:spcAft>
                        <a:buClrTx/>
                        <a:buSzTx/>
                        <a:buFontTx/>
                        <a:buNone/>
                        <a:tabLst>
                          <a:tab pos="514350" algn="l"/>
                          <a:tab pos="685800" algn="l"/>
                        </a:tabLst>
                        <a:defRPr/>
                      </a:pPr>
                      <a:r>
                        <a:rPr lang="en-US" sz="1100" b="1" dirty="0" smtClean="0">
                          <a:solidFill>
                            <a:srgbClr val="0000CC"/>
                          </a:solidFill>
                          <a:latin typeface="Calibri" pitchFamily="34" charset="0"/>
                          <a:ea typeface="Times New Roman"/>
                          <a:cs typeface="Calibri" pitchFamily="34" charset="0"/>
                        </a:rPr>
                        <a:t>P 7.1.5</a:t>
                      </a:r>
                    </a:p>
                    <a:p>
                      <a:pPr marL="0" marR="0" indent="0" algn="ctr" defTabSz="914400" rtl="0" eaLnBrk="1" fontAlgn="auto" latinLnBrk="0" hangingPunct="1">
                        <a:lnSpc>
                          <a:spcPct val="100000"/>
                        </a:lnSpc>
                        <a:spcBef>
                          <a:spcPts val="0"/>
                        </a:spcBef>
                        <a:spcAft>
                          <a:spcPts val="0"/>
                        </a:spcAft>
                        <a:buClrTx/>
                        <a:buSzTx/>
                        <a:buFontTx/>
                        <a:buNone/>
                        <a:tabLst>
                          <a:tab pos="514350" algn="l"/>
                          <a:tab pos="685800" algn="l"/>
                        </a:tabLst>
                        <a:defRPr/>
                      </a:pPr>
                      <a:r>
                        <a:rPr lang="en-US" sz="1100" b="1" dirty="0" smtClean="0">
                          <a:solidFill>
                            <a:srgbClr val="0000CC"/>
                          </a:solidFill>
                          <a:latin typeface="Calibri" pitchFamily="34" charset="0"/>
                          <a:ea typeface="Times New Roman"/>
                          <a:cs typeface="Calibri" pitchFamily="34" charset="0"/>
                        </a:rPr>
                        <a:t>P 7.3.2</a:t>
                      </a:r>
                    </a:p>
                    <a:p>
                      <a:pPr marL="0" marR="0" algn="ctr">
                        <a:spcBef>
                          <a:spcPts val="0"/>
                        </a:spcBef>
                        <a:spcAft>
                          <a:spcPts val="0"/>
                        </a:spcAft>
                        <a:tabLst>
                          <a:tab pos="514350" algn="l"/>
                          <a:tab pos="685800" algn="l"/>
                        </a:tabLst>
                      </a:pPr>
                      <a:r>
                        <a:rPr lang="en-US" sz="1100" b="1" dirty="0" smtClean="0">
                          <a:solidFill>
                            <a:srgbClr val="0000CC"/>
                          </a:solidFill>
                          <a:latin typeface="Calibri" pitchFamily="34" charset="0"/>
                          <a:ea typeface="Times New Roman"/>
                          <a:cs typeface="Calibri" pitchFamily="34" charset="0"/>
                        </a:rPr>
                        <a:t>P </a:t>
                      </a:r>
                      <a:r>
                        <a:rPr lang="en-US" sz="1100" b="1" dirty="0">
                          <a:solidFill>
                            <a:srgbClr val="0000CC"/>
                          </a:solidFill>
                          <a:latin typeface="Calibri" pitchFamily="34" charset="0"/>
                          <a:ea typeface="Times New Roman"/>
                          <a:cs typeface="Calibri" pitchFamily="34" charset="0"/>
                        </a:rPr>
                        <a:t>7.3.4</a:t>
                      </a:r>
                    </a:p>
                    <a:p>
                      <a:pPr marL="0" marR="0" algn="ctr">
                        <a:spcBef>
                          <a:spcPts val="0"/>
                        </a:spcBef>
                        <a:spcAft>
                          <a:spcPts val="0"/>
                        </a:spcAft>
                        <a:tabLst>
                          <a:tab pos="514350" algn="l"/>
                          <a:tab pos="685800" algn="l"/>
                        </a:tabLst>
                      </a:pPr>
                      <a:r>
                        <a:rPr lang="en-US" sz="1100" b="1" dirty="0">
                          <a:solidFill>
                            <a:srgbClr val="0000CC"/>
                          </a:solidFill>
                          <a:latin typeface="Calibri" pitchFamily="34" charset="0"/>
                          <a:ea typeface="Times New Roman"/>
                          <a:cs typeface="Calibri" pitchFamily="34" charset="0"/>
                        </a:rPr>
                        <a:t>P 7.3.5</a:t>
                      </a:r>
                    </a:p>
                    <a:p>
                      <a:pPr marL="0" marR="0" algn="ctr">
                        <a:spcBef>
                          <a:spcPts val="0"/>
                        </a:spcBef>
                        <a:spcAft>
                          <a:spcPts val="0"/>
                        </a:spcAft>
                        <a:tabLst>
                          <a:tab pos="514350" algn="l"/>
                          <a:tab pos="685800" algn="l"/>
                        </a:tabLst>
                      </a:pPr>
                      <a:r>
                        <a:rPr lang="en-US" sz="1100" b="1" dirty="0">
                          <a:solidFill>
                            <a:srgbClr val="0000CC"/>
                          </a:solidFill>
                          <a:latin typeface="Calibri" pitchFamily="34" charset="0"/>
                          <a:ea typeface="Times New Roman"/>
                          <a:cs typeface="Calibri" pitchFamily="34" charset="0"/>
                        </a:rPr>
                        <a:t>P </a:t>
                      </a:r>
                      <a:r>
                        <a:rPr lang="en-US" sz="1100" b="1" dirty="0" smtClean="0">
                          <a:solidFill>
                            <a:srgbClr val="0000CC"/>
                          </a:solidFill>
                          <a:latin typeface="Calibri" pitchFamily="34" charset="0"/>
                          <a:ea typeface="Times New Roman"/>
                          <a:cs typeface="Calibri" pitchFamily="34" charset="0"/>
                        </a:rPr>
                        <a:t>7.4.1</a:t>
                      </a:r>
                    </a:p>
                    <a:p>
                      <a:pPr marL="0" marR="0" algn="ctr">
                        <a:spcBef>
                          <a:spcPts val="0"/>
                        </a:spcBef>
                        <a:spcAft>
                          <a:spcPts val="0"/>
                        </a:spcAft>
                        <a:tabLst>
                          <a:tab pos="514350" algn="l"/>
                          <a:tab pos="685800" algn="l"/>
                        </a:tabLst>
                      </a:pPr>
                      <a:r>
                        <a:rPr lang="en-US" sz="1100" b="1" dirty="0" smtClean="0">
                          <a:solidFill>
                            <a:srgbClr val="0000CC"/>
                          </a:solidFill>
                          <a:latin typeface="Calibri" pitchFamily="34" charset="0"/>
                          <a:ea typeface="Times New Roman"/>
                          <a:cs typeface="Calibri" pitchFamily="34" charset="0"/>
                        </a:rPr>
                        <a:t>P 7.4.3</a:t>
                      </a:r>
                    </a:p>
                    <a:p>
                      <a:pPr marL="0" marR="0" algn="ctr">
                        <a:spcBef>
                          <a:spcPts val="0"/>
                        </a:spcBef>
                        <a:spcAft>
                          <a:spcPts val="0"/>
                        </a:spcAft>
                        <a:tabLst>
                          <a:tab pos="514350" algn="l"/>
                          <a:tab pos="685800" algn="l"/>
                        </a:tabLst>
                      </a:pPr>
                      <a:r>
                        <a:rPr lang="en-US" sz="1100" b="1" dirty="0" smtClean="0">
                          <a:solidFill>
                            <a:srgbClr val="0000CC"/>
                          </a:solidFill>
                          <a:latin typeface="Calibri" pitchFamily="34" charset="0"/>
                          <a:ea typeface="Times New Roman"/>
                          <a:cs typeface="Calibri" pitchFamily="34" charset="0"/>
                        </a:rPr>
                        <a:t>P 7.4.4</a:t>
                      </a:r>
                    </a:p>
                    <a:p>
                      <a:pPr marL="0" marR="0" algn="ctr">
                        <a:spcBef>
                          <a:spcPts val="0"/>
                        </a:spcBef>
                        <a:spcAft>
                          <a:spcPts val="0"/>
                        </a:spcAft>
                        <a:tabLst>
                          <a:tab pos="514350" algn="l"/>
                          <a:tab pos="685800" algn="l"/>
                        </a:tabLst>
                      </a:pPr>
                      <a:r>
                        <a:rPr lang="en-US" sz="1100" b="1" dirty="0" smtClean="0">
                          <a:solidFill>
                            <a:srgbClr val="0000CC"/>
                          </a:solidFill>
                          <a:latin typeface="Calibri" pitchFamily="34" charset="0"/>
                          <a:ea typeface="Times New Roman"/>
                          <a:cs typeface="Calibri" pitchFamily="34" charset="0"/>
                        </a:rPr>
                        <a:t>P 7.5.1</a:t>
                      </a:r>
                      <a:endParaRPr lang="en-US" sz="1100" b="1" dirty="0">
                        <a:solidFill>
                          <a:srgbClr val="0000CC"/>
                        </a:solidFill>
                        <a:latin typeface="Calibri" pitchFamily="34" charset="0"/>
                        <a:ea typeface="Times New Roman"/>
                        <a:cs typeface="Calibri" pitchFamily="34" charset="0"/>
                      </a:endParaRPr>
                    </a:p>
                    <a:p>
                      <a:pPr marL="0" marR="0" algn="ctr">
                        <a:spcBef>
                          <a:spcPts val="0"/>
                        </a:spcBef>
                        <a:spcAft>
                          <a:spcPts val="0"/>
                        </a:spcAft>
                        <a:tabLst>
                          <a:tab pos="514350" algn="l"/>
                          <a:tab pos="685800" algn="l"/>
                        </a:tabLst>
                      </a:pPr>
                      <a:r>
                        <a:rPr lang="en-US" sz="1100" b="1" dirty="0">
                          <a:solidFill>
                            <a:srgbClr val="0000CC"/>
                          </a:solidFill>
                          <a:latin typeface="Calibri" pitchFamily="34" charset="0"/>
                          <a:ea typeface="Times New Roman"/>
                          <a:cs typeface="Calibri" pitchFamily="34" charset="0"/>
                        </a:rPr>
                        <a:t> </a:t>
                      </a:r>
                      <a:r>
                        <a:rPr lang="en-US" sz="1100" b="1" dirty="0" smtClean="0">
                          <a:solidFill>
                            <a:srgbClr val="0000CC"/>
                          </a:solidFill>
                          <a:latin typeface="Calibri" pitchFamily="34" charset="0"/>
                          <a:ea typeface="Times New Roman"/>
                          <a:cs typeface="Calibri" pitchFamily="34" charset="0"/>
                        </a:rPr>
                        <a:t>P </a:t>
                      </a:r>
                      <a:r>
                        <a:rPr lang="en-US" sz="1100" b="1" dirty="0">
                          <a:solidFill>
                            <a:srgbClr val="0000CC"/>
                          </a:solidFill>
                          <a:latin typeface="Calibri" pitchFamily="34" charset="0"/>
                          <a:ea typeface="Times New Roman"/>
                          <a:cs typeface="Calibri" pitchFamily="34" charset="0"/>
                        </a:rPr>
                        <a:t>7.5.3</a:t>
                      </a:r>
                    </a:p>
                    <a:p>
                      <a:pPr marL="0" marR="0" algn="ctr">
                        <a:spcBef>
                          <a:spcPts val="0"/>
                        </a:spcBef>
                        <a:spcAft>
                          <a:spcPts val="0"/>
                        </a:spcAft>
                        <a:tabLst>
                          <a:tab pos="514350" algn="l"/>
                          <a:tab pos="685800" algn="l"/>
                        </a:tabLst>
                      </a:pPr>
                      <a:r>
                        <a:rPr lang="en-US" sz="1100" b="1" dirty="0">
                          <a:solidFill>
                            <a:srgbClr val="000000"/>
                          </a:solidFill>
                          <a:latin typeface="Calibri" pitchFamily="34" charset="0"/>
                          <a:ea typeface="Times New Roman"/>
                          <a:cs typeface="Calibri" pitchFamily="34" charset="0"/>
                        </a:rPr>
                        <a:t>P 8.1.4</a:t>
                      </a:r>
                    </a:p>
                    <a:p>
                      <a:pPr marL="0" marR="0" algn="ctr">
                        <a:spcBef>
                          <a:spcPts val="0"/>
                        </a:spcBef>
                        <a:spcAft>
                          <a:spcPts val="0"/>
                        </a:spcAft>
                        <a:tabLst>
                          <a:tab pos="514350" algn="l"/>
                          <a:tab pos="685800" algn="l"/>
                        </a:tabLst>
                      </a:pPr>
                      <a:r>
                        <a:rPr lang="en-US" sz="1100" b="1" dirty="0">
                          <a:solidFill>
                            <a:srgbClr val="000000"/>
                          </a:solidFill>
                          <a:latin typeface="Calibri" pitchFamily="34" charset="0"/>
                          <a:ea typeface="Times New Roman"/>
                          <a:cs typeface="Calibri" pitchFamily="34" charset="0"/>
                        </a:rPr>
                        <a:t>P 8.1.5</a:t>
                      </a:r>
                    </a:p>
                    <a:p>
                      <a:pPr marL="0" marR="0" algn="ctr">
                        <a:spcBef>
                          <a:spcPts val="0"/>
                        </a:spcBef>
                        <a:spcAft>
                          <a:spcPts val="0"/>
                        </a:spcAft>
                        <a:tabLst>
                          <a:tab pos="514350" algn="l"/>
                          <a:tab pos="685800" algn="l"/>
                        </a:tabLst>
                      </a:pPr>
                      <a:r>
                        <a:rPr lang="en-US" sz="1100" b="1" dirty="0">
                          <a:solidFill>
                            <a:srgbClr val="000000"/>
                          </a:solidFill>
                          <a:latin typeface="Calibri" pitchFamily="34" charset="0"/>
                          <a:ea typeface="Times New Roman"/>
                          <a:cs typeface="Calibri" pitchFamily="34" charset="0"/>
                        </a:rPr>
                        <a:t>P 8.2.5</a:t>
                      </a:r>
                    </a:p>
                    <a:p>
                      <a:pPr marL="0" marR="0" algn="ctr">
                        <a:spcBef>
                          <a:spcPts val="0"/>
                        </a:spcBef>
                        <a:spcAft>
                          <a:spcPts val="0"/>
                        </a:spcAft>
                        <a:tabLst>
                          <a:tab pos="514350" algn="l"/>
                          <a:tab pos="685800" algn="l"/>
                        </a:tabLst>
                      </a:pPr>
                      <a:r>
                        <a:rPr lang="en-US" sz="1100" b="1" dirty="0">
                          <a:solidFill>
                            <a:srgbClr val="000000"/>
                          </a:solidFill>
                          <a:latin typeface="Calibri" pitchFamily="34" charset="0"/>
                          <a:ea typeface="Times New Roman"/>
                          <a:cs typeface="Calibri" pitchFamily="34" charset="0"/>
                        </a:rPr>
                        <a:t>P 8.2.6</a:t>
                      </a:r>
                    </a:p>
                  </a:txBody>
                  <a:tcPr marL="31306" marR="31306" marT="0" marB="0">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tabLst>
                          <a:tab pos="514350" algn="l"/>
                          <a:tab pos="685800" algn="l"/>
                        </a:tabLst>
                      </a:pPr>
                      <a:endParaRPr lang="en-US" sz="1100" b="1">
                        <a:solidFill>
                          <a:srgbClr val="000000"/>
                        </a:solidFill>
                        <a:latin typeface="Calibri" pitchFamily="34" charset="0"/>
                        <a:ea typeface="Times New Roman"/>
                        <a:cs typeface="Calibri" pitchFamily="34" charset="0"/>
                      </a:endParaRPr>
                    </a:p>
                  </a:txBody>
                  <a:tcPr marL="31306" marR="31306" marT="0" marB="0">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tabLst>
                          <a:tab pos="514350" algn="l"/>
                          <a:tab pos="685800" algn="l"/>
                        </a:tabLst>
                      </a:pPr>
                      <a:endParaRPr lang="en-US" sz="1100" b="1">
                        <a:solidFill>
                          <a:srgbClr val="000000"/>
                        </a:solidFill>
                        <a:latin typeface="Calibri" pitchFamily="34" charset="0"/>
                        <a:ea typeface="Times New Roman"/>
                        <a:cs typeface="Calibri" pitchFamily="34" charset="0"/>
                      </a:endParaRPr>
                    </a:p>
                  </a:txBody>
                  <a:tcPr marL="31306" marR="313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tabLst>
                          <a:tab pos="514350" algn="l"/>
                          <a:tab pos="685800" algn="l"/>
                        </a:tabLst>
                      </a:pPr>
                      <a:endParaRPr lang="en-US" sz="1100" b="1">
                        <a:solidFill>
                          <a:srgbClr val="000000"/>
                        </a:solidFill>
                        <a:latin typeface="Calibri" pitchFamily="34" charset="0"/>
                        <a:ea typeface="Times New Roman"/>
                        <a:cs typeface="Calibri" pitchFamily="34" charset="0"/>
                      </a:endParaRPr>
                    </a:p>
                  </a:txBody>
                  <a:tcPr marL="31306" marR="313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tabLst>
                          <a:tab pos="514350" algn="l"/>
                          <a:tab pos="685800" algn="l"/>
                        </a:tabLst>
                      </a:pPr>
                      <a:endParaRPr lang="en-US" sz="1100" b="1" dirty="0">
                        <a:solidFill>
                          <a:srgbClr val="000000"/>
                        </a:solidFill>
                        <a:latin typeface="Calibri" pitchFamily="34" charset="0"/>
                        <a:ea typeface="Times New Roman"/>
                        <a:cs typeface="Calibri" pitchFamily="34" charset="0"/>
                      </a:endParaRPr>
                    </a:p>
                  </a:txBody>
                  <a:tcPr marL="31306" marR="31306" marT="0" marB="0">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bl>
          </a:graphicData>
        </a:graphic>
      </p:graphicFrame>
      <p:sp>
        <p:nvSpPr>
          <p:cNvPr id="38916" name="Rectangle 4"/>
          <p:cNvSpPr>
            <a:spLocks noChangeArrowheads="1"/>
          </p:cNvSpPr>
          <p:nvPr/>
        </p:nvSpPr>
        <p:spPr bwMode="auto">
          <a:xfrm>
            <a:off x="404813" y="38100"/>
            <a:ext cx="9334500" cy="523875"/>
          </a:xfrm>
          <a:prstGeom prst="rect">
            <a:avLst/>
          </a:prstGeom>
          <a:noFill/>
          <a:ln w="57150" cap="flat" cmpd="sng" algn="ctr">
            <a:noFill/>
            <a:prstDash val="solid"/>
            <a:miter lim="800000"/>
            <a:headEnd type="none" w="med" len="med"/>
            <a:tailEnd type="none" w="med" len="med"/>
          </a:ln>
          <a:effectLst/>
        </p:spPr>
        <p:txBody>
          <a:bodyPr anchor="ctr">
            <a:spAutoFit/>
          </a:bodyPr>
          <a:lstStyle/>
          <a:p>
            <a:pPr>
              <a:tabLst>
                <a:tab pos="514350" algn="l"/>
                <a:tab pos="685800" algn="l"/>
              </a:tabLst>
              <a:defRPr/>
            </a:pPr>
            <a:r>
              <a:rPr lang="sv-SE" sz="1400" dirty="0">
                <a:solidFill>
                  <a:srgbClr val="FFFF00"/>
                </a:solidFill>
                <a:effectLst>
                  <a:outerShdw blurRad="38100" dist="38100" dir="2700000" algn="tl">
                    <a:srgbClr val="000000">
                      <a:alpha val="43137"/>
                    </a:srgbClr>
                  </a:outerShdw>
                </a:effectLst>
                <a:ea typeface="Times New Roman" pitchFamily="18" charset="0"/>
              </a:rPr>
              <a:t>III.4   	Pengalaman Dalam Konsultansi Perekayasaan dan/atau Konstruksi/Instalasi  </a:t>
            </a:r>
            <a:r>
              <a:rPr lang="sv-SE" sz="1400" i="1" dirty="0">
                <a:solidFill>
                  <a:srgbClr val="FFFF00"/>
                </a:solidFill>
                <a:effectLst>
                  <a:outerShdw blurRad="38100" dist="38100" dir="2700000" algn="tl">
                    <a:srgbClr val="000000">
                      <a:alpha val="43137"/>
                    </a:srgbClr>
                  </a:outerShdw>
                </a:effectLst>
                <a:ea typeface="Times New Roman" pitchFamily="18" charset="0"/>
              </a:rPr>
              <a:t>dan/atau</a:t>
            </a:r>
            <a:endParaRPr lang="en-US" sz="1400" dirty="0">
              <a:solidFill>
                <a:srgbClr val="FFFF00"/>
              </a:solidFill>
              <a:effectLst>
                <a:outerShdw blurRad="38100" dist="38100" dir="2700000" algn="tl">
                  <a:srgbClr val="000000">
                    <a:alpha val="43137"/>
                  </a:srgbClr>
                </a:outerShdw>
              </a:effectLst>
            </a:endParaRPr>
          </a:p>
          <a:p>
            <a:pPr>
              <a:tabLst>
                <a:tab pos="514350" algn="l"/>
                <a:tab pos="685800" algn="l"/>
              </a:tabLst>
              <a:defRPr/>
            </a:pPr>
            <a:r>
              <a:rPr lang="sv-SE" sz="1400" dirty="0">
                <a:solidFill>
                  <a:srgbClr val="FFFF00"/>
                </a:solidFill>
                <a:effectLst>
                  <a:outerShdw blurRad="38100" dist="38100" dir="2700000" algn="tl">
                    <a:srgbClr val="000000">
                      <a:alpha val="43137"/>
                    </a:srgbClr>
                  </a:outerShdw>
                </a:effectLst>
                <a:ea typeface="Times New Roman" pitchFamily="18" charset="0"/>
              </a:rPr>
              <a:t>	Pengalaman  Dalam Pekerjaan Manufaktur atau Produksi.          </a:t>
            </a:r>
            <a:r>
              <a:rPr lang="sv-SE" sz="1400" dirty="0">
                <a:solidFill>
                  <a:srgbClr val="FFFFFF"/>
                </a:solidFill>
                <a:effectLst>
                  <a:outerShdw blurRad="38100" dist="38100" dir="2700000" algn="tl">
                    <a:srgbClr val="000000">
                      <a:alpha val="43137"/>
                    </a:srgbClr>
                  </a:outerShdw>
                </a:effectLst>
                <a:ea typeface="Times New Roman" pitchFamily="18" charset="0"/>
              </a:rPr>
              <a:t>		    	   P 7, P 8</a:t>
            </a:r>
            <a:endParaRPr lang="sv-SE" sz="1400" dirty="0">
              <a:solidFill>
                <a:srgbClr val="FFFFFF"/>
              </a:solidFill>
              <a:effectLst>
                <a:outerShdw blurRad="38100" dist="38100" dir="2700000" algn="tl">
                  <a:srgbClr val="000000">
                    <a:alpha val="43137"/>
                  </a:srgbClr>
                </a:outerShdw>
              </a:effectLst>
            </a:endParaRPr>
          </a:p>
        </p:txBody>
      </p:sp>
      <p:sp>
        <p:nvSpPr>
          <p:cNvPr id="48187" name="Oval 5"/>
          <p:cNvSpPr>
            <a:spLocks noChangeArrowheads="1"/>
          </p:cNvSpPr>
          <p:nvPr/>
        </p:nvSpPr>
        <p:spPr bwMode="auto">
          <a:xfrm>
            <a:off x="8739188" y="214313"/>
            <a:ext cx="857250" cy="428625"/>
          </a:xfrm>
          <a:prstGeom prst="ellipse">
            <a:avLst/>
          </a:prstGeom>
          <a:noFill/>
          <a:ln w="38100" algn="ctr">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pPr algn="ctr" eaLnBrk="1" hangingPunct="1">
              <a:lnSpc>
                <a:spcPct val="50000"/>
              </a:lnSpc>
              <a:spcBef>
                <a:spcPct val="45000"/>
              </a:spcBef>
            </a:pPr>
            <a:endParaRPr lang="id-ID"/>
          </a:p>
        </p:txBody>
      </p:sp>
    </p:spTree>
  </p:cSld>
  <p:clrMapOvr>
    <a:masterClrMapping/>
  </p:clrMapOvr>
  <p:transition>
    <p:cover dir="rd"/>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Footer Placeholder 1"/>
          <p:cNvSpPr>
            <a:spLocks noGrp="1"/>
          </p:cNvSpPr>
          <p:nvPr>
            <p:ph type="ftr" sz="quarter" idx="10"/>
          </p:nvPr>
        </p:nvSpPr>
        <p:spPr>
          <a:xfrm>
            <a:off x="238125" y="6500813"/>
            <a:ext cx="3429000" cy="457200"/>
          </a:xfrm>
        </p:spPr>
        <p:txBody>
          <a:bodyPr/>
          <a:lstStyle/>
          <a:p>
            <a:pPr>
              <a:defRPr/>
            </a:pPr>
            <a:r>
              <a:rPr lang="en-US">
                <a:solidFill>
                  <a:schemeClr val="bg2"/>
                </a:solidFill>
              </a:rPr>
              <a:t>Bakuan Kompetensi IP Versi Ringkas</a:t>
            </a:r>
          </a:p>
        </p:txBody>
      </p:sp>
      <p:sp>
        <p:nvSpPr>
          <p:cNvPr id="49155" name="Slide Number Placeholder 2"/>
          <p:cNvSpPr>
            <a:spLocks noGrp="1"/>
          </p:cNvSpPr>
          <p:nvPr>
            <p:ph type="sldNum" sz="quarter" idx="11"/>
          </p:nvPr>
        </p:nvSpPr>
        <p:spPr>
          <a:xfrm>
            <a:off x="8310563" y="6500813"/>
            <a:ext cx="1398587"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r>
              <a:rPr lang="en-US" sz="1400" b="0" smtClean="0">
                <a:solidFill>
                  <a:schemeClr val="bg2"/>
                </a:solidFill>
                <a:latin typeface="Tahoma" pitchFamily="34" charset="0"/>
              </a:rPr>
              <a:t>Slide </a:t>
            </a:r>
            <a:fld id="{AA80A864-8339-48CE-A894-AA0E94DCCDF3}" type="slidenum">
              <a:rPr lang="en-US" sz="1400" b="0" smtClean="0">
                <a:solidFill>
                  <a:schemeClr val="bg2"/>
                </a:solidFill>
                <a:latin typeface="Tahoma" pitchFamily="34" charset="0"/>
              </a:rPr>
              <a:pPr/>
              <a:t>46</a:t>
            </a:fld>
            <a:endParaRPr lang="en-US" sz="1400" b="0" smtClean="0">
              <a:solidFill>
                <a:schemeClr val="bg2"/>
              </a:solidFill>
              <a:latin typeface="Tahoma" pitchFamily="34" charset="0"/>
            </a:endParaRPr>
          </a:p>
        </p:txBody>
      </p:sp>
      <p:sp>
        <p:nvSpPr>
          <p:cNvPr id="49156" name="Text Box 2"/>
          <p:cNvSpPr txBox="1">
            <a:spLocks noChangeArrowheads="1"/>
          </p:cNvSpPr>
          <p:nvPr/>
        </p:nvSpPr>
        <p:spPr bwMode="auto">
          <a:xfrm>
            <a:off x="381000" y="2623715"/>
            <a:ext cx="1992313" cy="1016000"/>
          </a:xfrm>
          <a:prstGeom prst="rect">
            <a:avLst/>
          </a:prstGeom>
          <a:solidFill>
            <a:schemeClr val="tx1"/>
          </a:solidFill>
          <a:ln w="9525">
            <a:solidFill>
              <a:schemeClr val="bg2"/>
            </a:solidFill>
            <a:miter lim="800000"/>
            <a:headEnd/>
            <a:tailEnd/>
          </a:ln>
        </p:spPr>
        <p:txBody>
          <a:bodyPr>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algn="ctr"/>
            <a:r>
              <a:rPr lang="en-US" sz="2000">
                <a:solidFill>
                  <a:schemeClr val="bg2"/>
                </a:solidFill>
                <a:latin typeface="Calibri" pitchFamily="34" charset="0"/>
                <a:cs typeface="Calibri" pitchFamily="34" charset="0"/>
              </a:rPr>
              <a:t>P 9 </a:t>
            </a:r>
          </a:p>
          <a:p>
            <a:pPr algn="ctr"/>
            <a:r>
              <a:rPr lang="en-US" sz="2000">
                <a:solidFill>
                  <a:schemeClr val="bg2"/>
                </a:solidFill>
                <a:latin typeface="Calibri" pitchFamily="34" charset="0"/>
                <a:cs typeface="Calibri" pitchFamily="34" charset="0"/>
              </a:rPr>
              <a:t>Bahan Material dan Komponen</a:t>
            </a:r>
          </a:p>
        </p:txBody>
      </p:sp>
      <p:sp>
        <p:nvSpPr>
          <p:cNvPr id="49157" name="Text Box 3"/>
          <p:cNvSpPr txBox="1">
            <a:spLocks noChangeArrowheads="1"/>
          </p:cNvSpPr>
          <p:nvPr/>
        </p:nvSpPr>
        <p:spPr bwMode="auto">
          <a:xfrm>
            <a:off x="2744788" y="3461915"/>
            <a:ext cx="1943100" cy="1138238"/>
          </a:xfrm>
          <a:prstGeom prst="rect">
            <a:avLst/>
          </a:prstGeom>
          <a:solidFill>
            <a:schemeClr val="tx1"/>
          </a:solidFill>
          <a:ln w="9525">
            <a:solidFill>
              <a:schemeClr val="bg2"/>
            </a:solidFill>
            <a:miter lim="800000"/>
            <a:headEnd/>
            <a:tailEnd/>
          </a:ln>
        </p:spPr>
        <p:txBody>
          <a:bodyPr>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algn="ctr"/>
            <a:r>
              <a:rPr lang="en-US" sz="1700" dirty="0">
                <a:solidFill>
                  <a:schemeClr val="bg2"/>
                </a:solidFill>
                <a:latin typeface="Calibri" pitchFamily="34" charset="0"/>
                <a:cs typeface="Calibri" pitchFamily="34" charset="0"/>
              </a:rPr>
              <a:t>P.9.2</a:t>
            </a:r>
          </a:p>
          <a:p>
            <a:pPr algn="ctr"/>
            <a:r>
              <a:rPr lang="en-US" sz="1700" dirty="0" err="1">
                <a:solidFill>
                  <a:schemeClr val="bg2"/>
                </a:solidFill>
                <a:latin typeface="Calibri" pitchFamily="34" charset="0"/>
                <a:cs typeface="Calibri" pitchFamily="34" charset="0"/>
              </a:rPr>
              <a:t>Sumber</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Bahan</a:t>
            </a:r>
            <a:r>
              <a:rPr lang="en-US" sz="1700" dirty="0">
                <a:solidFill>
                  <a:schemeClr val="bg2"/>
                </a:solidFill>
                <a:latin typeface="Calibri" pitchFamily="34" charset="0"/>
                <a:cs typeface="Calibri" pitchFamily="34" charset="0"/>
              </a:rPr>
              <a:t> Baku </a:t>
            </a:r>
            <a:r>
              <a:rPr lang="en-US" sz="1700" dirty="0" err="1">
                <a:solidFill>
                  <a:schemeClr val="bg2"/>
                </a:solidFill>
                <a:latin typeface="Calibri" pitchFamily="34" charset="0"/>
                <a:cs typeface="Calibri" pitchFamily="34" charset="0"/>
              </a:rPr>
              <a:t>pengadaan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komponen</a:t>
            </a:r>
            <a:endParaRPr lang="en-US" sz="1700" dirty="0">
              <a:solidFill>
                <a:schemeClr val="bg2"/>
              </a:solidFill>
              <a:latin typeface="Calibri" pitchFamily="34" charset="0"/>
              <a:cs typeface="Calibri" pitchFamily="34" charset="0"/>
            </a:endParaRPr>
          </a:p>
        </p:txBody>
      </p:sp>
      <p:sp>
        <p:nvSpPr>
          <p:cNvPr id="49158" name="Text Box 4"/>
          <p:cNvSpPr txBox="1">
            <a:spLocks noChangeArrowheads="1"/>
          </p:cNvSpPr>
          <p:nvPr/>
        </p:nvSpPr>
        <p:spPr bwMode="auto">
          <a:xfrm>
            <a:off x="2741613" y="1183853"/>
            <a:ext cx="1828800" cy="1348061"/>
          </a:xfrm>
          <a:prstGeom prst="rect">
            <a:avLst/>
          </a:prstGeom>
          <a:solidFill>
            <a:schemeClr val="tx1"/>
          </a:solidFill>
          <a:ln w="9525">
            <a:solidFill>
              <a:schemeClr val="bg2"/>
            </a:solidFill>
            <a:miter lim="800000"/>
            <a:headEnd/>
            <a:tailEnd/>
          </a:ln>
        </p:spPr>
        <p:txBody>
          <a:bodyPr>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algn="ctr">
              <a:lnSpc>
                <a:spcPct val="120000"/>
              </a:lnSpc>
            </a:pPr>
            <a:r>
              <a:rPr lang="en-US" sz="1700">
                <a:solidFill>
                  <a:schemeClr val="bg2"/>
                </a:solidFill>
                <a:latin typeface="Calibri" pitchFamily="34" charset="0"/>
                <a:cs typeface="Calibri" pitchFamily="34" charset="0"/>
              </a:rPr>
              <a:t>P.9.1</a:t>
            </a:r>
          </a:p>
          <a:p>
            <a:pPr algn="ctr">
              <a:lnSpc>
                <a:spcPct val="120000"/>
              </a:lnSpc>
            </a:pPr>
            <a:r>
              <a:rPr lang="en-US" sz="1700">
                <a:solidFill>
                  <a:schemeClr val="bg2"/>
                </a:solidFill>
                <a:latin typeface="Calibri" pitchFamily="34" charset="0"/>
                <a:cs typeface="Calibri" pitchFamily="34" charset="0"/>
              </a:rPr>
              <a:t>Kebutuhan dan Penggunaan Bahan Material</a:t>
            </a:r>
          </a:p>
        </p:txBody>
      </p:sp>
      <p:sp>
        <p:nvSpPr>
          <p:cNvPr id="49159" name="Text Box 5"/>
          <p:cNvSpPr txBox="1">
            <a:spLocks noChangeArrowheads="1"/>
          </p:cNvSpPr>
          <p:nvPr/>
        </p:nvSpPr>
        <p:spPr bwMode="auto">
          <a:xfrm>
            <a:off x="5024438" y="716393"/>
            <a:ext cx="4725987" cy="2446824"/>
          </a:xfrm>
          <a:prstGeom prst="rect">
            <a:avLst/>
          </a:prstGeom>
          <a:solidFill>
            <a:schemeClr val="tx1"/>
          </a:solidFill>
          <a:ln w="9525">
            <a:solidFill>
              <a:schemeClr val="bg2"/>
            </a:solidFill>
            <a:miter lim="800000"/>
            <a:headEnd/>
            <a:tailEnd/>
          </a:ln>
        </p:spPr>
        <p:txBody>
          <a:bodyPr wrap="square">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marL="725488" indent="-725488"/>
            <a:r>
              <a:rPr lang="en-US" sz="1700" dirty="0">
                <a:solidFill>
                  <a:schemeClr val="bg2"/>
                </a:solidFill>
                <a:latin typeface="Calibri" pitchFamily="34" charset="0"/>
                <a:cs typeface="Calibri" pitchFamily="34" charset="0"/>
              </a:rPr>
              <a:t>P.9.1.1  </a:t>
            </a:r>
            <a:r>
              <a:rPr lang="en-US" sz="1700" dirty="0" err="1">
                <a:solidFill>
                  <a:schemeClr val="bg2"/>
                </a:solidFill>
                <a:latin typeface="Calibri" pitchFamily="34" charset="0"/>
                <a:cs typeface="Calibri" pitchFamily="34" charset="0"/>
              </a:rPr>
              <a:t>Kenali</a:t>
            </a:r>
            <a:r>
              <a:rPr lang="en-US" sz="1700"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ciri-ciri</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kebutuhan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bahan</a:t>
            </a:r>
            <a:r>
              <a:rPr lang="en-US" sz="1700" dirty="0">
                <a:solidFill>
                  <a:schemeClr val="bg2"/>
                </a:solidFill>
                <a:latin typeface="Calibri" pitchFamily="34" charset="0"/>
                <a:cs typeface="Calibri" pitchFamily="34" charset="0"/>
              </a:rPr>
              <a:t> material </a:t>
            </a:r>
            <a:r>
              <a:rPr lang="en-US" sz="1700" dirty="0" err="1" smtClean="0">
                <a:solidFill>
                  <a:schemeClr val="bg2"/>
                </a:solidFill>
                <a:latin typeface="Calibri" pitchFamily="34" charset="0"/>
                <a:cs typeface="Calibri" pitchFamily="34" charset="0"/>
              </a:rPr>
              <a:t>dan</a:t>
            </a:r>
            <a:r>
              <a:rPr lang="en-US" sz="1700" dirty="0" smtClean="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kemungkinan</a:t>
            </a:r>
            <a:r>
              <a:rPr lang="en-US" sz="1700"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bahan</a:t>
            </a:r>
            <a:r>
              <a:rPr lang="en-US" sz="1700" u="sng"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pengganti</a:t>
            </a:r>
            <a:endParaRPr lang="en-US" sz="1700" u="sng" dirty="0">
              <a:solidFill>
                <a:schemeClr val="bg2"/>
              </a:solidFill>
              <a:latin typeface="Calibri" pitchFamily="34" charset="0"/>
              <a:cs typeface="Calibri" pitchFamily="34" charset="0"/>
            </a:endParaRPr>
          </a:p>
          <a:p>
            <a:pPr marL="725488" indent="-725488"/>
            <a:r>
              <a:rPr lang="en-US" sz="1700" dirty="0">
                <a:solidFill>
                  <a:schemeClr val="bg2"/>
                </a:solidFill>
                <a:latin typeface="Calibri" pitchFamily="34" charset="0"/>
                <a:cs typeface="Calibri" pitchFamily="34" charset="0"/>
              </a:rPr>
              <a:t>P.9.1.2  </a:t>
            </a:r>
            <a:r>
              <a:rPr lang="en-US" sz="1700" u="sng" dirty="0" err="1">
                <a:solidFill>
                  <a:schemeClr val="bg2"/>
                </a:solidFill>
                <a:latin typeface="Calibri" pitchFamily="34" charset="0"/>
                <a:cs typeface="Calibri" pitchFamily="34" charset="0"/>
              </a:rPr>
              <a:t>Kajian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penggunaan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bahan</a:t>
            </a:r>
            <a:r>
              <a:rPr lang="en-US" sz="1700" dirty="0">
                <a:solidFill>
                  <a:schemeClr val="bg2"/>
                </a:solidFill>
                <a:latin typeface="Calibri" pitchFamily="34" charset="0"/>
                <a:cs typeface="Calibri" pitchFamily="34" charset="0"/>
              </a:rPr>
              <a:t> yang </a:t>
            </a:r>
            <a:r>
              <a:rPr lang="en-US" sz="1700" dirty="0" err="1">
                <a:solidFill>
                  <a:schemeClr val="bg2"/>
                </a:solidFill>
                <a:latin typeface="Calibri" pitchFamily="34" charset="0"/>
                <a:cs typeface="Calibri" pitchFamily="34" charset="0"/>
              </a:rPr>
              <a:t>tepat</a:t>
            </a:r>
            <a:endParaRPr lang="en-US" sz="1700" dirty="0">
              <a:solidFill>
                <a:schemeClr val="bg2"/>
              </a:solidFill>
              <a:latin typeface="Calibri" pitchFamily="34" charset="0"/>
              <a:cs typeface="Calibri" pitchFamily="34" charset="0"/>
            </a:endParaRPr>
          </a:p>
          <a:p>
            <a:pPr marL="725488" indent="-725488"/>
            <a:r>
              <a:rPr lang="en-US" sz="1700" dirty="0">
                <a:solidFill>
                  <a:schemeClr val="bg2"/>
                </a:solidFill>
                <a:latin typeface="Calibri" pitchFamily="34" charset="0"/>
                <a:cs typeface="Calibri" pitchFamily="34" charset="0"/>
              </a:rPr>
              <a:t>P.9.1.3  </a:t>
            </a:r>
            <a:r>
              <a:rPr lang="en-US" sz="1700" dirty="0" err="1">
                <a:solidFill>
                  <a:schemeClr val="bg2"/>
                </a:solidFill>
                <a:latin typeface="Calibri" pitchFamily="34" charset="0"/>
                <a:cs typeface="Calibri" pitchFamily="34" charset="0"/>
              </a:rPr>
              <a:t>Bentuk</a:t>
            </a:r>
            <a:r>
              <a:rPr lang="en-US" sz="1700"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hubungan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dengan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Kejuruan</a:t>
            </a:r>
            <a:r>
              <a:rPr lang="en-US" sz="1700" dirty="0">
                <a:solidFill>
                  <a:schemeClr val="bg2"/>
                </a:solidFill>
                <a:latin typeface="Calibri" pitchFamily="34" charset="0"/>
                <a:cs typeface="Calibri" pitchFamily="34" charset="0"/>
              </a:rPr>
              <a:t> lain </a:t>
            </a:r>
            <a:r>
              <a:rPr lang="en-US" sz="1700" dirty="0" err="1" smtClean="0">
                <a:solidFill>
                  <a:schemeClr val="bg2"/>
                </a:solidFill>
                <a:latin typeface="Calibri" pitchFamily="34" charset="0"/>
                <a:cs typeface="Calibri" pitchFamily="34" charset="0"/>
              </a:rPr>
              <a:t>dalam</a:t>
            </a:r>
            <a:r>
              <a:rPr lang="en-US" sz="1700" dirty="0" smtClean="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memperoleh</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bantuan</a:t>
            </a:r>
            <a:r>
              <a:rPr lang="en-US" sz="1700"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kepakaran</a:t>
            </a:r>
            <a:endParaRPr lang="en-US" sz="1700" u="sng" dirty="0">
              <a:solidFill>
                <a:schemeClr val="bg2"/>
              </a:solidFill>
              <a:latin typeface="Calibri" pitchFamily="34" charset="0"/>
              <a:cs typeface="Calibri" pitchFamily="34" charset="0"/>
            </a:endParaRPr>
          </a:p>
          <a:p>
            <a:pPr marL="725488" indent="-725488"/>
            <a:r>
              <a:rPr lang="en-US" sz="1700" dirty="0">
                <a:solidFill>
                  <a:schemeClr val="bg2"/>
                </a:solidFill>
                <a:latin typeface="Calibri" pitchFamily="34" charset="0"/>
                <a:cs typeface="Calibri" pitchFamily="34" charset="0"/>
              </a:rPr>
              <a:t>P.9.1.4  </a:t>
            </a:r>
            <a:r>
              <a:rPr lang="en-US" sz="1700" dirty="0" err="1">
                <a:solidFill>
                  <a:schemeClr val="bg2"/>
                </a:solidFill>
                <a:latin typeface="Calibri" pitchFamily="34" charset="0"/>
                <a:cs typeface="Calibri" pitchFamily="34" charset="0"/>
              </a:rPr>
              <a:t>Pelajari</a:t>
            </a:r>
            <a:r>
              <a:rPr lang="en-US" sz="1700"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peluang</a:t>
            </a:r>
            <a:r>
              <a:rPr lang="en-US" sz="1700" u="sng"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untuk</a:t>
            </a:r>
            <a:r>
              <a:rPr lang="en-US" sz="1700" u="sng"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daur</a:t>
            </a:r>
            <a:r>
              <a:rPr lang="en-US" sz="1700" u="sng"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ulang</a:t>
            </a:r>
            <a:endParaRPr lang="en-US" sz="1700" u="sng" dirty="0">
              <a:solidFill>
                <a:schemeClr val="bg2"/>
              </a:solidFill>
              <a:latin typeface="Calibri" pitchFamily="34" charset="0"/>
              <a:cs typeface="Calibri" pitchFamily="34" charset="0"/>
            </a:endParaRPr>
          </a:p>
          <a:p>
            <a:pPr marL="725488" indent="-725488"/>
            <a:r>
              <a:rPr lang="en-US" sz="1700" dirty="0">
                <a:solidFill>
                  <a:schemeClr val="bg2"/>
                </a:solidFill>
                <a:latin typeface="Calibri" pitchFamily="34" charset="0"/>
                <a:cs typeface="Calibri" pitchFamily="34" charset="0"/>
              </a:rPr>
              <a:t>P.9.1.5  </a:t>
            </a:r>
            <a:r>
              <a:rPr lang="en-US" sz="1700" dirty="0" err="1">
                <a:solidFill>
                  <a:schemeClr val="bg2"/>
                </a:solidFill>
                <a:latin typeface="Calibri" pitchFamily="34" charset="0"/>
                <a:cs typeface="Calibri" pitchFamily="34" charset="0"/>
              </a:rPr>
              <a:t>Pelajari</a:t>
            </a:r>
            <a:r>
              <a:rPr lang="en-US" sz="1700"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bahaya</a:t>
            </a:r>
            <a:r>
              <a:rPr lang="en-US" sz="1700" u="sng"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lingkungan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dalam</a:t>
            </a:r>
            <a:r>
              <a:rPr lang="en-US" sz="1700" dirty="0">
                <a:solidFill>
                  <a:schemeClr val="bg2"/>
                </a:solidFill>
                <a:latin typeface="Calibri" pitchFamily="34" charset="0"/>
                <a:cs typeface="Calibri" pitchFamily="34" charset="0"/>
              </a:rPr>
              <a:t> </a:t>
            </a:r>
            <a:r>
              <a:rPr lang="en-US" sz="1700" dirty="0" err="1" smtClean="0">
                <a:solidFill>
                  <a:schemeClr val="bg2"/>
                </a:solidFill>
                <a:latin typeface="Calibri" pitchFamily="34" charset="0"/>
                <a:cs typeface="Calibri" pitchFamily="34" charset="0"/>
              </a:rPr>
              <a:t>penggunaan</a:t>
            </a:r>
            <a:r>
              <a:rPr lang="en-US" sz="1700" dirty="0" smtClean="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atau</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pembuangan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bahan</a:t>
            </a:r>
            <a:r>
              <a:rPr lang="en-US" sz="1700" dirty="0">
                <a:solidFill>
                  <a:schemeClr val="bg2"/>
                </a:solidFill>
                <a:latin typeface="Calibri" pitchFamily="34" charset="0"/>
                <a:cs typeface="Calibri" pitchFamily="34" charset="0"/>
              </a:rPr>
              <a:t> material/</a:t>
            </a:r>
            <a:r>
              <a:rPr lang="en-US" sz="1700" dirty="0" err="1">
                <a:solidFill>
                  <a:schemeClr val="bg2"/>
                </a:solidFill>
                <a:latin typeface="Calibri" pitchFamily="34" charset="0"/>
                <a:cs typeface="Calibri" pitchFamily="34" charset="0"/>
              </a:rPr>
              <a:t>sisa</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limbah</a:t>
            </a:r>
            <a:endParaRPr lang="en-US" sz="1700" dirty="0">
              <a:solidFill>
                <a:schemeClr val="bg2"/>
              </a:solidFill>
              <a:latin typeface="Calibri" pitchFamily="34" charset="0"/>
              <a:cs typeface="Calibri" pitchFamily="34" charset="0"/>
            </a:endParaRPr>
          </a:p>
        </p:txBody>
      </p:sp>
      <p:sp>
        <p:nvSpPr>
          <p:cNvPr id="49160" name="Text Box 6"/>
          <p:cNvSpPr txBox="1">
            <a:spLocks noChangeArrowheads="1"/>
          </p:cNvSpPr>
          <p:nvPr/>
        </p:nvSpPr>
        <p:spPr bwMode="auto">
          <a:xfrm>
            <a:off x="5024438" y="3534940"/>
            <a:ext cx="4725987" cy="877163"/>
          </a:xfrm>
          <a:prstGeom prst="rect">
            <a:avLst/>
          </a:prstGeom>
          <a:solidFill>
            <a:schemeClr val="tx1"/>
          </a:solidFill>
          <a:ln w="9525">
            <a:solidFill>
              <a:schemeClr val="bg2"/>
            </a:solidFill>
            <a:miter lim="800000"/>
            <a:headEnd/>
            <a:tailEnd/>
          </a:ln>
        </p:spPr>
        <p:txBody>
          <a:bodyPr wrap="square">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r>
              <a:rPr lang="en-US" sz="1700" dirty="0">
                <a:solidFill>
                  <a:schemeClr val="bg2"/>
                </a:solidFill>
                <a:latin typeface="Calibri" pitchFamily="34" charset="0"/>
                <a:cs typeface="Calibri" pitchFamily="34" charset="0"/>
              </a:rPr>
              <a:t>P.9.2.1  </a:t>
            </a:r>
            <a:r>
              <a:rPr lang="en-US" sz="1700" dirty="0" err="1">
                <a:solidFill>
                  <a:schemeClr val="bg2"/>
                </a:solidFill>
                <a:latin typeface="Calibri" pitchFamily="34" charset="0"/>
                <a:cs typeface="Calibri" pitchFamily="34" charset="0"/>
              </a:rPr>
              <a:t>Mencari</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lokasi</a:t>
            </a:r>
            <a:r>
              <a:rPr lang="en-US" sz="1700"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sumber</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bahan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baku</a:t>
            </a:r>
            <a:endParaRPr lang="en-US" sz="1700" dirty="0">
              <a:solidFill>
                <a:schemeClr val="bg2"/>
              </a:solidFill>
              <a:latin typeface="Calibri" pitchFamily="34" charset="0"/>
              <a:cs typeface="Calibri" pitchFamily="34" charset="0"/>
            </a:endParaRPr>
          </a:p>
          <a:p>
            <a:r>
              <a:rPr lang="en-US" sz="1700" dirty="0">
                <a:solidFill>
                  <a:schemeClr val="bg2"/>
                </a:solidFill>
                <a:latin typeface="Calibri" pitchFamily="34" charset="0"/>
                <a:cs typeface="Calibri" pitchFamily="34" charset="0"/>
              </a:rPr>
              <a:t>P.9.2.2  </a:t>
            </a:r>
            <a:r>
              <a:rPr lang="en-US" sz="1700" dirty="0" err="1">
                <a:solidFill>
                  <a:schemeClr val="bg2"/>
                </a:solidFill>
                <a:latin typeface="Calibri" pitchFamily="34" charset="0"/>
                <a:cs typeface="Calibri" pitchFamily="34" charset="0"/>
              </a:rPr>
              <a:t>Memilih</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bahan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atau</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komponen</a:t>
            </a:r>
            <a:r>
              <a:rPr lang="en-US" sz="1700" dirty="0">
                <a:solidFill>
                  <a:schemeClr val="bg2"/>
                </a:solidFill>
                <a:latin typeface="Calibri" pitchFamily="34" charset="0"/>
                <a:cs typeface="Calibri" pitchFamily="34" charset="0"/>
              </a:rPr>
              <a:t> yang </a:t>
            </a:r>
            <a:r>
              <a:rPr lang="en-US" sz="1700" u="sng" dirty="0" err="1">
                <a:solidFill>
                  <a:schemeClr val="bg2"/>
                </a:solidFill>
                <a:latin typeface="Calibri" pitchFamily="34" charset="0"/>
                <a:cs typeface="Calibri" pitchFamily="34" charset="0"/>
              </a:rPr>
              <a:t>biaya</a:t>
            </a:r>
            <a:endParaRPr lang="en-US" sz="1700" u="sng" dirty="0">
              <a:solidFill>
                <a:schemeClr val="bg2"/>
              </a:solidFill>
              <a:latin typeface="Calibri" pitchFamily="34" charset="0"/>
              <a:cs typeface="Calibri" pitchFamily="34" charset="0"/>
            </a:endParaRPr>
          </a:p>
          <a:p>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pengadaannya</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terjangkau</a:t>
            </a:r>
            <a:endParaRPr lang="en-US" sz="1700" dirty="0">
              <a:solidFill>
                <a:schemeClr val="bg2"/>
              </a:solidFill>
              <a:latin typeface="Calibri" pitchFamily="34" charset="0"/>
              <a:cs typeface="Calibri" pitchFamily="34" charset="0"/>
            </a:endParaRPr>
          </a:p>
        </p:txBody>
      </p:sp>
      <p:sp>
        <p:nvSpPr>
          <p:cNvPr id="49161" name="Line 7"/>
          <p:cNvSpPr>
            <a:spLocks noChangeShapeType="1"/>
          </p:cNvSpPr>
          <p:nvPr/>
        </p:nvSpPr>
        <p:spPr bwMode="auto">
          <a:xfrm flipH="1">
            <a:off x="381000" y="2992015"/>
            <a:ext cx="2211388"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solidFill>
                <a:schemeClr val="bg2"/>
              </a:solidFill>
              <a:latin typeface="Calibri" pitchFamily="34" charset="0"/>
              <a:cs typeface="Calibri" pitchFamily="34" charset="0"/>
            </a:endParaRPr>
          </a:p>
        </p:txBody>
      </p:sp>
      <p:sp>
        <p:nvSpPr>
          <p:cNvPr id="49162" name="Line 8"/>
          <p:cNvSpPr>
            <a:spLocks noChangeShapeType="1"/>
          </p:cNvSpPr>
          <p:nvPr/>
        </p:nvSpPr>
        <p:spPr bwMode="auto">
          <a:xfrm flipH="1">
            <a:off x="2592388" y="1836315"/>
            <a:ext cx="15240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solidFill>
                <a:schemeClr val="bg2"/>
              </a:solidFill>
              <a:latin typeface="Calibri" pitchFamily="34" charset="0"/>
              <a:cs typeface="Calibri" pitchFamily="34" charset="0"/>
            </a:endParaRPr>
          </a:p>
        </p:txBody>
      </p:sp>
      <p:sp>
        <p:nvSpPr>
          <p:cNvPr id="49163" name="Line 9"/>
          <p:cNvSpPr>
            <a:spLocks noChangeShapeType="1"/>
          </p:cNvSpPr>
          <p:nvPr/>
        </p:nvSpPr>
        <p:spPr bwMode="auto">
          <a:xfrm flipV="1">
            <a:off x="2592388" y="1817265"/>
            <a:ext cx="0" cy="4189413"/>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solidFill>
                <a:schemeClr val="bg2"/>
              </a:solidFill>
              <a:latin typeface="Calibri" pitchFamily="34" charset="0"/>
              <a:cs typeface="Calibri" pitchFamily="34" charset="0"/>
            </a:endParaRPr>
          </a:p>
        </p:txBody>
      </p:sp>
      <p:sp>
        <p:nvSpPr>
          <p:cNvPr id="49164" name="Line 10"/>
          <p:cNvSpPr>
            <a:spLocks noChangeShapeType="1"/>
          </p:cNvSpPr>
          <p:nvPr/>
        </p:nvSpPr>
        <p:spPr bwMode="auto">
          <a:xfrm flipH="1">
            <a:off x="2592388" y="4198515"/>
            <a:ext cx="15240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solidFill>
                <a:schemeClr val="bg2"/>
              </a:solidFill>
              <a:latin typeface="Calibri" pitchFamily="34" charset="0"/>
              <a:cs typeface="Calibri" pitchFamily="34" charset="0"/>
            </a:endParaRPr>
          </a:p>
        </p:txBody>
      </p:sp>
      <p:sp>
        <p:nvSpPr>
          <p:cNvPr id="49165" name="Text Box 11"/>
          <p:cNvSpPr txBox="1">
            <a:spLocks noChangeArrowheads="1"/>
          </p:cNvSpPr>
          <p:nvPr/>
        </p:nvSpPr>
        <p:spPr bwMode="auto">
          <a:xfrm>
            <a:off x="2732088" y="4981153"/>
            <a:ext cx="1935162" cy="1400175"/>
          </a:xfrm>
          <a:prstGeom prst="rect">
            <a:avLst/>
          </a:prstGeom>
          <a:solidFill>
            <a:schemeClr val="tx1"/>
          </a:solidFill>
          <a:ln w="9525">
            <a:solidFill>
              <a:schemeClr val="bg2"/>
            </a:solidFill>
            <a:miter lim="800000"/>
            <a:headEnd/>
            <a:tailEnd/>
          </a:ln>
        </p:spPr>
        <p:txBody>
          <a:bodyPr>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algn="ctr"/>
            <a:r>
              <a:rPr lang="en-US" sz="1700">
                <a:solidFill>
                  <a:schemeClr val="bg2"/>
                </a:solidFill>
                <a:latin typeface="Calibri" pitchFamily="34" charset="0"/>
                <a:cs typeface="Calibri" pitchFamily="34" charset="0"/>
              </a:rPr>
              <a:t>P.9.3</a:t>
            </a:r>
          </a:p>
          <a:p>
            <a:pPr algn="ctr"/>
            <a:r>
              <a:rPr lang="en-US" sz="1700">
                <a:solidFill>
                  <a:schemeClr val="bg2"/>
                </a:solidFill>
                <a:latin typeface="Calibri" pitchFamily="34" charset="0"/>
                <a:cs typeface="Calibri" pitchFamily="34" charset="0"/>
              </a:rPr>
              <a:t>Mengawasi  Penyiapan / Pengadaan Material</a:t>
            </a:r>
          </a:p>
        </p:txBody>
      </p:sp>
      <p:sp>
        <p:nvSpPr>
          <p:cNvPr id="49166" name="Text Box 12"/>
          <p:cNvSpPr txBox="1">
            <a:spLocks noChangeArrowheads="1"/>
          </p:cNvSpPr>
          <p:nvPr/>
        </p:nvSpPr>
        <p:spPr bwMode="auto">
          <a:xfrm>
            <a:off x="5095875" y="4952578"/>
            <a:ext cx="4689545" cy="1138773"/>
          </a:xfrm>
          <a:prstGeom prst="rect">
            <a:avLst/>
          </a:prstGeom>
          <a:solidFill>
            <a:schemeClr val="tx1"/>
          </a:solidFill>
          <a:ln w="9525">
            <a:solidFill>
              <a:schemeClr val="bg2"/>
            </a:solidFill>
            <a:miter lim="800000"/>
            <a:headEnd/>
            <a:tailEnd/>
          </a:ln>
        </p:spPr>
        <p:txBody>
          <a:bodyPr wrap="square">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r>
              <a:rPr lang="en-US" sz="1700">
                <a:solidFill>
                  <a:schemeClr val="bg2"/>
                </a:solidFill>
                <a:latin typeface="Calibri" pitchFamily="34" charset="0"/>
                <a:cs typeface="Calibri" pitchFamily="34" charset="0"/>
              </a:rPr>
              <a:t>P.9.3.1  </a:t>
            </a:r>
            <a:r>
              <a:rPr lang="en-US" sz="1700" u="sng">
                <a:solidFill>
                  <a:schemeClr val="bg2"/>
                </a:solidFill>
                <a:latin typeface="Calibri" pitchFamily="34" charset="0"/>
                <a:cs typeface="Calibri" pitchFamily="34" charset="0"/>
              </a:rPr>
              <a:t>Tatacara</a:t>
            </a:r>
            <a:r>
              <a:rPr lang="en-US" sz="1700">
                <a:solidFill>
                  <a:schemeClr val="bg2"/>
                </a:solidFill>
                <a:latin typeface="Calibri" pitchFamily="34" charset="0"/>
                <a:cs typeface="Calibri" pitchFamily="34" charset="0"/>
              </a:rPr>
              <a:t> penyiapan bahan material</a:t>
            </a:r>
          </a:p>
          <a:p>
            <a:r>
              <a:rPr lang="en-US" sz="1700">
                <a:solidFill>
                  <a:schemeClr val="bg2"/>
                </a:solidFill>
                <a:latin typeface="Calibri" pitchFamily="34" charset="0"/>
                <a:cs typeface="Calibri" pitchFamily="34" charset="0"/>
              </a:rPr>
              <a:t>P.9.3.2  Tentukan </a:t>
            </a:r>
            <a:r>
              <a:rPr lang="en-US" sz="1700" u="sng">
                <a:solidFill>
                  <a:schemeClr val="bg2"/>
                </a:solidFill>
                <a:latin typeface="Calibri" pitchFamily="34" charset="0"/>
                <a:cs typeface="Calibri" pitchFamily="34" charset="0"/>
              </a:rPr>
              <a:t>interaksi</a:t>
            </a:r>
            <a:r>
              <a:rPr lang="en-US" sz="1700">
                <a:solidFill>
                  <a:schemeClr val="bg2"/>
                </a:solidFill>
                <a:latin typeface="Calibri" pitchFamily="34" charset="0"/>
                <a:cs typeface="Calibri" pitchFamily="34" charset="0"/>
              </a:rPr>
              <a:t> antara bahan material</a:t>
            </a:r>
          </a:p>
          <a:p>
            <a:r>
              <a:rPr lang="en-US" sz="1700">
                <a:solidFill>
                  <a:schemeClr val="bg2"/>
                </a:solidFill>
                <a:latin typeface="Calibri" pitchFamily="34" charset="0"/>
                <a:cs typeface="Calibri" pitchFamily="34" charset="0"/>
              </a:rPr>
              <a:t>P.9.3.3  Mengadakan kegiatan </a:t>
            </a:r>
            <a:r>
              <a:rPr lang="en-US" sz="1700" u="sng">
                <a:solidFill>
                  <a:schemeClr val="bg2"/>
                </a:solidFill>
                <a:latin typeface="Calibri" pitchFamily="34" charset="0"/>
                <a:cs typeface="Calibri" pitchFamily="34" charset="0"/>
              </a:rPr>
              <a:t>pengendalian</a:t>
            </a:r>
            <a:r>
              <a:rPr lang="en-US" sz="1700">
                <a:solidFill>
                  <a:schemeClr val="bg2"/>
                </a:solidFill>
                <a:latin typeface="Calibri" pitchFamily="34" charset="0"/>
                <a:cs typeface="Calibri" pitchFamily="34" charset="0"/>
              </a:rPr>
              <a:t> </a:t>
            </a:r>
          </a:p>
          <a:p>
            <a:r>
              <a:rPr lang="en-US" sz="1700">
                <a:solidFill>
                  <a:schemeClr val="bg2"/>
                </a:solidFill>
                <a:latin typeface="Calibri" pitchFamily="34" charset="0"/>
                <a:cs typeface="Calibri" pitchFamily="34" charset="0"/>
              </a:rPr>
              <a:t>             proses</a:t>
            </a:r>
          </a:p>
        </p:txBody>
      </p:sp>
      <p:sp>
        <p:nvSpPr>
          <p:cNvPr id="49167" name="Line 13"/>
          <p:cNvSpPr>
            <a:spLocks noChangeShapeType="1"/>
          </p:cNvSpPr>
          <p:nvPr/>
        </p:nvSpPr>
        <p:spPr bwMode="auto">
          <a:xfrm flipH="1">
            <a:off x="2579688" y="6001915"/>
            <a:ext cx="15240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solidFill>
                <a:schemeClr val="bg2"/>
              </a:solidFill>
              <a:latin typeface="Calibri" pitchFamily="34" charset="0"/>
              <a:cs typeface="Calibri" pitchFamily="34" charset="0"/>
            </a:endParaRPr>
          </a:p>
        </p:txBody>
      </p:sp>
      <p:cxnSp>
        <p:nvCxnSpPr>
          <p:cNvPr id="49168" name="AutoShape 14"/>
          <p:cNvCxnSpPr>
            <a:cxnSpLocks noChangeShapeType="1"/>
            <a:stCxn id="49157" idx="3"/>
          </p:cNvCxnSpPr>
          <p:nvPr/>
        </p:nvCxnSpPr>
        <p:spPr bwMode="auto">
          <a:xfrm flipV="1">
            <a:off x="4687888" y="4023890"/>
            <a:ext cx="336550" cy="7938"/>
          </a:xfrm>
          <a:prstGeom prst="straightConnector1">
            <a:avLst/>
          </a:prstGeom>
          <a:noFill/>
          <a:ln w="9525">
            <a:solidFill>
              <a:schemeClr val="bg2"/>
            </a:solidFill>
            <a:round/>
            <a:headEnd/>
            <a:tailEnd type="triangle" w="med" len="med"/>
          </a:ln>
          <a:extLst>
            <a:ext uri="{909E8E84-426E-40DD-AFC4-6F175D3DCCD1}">
              <a14:hiddenFill xmlns:a14="http://schemas.microsoft.com/office/drawing/2010/main">
                <a:noFill/>
              </a14:hiddenFill>
            </a:ext>
          </a:extLst>
        </p:spPr>
      </p:cxnSp>
      <p:sp>
        <p:nvSpPr>
          <p:cNvPr id="49169" name="Line 15"/>
          <p:cNvSpPr>
            <a:spLocks noChangeShapeType="1"/>
          </p:cNvSpPr>
          <p:nvPr/>
        </p:nvSpPr>
        <p:spPr bwMode="auto">
          <a:xfrm>
            <a:off x="4570413" y="1817264"/>
            <a:ext cx="454025" cy="19050"/>
          </a:xfrm>
          <a:prstGeom prst="line">
            <a:avLst/>
          </a:prstGeom>
          <a:noFill/>
          <a:ln w="12700">
            <a:solidFill>
              <a:schemeClr val="bg2"/>
            </a:solidFill>
            <a:round/>
            <a:headEnd/>
            <a:tailEnd type="triangle" w="med" len="med"/>
          </a:ln>
          <a:extLst>
            <a:ext uri="{909E8E84-426E-40DD-AFC4-6F175D3DCCD1}">
              <a14:hiddenFill xmlns:a14="http://schemas.microsoft.com/office/drawing/2010/main">
                <a:noFill/>
              </a14:hiddenFill>
            </a:ext>
          </a:extLst>
        </p:spPr>
        <p:txBody>
          <a:bodyPr/>
          <a:lstStyle/>
          <a:p>
            <a:endParaRPr lang="en-US">
              <a:solidFill>
                <a:schemeClr val="bg2"/>
              </a:solidFill>
              <a:latin typeface="Calibri" pitchFamily="34" charset="0"/>
              <a:cs typeface="Calibri" pitchFamily="34" charset="0"/>
            </a:endParaRPr>
          </a:p>
        </p:txBody>
      </p:sp>
      <p:sp>
        <p:nvSpPr>
          <p:cNvPr id="49170" name="Line 15"/>
          <p:cNvSpPr>
            <a:spLocks noChangeShapeType="1"/>
          </p:cNvSpPr>
          <p:nvPr/>
        </p:nvSpPr>
        <p:spPr bwMode="auto">
          <a:xfrm>
            <a:off x="4667250" y="5666953"/>
            <a:ext cx="457200" cy="0"/>
          </a:xfrm>
          <a:prstGeom prst="line">
            <a:avLst/>
          </a:prstGeom>
          <a:noFill/>
          <a:ln w="12700">
            <a:solidFill>
              <a:schemeClr val="bg2"/>
            </a:solidFill>
            <a:round/>
            <a:headEnd/>
            <a:tailEnd type="triangle" w="med" len="med"/>
          </a:ln>
          <a:extLst>
            <a:ext uri="{909E8E84-426E-40DD-AFC4-6F175D3DCCD1}">
              <a14:hiddenFill xmlns:a14="http://schemas.microsoft.com/office/drawing/2010/main">
                <a:noFill/>
              </a14:hiddenFill>
            </a:ext>
          </a:extLst>
        </p:spPr>
        <p:txBody>
          <a:bodyPr/>
          <a:lstStyle/>
          <a:p>
            <a:endParaRPr lang="en-US">
              <a:solidFill>
                <a:schemeClr val="bg2"/>
              </a:solidFill>
              <a:latin typeface="Calibri" pitchFamily="34" charset="0"/>
              <a:cs typeface="Calibri" pitchFamily="34" charset="0"/>
            </a:endParaRPr>
          </a:p>
        </p:txBody>
      </p:sp>
    </p:spTree>
  </p:cSld>
  <p:clrMapOvr>
    <a:masterClrMapping/>
  </p:clrMapOvr>
  <p:transition>
    <p:cover dir="rd"/>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ooter Placeholder 1"/>
          <p:cNvSpPr>
            <a:spLocks noGrp="1"/>
          </p:cNvSpPr>
          <p:nvPr>
            <p:ph type="ftr" sz="quarter" idx="10"/>
          </p:nvPr>
        </p:nvSpPr>
        <p:spPr>
          <a:xfrm>
            <a:off x="309563" y="6500813"/>
            <a:ext cx="3429000" cy="457200"/>
          </a:xfrm>
        </p:spPr>
        <p:txBody>
          <a:bodyPr/>
          <a:lstStyle/>
          <a:p>
            <a:pPr>
              <a:defRPr/>
            </a:pPr>
            <a:r>
              <a:rPr lang="en-US">
                <a:solidFill>
                  <a:schemeClr val="bg2"/>
                </a:solidFill>
              </a:rPr>
              <a:t>Bakuan Kompetensi IP Versi Ringkas</a:t>
            </a:r>
          </a:p>
        </p:txBody>
      </p:sp>
      <p:sp>
        <p:nvSpPr>
          <p:cNvPr id="50179" name="Slide Number Placeholder 2"/>
          <p:cNvSpPr>
            <a:spLocks noGrp="1"/>
          </p:cNvSpPr>
          <p:nvPr>
            <p:ph type="sldNum" sz="quarter" idx="11"/>
          </p:nvPr>
        </p:nvSpPr>
        <p:spPr>
          <a:xfrm>
            <a:off x="8310563" y="6500813"/>
            <a:ext cx="1398587"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r>
              <a:rPr lang="en-US" sz="1400" b="0" smtClean="0">
                <a:solidFill>
                  <a:schemeClr val="bg2"/>
                </a:solidFill>
                <a:latin typeface="Tahoma" pitchFamily="34" charset="0"/>
              </a:rPr>
              <a:t>Slide </a:t>
            </a:r>
            <a:fld id="{718665BE-C203-45D9-9EF9-6C725E5EC35D}" type="slidenum">
              <a:rPr lang="en-US" sz="1400" b="0" smtClean="0">
                <a:solidFill>
                  <a:schemeClr val="bg2"/>
                </a:solidFill>
                <a:latin typeface="Tahoma" pitchFamily="34" charset="0"/>
              </a:rPr>
              <a:pPr/>
              <a:t>47</a:t>
            </a:fld>
            <a:endParaRPr lang="en-US" sz="1400" b="0" smtClean="0">
              <a:solidFill>
                <a:schemeClr val="bg2"/>
              </a:solidFill>
              <a:latin typeface="Tahoma" pitchFamily="34" charset="0"/>
            </a:endParaRPr>
          </a:p>
        </p:txBody>
      </p:sp>
      <p:sp>
        <p:nvSpPr>
          <p:cNvPr id="50180" name="Text Box 2"/>
          <p:cNvSpPr txBox="1">
            <a:spLocks noChangeArrowheads="1"/>
          </p:cNvSpPr>
          <p:nvPr/>
        </p:nvSpPr>
        <p:spPr bwMode="auto">
          <a:xfrm>
            <a:off x="228600" y="3489449"/>
            <a:ext cx="1992313" cy="1016000"/>
          </a:xfrm>
          <a:prstGeom prst="rect">
            <a:avLst/>
          </a:prstGeom>
          <a:solidFill>
            <a:schemeClr val="tx1"/>
          </a:solidFill>
          <a:ln w="9525">
            <a:solidFill>
              <a:schemeClr val="bg2"/>
            </a:solidFill>
            <a:miter lim="800000"/>
            <a:headEnd/>
            <a:tailEnd/>
          </a:ln>
        </p:spPr>
        <p:txBody>
          <a:bodyPr>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algn="ctr"/>
            <a:r>
              <a:rPr lang="en-US" sz="2000">
                <a:solidFill>
                  <a:schemeClr val="bg2"/>
                </a:solidFill>
                <a:latin typeface="Calibri" pitchFamily="34" charset="0"/>
                <a:cs typeface="Calibri" pitchFamily="34" charset="0"/>
              </a:rPr>
              <a:t>P 9 </a:t>
            </a:r>
          </a:p>
          <a:p>
            <a:pPr algn="ctr"/>
            <a:r>
              <a:rPr lang="en-US" sz="2000">
                <a:solidFill>
                  <a:schemeClr val="bg2"/>
                </a:solidFill>
                <a:latin typeface="Calibri" pitchFamily="34" charset="0"/>
                <a:cs typeface="Calibri" pitchFamily="34" charset="0"/>
              </a:rPr>
              <a:t>Bahan Material dan Komponen</a:t>
            </a:r>
          </a:p>
        </p:txBody>
      </p:sp>
      <p:sp>
        <p:nvSpPr>
          <p:cNvPr id="50181" name="Text Box 3"/>
          <p:cNvSpPr txBox="1">
            <a:spLocks noChangeArrowheads="1"/>
          </p:cNvSpPr>
          <p:nvPr/>
        </p:nvSpPr>
        <p:spPr bwMode="auto">
          <a:xfrm>
            <a:off x="2592388" y="4221287"/>
            <a:ext cx="1943100" cy="1138237"/>
          </a:xfrm>
          <a:prstGeom prst="rect">
            <a:avLst/>
          </a:prstGeom>
          <a:solidFill>
            <a:schemeClr val="tx1"/>
          </a:solidFill>
          <a:ln w="9525">
            <a:solidFill>
              <a:schemeClr val="bg2"/>
            </a:solidFill>
            <a:miter lim="800000"/>
            <a:headEnd/>
            <a:tailEnd/>
          </a:ln>
        </p:spPr>
        <p:txBody>
          <a:bodyPr>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algn="ctr"/>
            <a:r>
              <a:rPr lang="en-US" sz="1700">
                <a:solidFill>
                  <a:schemeClr val="bg2"/>
                </a:solidFill>
                <a:latin typeface="Calibri" pitchFamily="34" charset="0"/>
                <a:cs typeface="Calibri" pitchFamily="34" charset="0"/>
              </a:rPr>
              <a:t>P.9.5</a:t>
            </a:r>
          </a:p>
          <a:p>
            <a:pPr algn="ctr"/>
            <a:r>
              <a:rPr lang="en-US" sz="1700">
                <a:solidFill>
                  <a:schemeClr val="bg2"/>
                </a:solidFill>
                <a:latin typeface="Calibri" pitchFamily="34" charset="0"/>
                <a:cs typeface="Calibri" pitchFamily="34" charset="0"/>
              </a:rPr>
              <a:t>Menjaga Mutu Bahan / Material / Komponen</a:t>
            </a:r>
          </a:p>
        </p:txBody>
      </p:sp>
      <p:sp>
        <p:nvSpPr>
          <p:cNvPr id="50182" name="Text Box 4"/>
          <p:cNvSpPr txBox="1">
            <a:spLocks noChangeArrowheads="1"/>
          </p:cNvSpPr>
          <p:nvPr/>
        </p:nvSpPr>
        <p:spPr bwMode="auto">
          <a:xfrm>
            <a:off x="2589213" y="2073399"/>
            <a:ext cx="1828800" cy="1034129"/>
          </a:xfrm>
          <a:prstGeom prst="rect">
            <a:avLst/>
          </a:prstGeom>
          <a:solidFill>
            <a:schemeClr val="tx1"/>
          </a:solidFill>
          <a:ln w="9525">
            <a:solidFill>
              <a:schemeClr val="bg2"/>
            </a:solidFill>
            <a:miter lim="800000"/>
            <a:headEnd/>
            <a:tailEnd/>
          </a:ln>
        </p:spPr>
        <p:txBody>
          <a:bodyPr>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algn="ctr">
              <a:lnSpc>
                <a:spcPct val="120000"/>
              </a:lnSpc>
            </a:pPr>
            <a:r>
              <a:rPr lang="en-US" sz="1700">
                <a:solidFill>
                  <a:schemeClr val="bg2"/>
                </a:solidFill>
                <a:latin typeface="Calibri" pitchFamily="34" charset="0"/>
                <a:cs typeface="Calibri" pitchFamily="34" charset="0"/>
              </a:rPr>
              <a:t>P.9.4</a:t>
            </a:r>
          </a:p>
          <a:p>
            <a:pPr algn="ctr">
              <a:lnSpc>
                <a:spcPct val="120000"/>
              </a:lnSpc>
            </a:pPr>
            <a:r>
              <a:rPr lang="en-US" sz="1700">
                <a:solidFill>
                  <a:schemeClr val="bg2"/>
                </a:solidFill>
                <a:latin typeface="Calibri" pitchFamily="34" charset="0"/>
                <a:cs typeface="Calibri" pitchFamily="34" charset="0"/>
              </a:rPr>
              <a:t>Menilai Sifat Bahan Material</a:t>
            </a:r>
          </a:p>
        </p:txBody>
      </p:sp>
      <p:sp>
        <p:nvSpPr>
          <p:cNvPr id="50183" name="Text Box 5"/>
          <p:cNvSpPr txBox="1">
            <a:spLocks noChangeArrowheads="1"/>
          </p:cNvSpPr>
          <p:nvPr/>
        </p:nvSpPr>
        <p:spPr bwMode="auto">
          <a:xfrm>
            <a:off x="4706938" y="980728"/>
            <a:ext cx="5032375" cy="2813078"/>
          </a:xfrm>
          <a:prstGeom prst="rect">
            <a:avLst/>
          </a:prstGeom>
          <a:solidFill>
            <a:schemeClr val="tx1"/>
          </a:solidFill>
          <a:ln w="9525">
            <a:solidFill>
              <a:schemeClr val="bg2"/>
            </a:solidFill>
            <a:miter lim="800000"/>
            <a:headEnd/>
            <a:tailEnd/>
          </a:ln>
        </p:spPr>
        <p:txBody>
          <a:bodyPr>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marL="725488" indent="-725488">
              <a:lnSpc>
                <a:spcPct val="130000"/>
              </a:lnSpc>
            </a:pPr>
            <a:r>
              <a:rPr lang="en-US" sz="1700" dirty="0">
                <a:solidFill>
                  <a:schemeClr val="bg2"/>
                </a:solidFill>
                <a:latin typeface="Calibri" pitchFamily="34" charset="0"/>
                <a:cs typeface="Calibri" pitchFamily="34" charset="0"/>
              </a:rPr>
              <a:t>P.9.4.1  </a:t>
            </a:r>
            <a:r>
              <a:rPr lang="en-US" sz="1700" u="sng" dirty="0" err="1">
                <a:solidFill>
                  <a:schemeClr val="bg2"/>
                </a:solidFill>
                <a:latin typeface="Calibri" pitchFamily="34" charset="0"/>
                <a:cs typeface="Calibri" pitchFamily="34" charset="0"/>
              </a:rPr>
              <a:t>Kenali</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rona</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lingkungan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operasi</a:t>
            </a:r>
            <a:endParaRPr lang="en-US" sz="1700" dirty="0">
              <a:solidFill>
                <a:schemeClr val="bg2"/>
              </a:solidFill>
              <a:latin typeface="Calibri" pitchFamily="34" charset="0"/>
              <a:cs typeface="Calibri" pitchFamily="34" charset="0"/>
            </a:endParaRPr>
          </a:p>
          <a:p>
            <a:pPr marL="725488" indent="-725488">
              <a:lnSpc>
                <a:spcPct val="130000"/>
              </a:lnSpc>
            </a:pPr>
            <a:r>
              <a:rPr lang="en-US" sz="1700" dirty="0">
                <a:solidFill>
                  <a:schemeClr val="bg2"/>
                </a:solidFill>
                <a:latin typeface="Calibri" pitchFamily="34" charset="0"/>
                <a:cs typeface="Calibri" pitchFamily="34" charset="0"/>
              </a:rPr>
              <a:t>P.9.4.2  </a:t>
            </a:r>
            <a:r>
              <a:rPr lang="en-US" sz="1700" dirty="0" err="1">
                <a:solidFill>
                  <a:schemeClr val="bg2"/>
                </a:solidFill>
                <a:latin typeface="Calibri" pitchFamily="34" charset="0"/>
                <a:cs typeface="Calibri" pitchFamily="34" charset="0"/>
              </a:rPr>
              <a:t>Kenali</a:t>
            </a:r>
            <a:r>
              <a:rPr lang="en-US" sz="1700"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persyaratan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pengujian</a:t>
            </a:r>
            <a:endParaRPr lang="en-US" sz="1700" dirty="0">
              <a:solidFill>
                <a:schemeClr val="bg2"/>
              </a:solidFill>
              <a:latin typeface="Calibri" pitchFamily="34" charset="0"/>
              <a:cs typeface="Calibri" pitchFamily="34" charset="0"/>
            </a:endParaRPr>
          </a:p>
          <a:p>
            <a:pPr marL="725488" indent="-725488">
              <a:lnSpc>
                <a:spcPct val="130000"/>
              </a:lnSpc>
            </a:pPr>
            <a:r>
              <a:rPr lang="en-US" sz="1700" dirty="0">
                <a:solidFill>
                  <a:schemeClr val="bg2"/>
                </a:solidFill>
                <a:latin typeface="Calibri" pitchFamily="34" charset="0"/>
                <a:cs typeface="Calibri" pitchFamily="34" charset="0"/>
              </a:rPr>
              <a:t>P.9.4.3  </a:t>
            </a:r>
            <a:r>
              <a:rPr lang="en-US" sz="1700" dirty="0" err="1">
                <a:solidFill>
                  <a:schemeClr val="bg2"/>
                </a:solidFill>
                <a:latin typeface="Calibri" pitchFamily="34" charset="0"/>
                <a:cs typeface="Calibri" pitchFamily="34" charset="0"/>
              </a:rPr>
              <a:t>Pengawasan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dan</a:t>
            </a:r>
            <a:r>
              <a:rPr lang="en-US" sz="1700"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kaji</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nilai</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hasil</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pengujian</a:t>
            </a:r>
            <a:endParaRPr lang="en-US" sz="1700" dirty="0">
              <a:solidFill>
                <a:schemeClr val="bg2"/>
              </a:solidFill>
              <a:latin typeface="Calibri" pitchFamily="34" charset="0"/>
              <a:cs typeface="Calibri" pitchFamily="34" charset="0"/>
            </a:endParaRPr>
          </a:p>
          <a:p>
            <a:pPr marL="725488" indent="-725488">
              <a:lnSpc>
                <a:spcPct val="130000"/>
              </a:lnSpc>
            </a:pPr>
            <a:r>
              <a:rPr lang="en-US" sz="1700" dirty="0">
                <a:solidFill>
                  <a:schemeClr val="bg2"/>
                </a:solidFill>
                <a:latin typeface="Calibri" pitchFamily="34" charset="0"/>
                <a:cs typeface="Calibri" pitchFamily="34" charset="0"/>
              </a:rPr>
              <a:t>P.9.4.4  </a:t>
            </a:r>
            <a:r>
              <a:rPr lang="en-US" sz="1700" dirty="0" err="1">
                <a:solidFill>
                  <a:schemeClr val="bg2"/>
                </a:solidFill>
                <a:latin typeface="Calibri" pitchFamily="34" charset="0"/>
                <a:cs typeface="Calibri" pitchFamily="34" charset="0"/>
              </a:rPr>
              <a:t>Pengarahan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pemeliharaan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dan</a:t>
            </a:r>
            <a:r>
              <a:rPr lang="en-US" sz="1700"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kalibrasi</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alat</a:t>
            </a:r>
            <a:endParaRPr lang="en-US" sz="1700" dirty="0">
              <a:solidFill>
                <a:schemeClr val="bg2"/>
              </a:solidFill>
              <a:latin typeface="Calibri" pitchFamily="34" charset="0"/>
              <a:cs typeface="Calibri" pitchFamily="34" charset="0"/>
            </a:endParaRPr>
          </a:p>
          <a:p>
            <a:pPr marL="725488" indent="-725488">
              <a:lnSpc>
                <a:spcPct val="130000"/>
              </a:lnSpc>
            </a:pPr>
            <a:r>
              <a:rPr lang="en-US" sz="1700" dirty="0">
                <a:solidFill>
                  <a:schemeClr val="bg2"/>
                </a:solidFill>
                <a:latin typeface="Calibri" pitchFamily="34" charset="0"/>
                <a:cs typeface="Calibri" pitchFamily="34" charset="0"/>
              </a:rPr>
              <a:t>P.9.4.5  </a:t>
            </a:r>
            <a:r>
              <a:rPr lang="en-US" sz="1700" dirty="0" err="1">
                <a:solidFill>
                  <a:schemeClr val="bg2"/>
                </a:solidFill>
                <a:latin typeface="Calibri" pitchFamily="34" charset="0"/>
                <a:cs typeface="Calibri" pitchFamily="34" charset="0"/>
              </a:rPr>
              <a:t>Menyiapkan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setujui</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sahkan</a:t>
            </a:r>
            <a:r>
              <a:rPr lang="en-US" sz="1700"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laporan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pengujian</a:t>
            </a:r>
            <a:endParaRPr lang="en-US" sz="1700" dirty="0">
              <a:solidFill>
                <a:schemeClr val="bg2"/>
              </a:solidFill>
              <a:latin typeface="Calibri" pitchFamily="34" charset="0"/>
              <a:cs typeface="Calibri" pitchFamily="34" charset="0"/>
            </a:endParaRPr>
          </a:p>
          <a:p>
            <a:pPr marL="725488" indent="-725488">
              <a:lnSpc>
                <a:spcPct val="130000"/>
              </a:lnSpc>
            </a:pPr>
            <a:r>
              <a:rPr lang="en-US" sz="1700" dirty="0">
                <a:solidFill>
                  <a:schemeClr val="bg2"/>
                </a:solidFill>
                <a:latin typeface="Calibri" pitchFamily="34" charset="0"/>
                <a:cs typeface="Calibri" pitchFamily="34" charset="0"/>
              </a:rPr>
              <a:t>P.9.4.6  </a:t>
            </a:r>
            <a:r>
              <a:rPr lang="en-US" sz="1700" u="sng" dirty="0" err="1">
                <a:solidFill>
                  <a:schemeClr val="bg2"/>
                </a:solidFill>
                <a:latin typeface="Calibri" pitchFamily="34" charset="0"/>
                <a:cs typeface="Calibri" pitchFamily="34" charset="0"/>
              </a:rPr>
              <a:t>Rekomendasi</a:t>
            </a:r>
            <a:r>
              <a:rPr lang="en-US" sz="1700" dirty="0">
                <a:solidFill>
                  <a:schemeClr val="bg2"/>
                </a:solidFill>
                <a:latin typeface="Calibri" pitchFamily="34" charset="0"/>
                <a:cs typeface="Calibri" pitchFamily="34" charset="0"/>
              </a:rPr>
              <a:t> material </a:t>
            </a:r>
            <a:r>
              <a:rPr lang="en-US" sz="1700" dirty="0" err="1">
                <a:solidFill>
                  <a:schemeClr val="bg2"/>
                </a:solidFill>
                <a:latin typeface="Calibri" pitchFamily="34" charset="0"/>
                <a:cs typeface="Calibri" pitchFamily="34" charset="0"/>
              </a:rPr>
              <a:t>untuk</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pemakain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yg</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khas</a:t>
            </a:r>
            <a:r>
              <a:rPr lang="en-US" sz="1700" dirty="0">
                <a:solidFill>
                  <a:schemeClr val="bg2"/>
                </a:solidFill>
                <a:latin typeface="Calibri" pitchFamily="34" charset="0"/>
                <a:cs typeface="Calibri" pitchFamily="34" charset="0"/>
              </a:rPr>
              <a:t> </a:t>
            </a:r>
          </a:p>
        </p:txBody>
      </p:sp>
      <p:sp>
        <p:nvSpPr>
          <p:cNvPr id="50184" name="Text Box 6"/>
          <p:cNvSpPr txBox="1">
            <a:spLocks noChangeArrowheads="1"/>
          </p:cNvSpPr>
          <p:nvPr/>
        </p:nvSpPr>
        <p:spPr bwMode="auto">
          <a:xfrm>
            <a:off x="4738688" y="4104420"/>
            <a:ext cx="4987925" cy="2132892"/>
          </a:xfrm>
          <a:prstGeom prst="rect">
            <a:avLst/>
          </a:prstGeom>
          <a:solidFill>
            <a:schemeClr val="tx1"/>
          </a:solidFill>
          <a:ln w="9525">
            <a:solidFill>
              <a:schemeClr val="bg2"/>
            </a:solidFill>
            <a:miter lim="800000"/>
            <a:headEnd/>
            <a:tailEnd/>
          </a:ln>
        </p:spPr>
        <p:txBody>
          <a:bodyPr>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marL="725488" indent="-725488">
              <a:lnSpc>
                <a:spcPct val="130000"/>
              </a:lnSpc>
            </a:pPr>
            <a:r>
              <a:rPr lang="en-US" sz="1700" dirty="0">
                <a:solidFill>
                  <a:schemeClr val="bg2"/>
                </a:solidFill>
                <a:latin typeface="Calibri" pitchFamily="34" charset="0"/>
                <a:cs typeface="Calibri" pitchFamily="34" charset="0"/>
              </a:rPr>
              <a:t>P.9.5.1  </a:t>
            </a:r>
            <a:r>
              <a:rPr lang="en-US" sz="1700" dirty="0" err="1">
                <a:solidFill>
                  <a:schemeClr val="bg2"/>
                </a:solidFill>
                <a:latin typeface="Calibri" pitchFamily="34" charset="0"/>
                <a:cs typeface="Calibri" pitchFamily="34" charset="0"/>
              </a:rPr>
              <a:t>Kenali</a:t>
            </a:r>
            <a:r>
              <a:rPr lang="en-US" sz="1700"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penyebab</a:t>
            </a:r>
            <a:r>
              <a:rPr lang="en-US" sz="1700" u="sng"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penurunan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mutu</a:t>
            </a:r>
            <a:endParaRPr lang="en-US" sz="1700" dirty="0">
              <a:solidFill>
                <a:schemeClr val="bg2"/>
              </a:solidFill>
              <a:latin typeface="Calibri" pitchFamily="34" charset="0"/>
              <a:cs typeface="Calibri" pitchFamily="34" charset="0"/>
            </a:endParaRPr>
          </a:p>
          <a:p>
            <a:pPr marL="725488" indent="-725488">
              <a:lnSpc>
                <a:spcPct val="130000"/>
              </a:lnSpc>
            </a:pPr>
            <a:r>
              <a:rPr lang="en-US" sz="1700" dirty="0">
                <a:solidFill>
                  <a:schemeClr val="bg2"/>
                </a:solidFill>
                <a:latin typeface="Calibri" pitchFamily="34" charset="0"/>
                <a:cs typeface="Calibri" pitchFamily="34" charset="0"/>
              </a:rPr>
              <a:t>P.9.5.2  </a:t>
            </a:r>
            <a:r>
              <a:rPr lang="en-US" sz="1700" dirty="0" err="1">
                <a:solidFill>
                  <a:schemeClr val="bg2"/>
                </a:solidFill>
                <a:latin typeface="Calibri" pitchFamily="34" charset="0"/>
                <a:cs typeface="Calibri" pitchFamily="34" charset="0"/>
              </a:rPr>
              <a:t>Gunakan</a:t>
            </a:r>
            <a:r>
              <a:rPr lang="en-US" sz="1700"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teknik</a:t>
            </a:r>
            <a:r>
              <a:rPr lang="en-US" sz="1700" u="sng"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untuk</a:t>
            </a:r>
            <a:r>
              <a:rPr lang="en-US" sz="1700" u="sng"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perkecil</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penurunan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mutu</a:t>
            </a:r>
            <a:endParaRPr lang="en-US" sz="1700" dirty="0">
              <a:solidFill>
                <a:schemeClr val="bg2"/>
              </a:solidFill>
              <a:latin typeface="Calibri" pitchFamily="34" charset="0"/>
              <a:cs typeface="Calibri" pitchFamily="34" charset="0"/>
            </a:endParaRPr>
          </a:p>
          <a:p>
            <a:pPr marL="725488" indent="-725488">
              <a:lnSpc>
                <a:spcPct val="130000"/>
              </a:lnSpc>
            </a:pPr>
            <a:r>
              <a:rPr lang="en-US" sz="1700" dirty="0">
                <a:solidFill>
                  <a:schemeClr val="bg2"/>
                </a:solidFill>
                <a:latin typeface="Calibri" pitchFamily="34" charset="0"/>
                <a:cs typeface="Calibri" pitchFamily="34" charset="0"/>
              </a:rPr>
              <a:t>P.9.5.3  </a:t>
            </a:r>
            <a:r>
              <a:rPr lang="en-US" sz="1700" dirty="0" err="1">
                <a:solidFill>
                  <a:schemeClr val="bg2"/>
                </a:solidFill>
                <a:latin typeface="Calibri" pitchFamily="34" charset="0"/>
                <a:cs typeface="Calibri" pitchFamily="34" charset="0"/>
              </a:rPr>
              <a:t>Gunakan</a:t>
            </a:r>
            <a:r>
              <a:rPr lang="en-US" sz="1700"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teknik</a:t>
            </a:r>
            <a:r>
              <a:rPr lang="en-US" sz="1700" u="sng"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melihat</a:t>
            </a:r>
            <a:r>
              <a:rPr lang="en-US" sz="1700" u="sng"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gejala</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kemungkinan</a:t>
            </a:r>
            <a:endParaRPr lang="en-US" sz="1700" dirty="0">
              <a:solidFill>
                <a:schemeClr val="bg2"/>
              </a:solidFill>
              <a:latin typeface="Calibri" pitchFamily="34" charset="0"/>
              <a:cs typeface="Calibri" pitchFamily="34" charset="0"/>
            </a:endParaRPr>
          </a:p>
          <a:p>
            <a:pPr marL="725488" indent="-725488">
              <a:lnSpc>
                <a:spcPct val="130000"/>
              </a:lnSpc>
            </a:pP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kegagalan</a:t>
            </a:r>
            <a:endParaRPr lang="en-US" sz="1700" dirty="0">
              <a:solidFill>
                <a:schemeClr val="bg2"/>
              </a:solidFill>
              <a:latin typeface="Calibri" pitchFamily="34" charset="0"/>
              <a:cs typeface="Calibri" pitchFamily="34" charset="0"/>
            </a:endParaRPr>
          </a:p>
          <a:p>
            <a:pPr marL="725488" indent="-725488">
              <a:lnSpc>
                <a:spcPct val="130000"/>
              </a:lnSpc>
            </a:pPr>
            <a:r>
              <a:rPr lang="en-US" sz="1700" dirty="0">
                <a:solidFill>
                  <a:schemeClr val="bg2"/>
                </a:solidFill>
                <a:latin typeface="Calibri" pitchFamily="34" charset="0"/>
                <a:cs typeface="Calibri" pitchFamily="34" charset="0"/>
              </a:rPr>
              <a:t>P.9.5.4  </a:t>
            </a:r>
            <a:r>
              <a:rPr lang="en-US" sz="1700" u="sng" dirty="0" err="1">
                <a:solidFill>
                  <a:schemeClr val="bg2"/>
                </a:solidFill>
                <a:latin typeface="Calibri" pitchFamily="34" charset="0"/>
                <a:cs typeface="Calibri" pitchFamily="34" charset="0"/>
              </a:rPr>
              <a:t>Perlakukan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bahan</a:t>
            </a:r>
            <a:r>
              <a:rPr lang="en-US" sz="1700" dirty="0">
                <a:solidFill>
                  <a:schemeClr val="bg2"/>
                </a:solidFill>
                <a:latin typeface="Calibri" pitchFamily="34" charset="0"/>
                <a:cs typeface="Calibri" pitchFamily="34" charset="0"/>
              </a:rPr>
              <a:t> material yang </a:t>
            </a:r>
            <a:r>
              <a:rPr lang="en-US" sz="1700" dirty="0" err="1">
                <a:solidFill>
                  <a:schemeClr val="bg2"/>
                </a:solidFill>
                <a:latin typeface="Calibri" pitchFamily="34" charset="0"/>
                <a:cs typeface="Calibri" pitchFamily="34" charset="0"/>
              </a:rPr>
              <a:t>tepat</a:t>
            </a:r>
            <a:r>
              <a:rPr lang="en-US" sz="1700" dirty="0">
                <a:solidFill>
                  <a:schemeClr val="bg2"/>
                </a:solidFill>
                <a:latin typeface="Calibri" pitchFamily="34" charset="0"/>
                <a:cs typeface="Calibri" pitchFamily="34" charset="0"/>
              </a:rPr>
              <a:t> </a:t>
            </a:r>
          </a:p>
        </p:txBody>
      </p:sp>
      <p:sp>
        <p:nvSpPr>
          <p:cNvPr id="50185" name="Line 7"/>
          <p:cNvSpPr>
            <a:spLocks noChangeShapeType="1"/>
          </p:cNvSpPr>
          <p:nvPr/>
        </p:nvSpPr>
        <p:spPr bwMode="auto">
          <a:xfrm flipH="1">
            <a:off x="228600" y="3857749"/>
            <a:ext cx="220980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solidFill>
                <a:schemeClr val="bg2"/>
              </a:solidFill>
              <a:latin typeface="Calibri" pitchFamily="34" charset="0"/>
              <a:cs typeface="Calibri" pitchFamily="34" charset="0"/>
            </a:endParaRPr>
          </a:p>
        </p:txBody>
      </p:sp>
      <p:sp>
        <p:nvSpPr>
          <p:cNvPr id="50186" name="Line 8"/>
          <p:cNvSpPr>
            <a:spLocks noChangeShapeType="1"/>
          </p:cNvSpPr>
          <p:nvPr/>
        </p:nvSpPr>
        <p:spPr bwMode="auto">
          <a:xfrm flipH="1">
            <a:off x="2438400" y="2581399"/>
            <a:ext cx="153988"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solidFill>
                <a:schemeClr val="bg2"/>
              </a:solidFill>
              <a:latin typeface="Calibri" pitchFamily="34" charset="0"/>
              <a:cs typeface="Calibri" pitchFamily="34" charset="0"/>
            </a:endParaRPr>
          </a:p>
        </p:txBody>
      </p:sp>
      <p:sp>
        <p:nvSpPr>
          <p:cNvPr id="50187" name="Line 9"/>
          <p:cNvSpPr>
            <a:spLocks noChangeShapeType="1"/>
          </p:cNvSpPr>
          <p:nvPr/>
        </p:nvSpPr>
        <p:spPr bwMode="auto">
          <a:xfrm flipV="1">
            <a:off x="2438400" y="2562349"/>
            <a:ext cx="0" cy="2147888"/>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solidFill>
                <a:schemeClr val="bg2"/>
              </a:solidFill>
              <a:latin typeface="Calibri" pitchFamily="34" charset="0"/>
              <a:cs typeface="Calibri" pitchFamily="34" charset="0"/>
            </a:endParaRPr>
          </a:p>
        </p:txBody>
      </p:sp>
      <p:sp>
        <p:nvSpPr>
          <p:cNvPr id="50188" name="Line 10"/>
          <p:cNvSpPr>
            <a:spLocks noChangeShapeType="1"/>
          </p:cNvSpPr>
          <p:nvPr/>
        </p:nvSpPr>
        <p:spPr bwMode="auto">
          <a:xfrm flipH="1">
            <a:off x="2438400" y="4714999"/>
            <a:ext cx="153988"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solidFill>
                <a:schemeClr val="bg2"/>
              </a:solidFill>
              <a:latin typeface="Calibri" pitchFamily="34" charset="0"/>
              <a:cs typeface="Calibri" pitchFamily="34" charset="0"/>
            </a:endParaRPr>
          </a:p>
        </p:txBody>
      </p:sp>
      <p:cxnSp>
        <p:nvCxnSpPr>
          <p:cNvPr id="50189" name="AutoShape 11"/>
          <p:cNvCxnSpPr>
            <a:cxnSpLocks noChangeShapeType="1"/>
            <a:stCxn id="50182" idx="3"/>
          </p:cNvCxnSpPr>
          <p:nvPr/>
        </p:nvCxnSpPr>
        <p:spPr bwMode="auto">
          <a:xfrm>
            <a:off x="4418013" y="2590464"/>
            <a:ext cx="320675" cy="0"/>
          </a:xfrm>
          <a:prstGeom prst="straightConnector1">
            <a:avLst/>
          </a:prstGeom>
          <a:noFill/>
          <a:ln w="9525">
            <a:solidFill>
              <a:schemeClr val="bg2"/>
            </a:solidFill>
            <a:round/>
            <a:headEnd/>
            <a:tailEnd type="triangle" w="med" len="med"/>
          </a:ln>
          <a:extLst>
            <a:ext uri="{909E8E84-426E-40DD-AFC4-6F175D3DCCD1}">
              <a14:hiddenFill xmlns:a14="http://schemas.microsoft.com/office/drawing/2010/main">
                <a:noFill/>
              </a14:hiddenFill>
            </a:ext>
          </a:extLst>
        </p:spPr>
      </p:cxnSp>
      <p:cxnSp>
        <p:nvCxnSpPr>
          <p:cNvPr id="50190" name="AutoShape 12"/>
          <p:cNvCxnSpPr>
            <a:cxnSpLocks noChangeShapeType="1"/>
            <a:stCxn id="50181" idx="3"/>
          </p:cNvCxnSpPr>
          <p:nvPr/>
        </p:nvCxnSpPr>
        <p:spPr bwMode="auto">
          <a:xfrm>
            <a:off x="4535488" y="4790406"/>
            <a:ext cx="203200" cy="0"/>
          </a:xfrm>
          <a:prstGeom prst="straightConnector1">
            <a:avLst/>
          </a:prstGeom>
          <a:noFill/>
          <a:ln w="9525">
            <a:solidFill>
              <a:schemeClr val="bg2"/>
            </a:solidFill>
            <a:round/>
            <a:headEnd/>
            <a:tailEnd type="triangle" w="med" len="med"/>
          </a:ln>
          <a:extLst>
            <a:ext uri="{909E8E84-426E-40DD-AFC4-6F175D3DCCD1}">
              <a14:hiddenFill xmlns:a14="http://schemas.microsoft.com/office/drawing/2010/main">
                <a:noFill/>
              </a14:hiddenFill>
            </a:ext>
          </a:extLst>
        </p:spPr>
      </p:cxnSp>
    </p:spTree>
  </p:cSld>
  <p:clrMapOvr>
    <a:masterClrMapping/>
  </p:clrMapOvr>
  <p:transition>
    <p:cover dir="rd"/>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bwMode="auto">
          <a:xfrm>
            <a:off x="0" y="1"/>
            <a:ext cx="9906000" cy="764704"/>
          </a:xfrm>
          <a:prstGeom prst="rect">
            <a:avLst/>
          </a:prstGeom>
          <a:solidFill>
            <a:schemeClr val="accent5">
              <a:lumMod val="75000"/>
            </a:schemeClr>
          </a:solidFill>
          <a:ln w="5715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50000"/>
              </a:lnSpc>
              <a:spcBef>
                <a:spcPct val="45000"/>
              </a:spcBef>
              <a:spcAft>
                <a:spcPct val="0"/>
              </a:spcAft>
              <a:buClrTx/>
              <a:buSzTx/>
              <a:buFontTx/>
              <a:buNone/>
              <a:tabLst/>
            </a:pPr>
            <a:endParaRPr kumimoji="0" lang="en-US" sz="4400" b="1" i="0" u="none" strike="noStrike" cap="none" normalizeH="0" baseline="0" dirty="0" smtClean="0">
              <a:ln>
                <a:noFill/>
              </a:ln>
              <a:solidFill>
                <a:srgbClr val="FFFFCC"/>
              </a:solidFill>
              <a:effectLst/>
              <a:latin typeface="Calibri" pitchFamily="34" charset="0"/>
              <a:cs typeface="Calibri" pitchFamily="34" charset="0"/>
            </a:endParaRPr>
          </a:p>
        </p:txBody>
      </p:sp>
      <p:sp>
        <p:nvSpPr>
          <p:cNvPr id="2" name="Footer Placeholder 1"/>
          <p:cNvSpPr>
            <a:spLocks noGrp="1"/>
          </p:cNvSpPr>
          <p:nvPr>
            <p:ph type="ftr" sz="quarter" idx="10"/>
          </p:nvPr>
        </p:nvSpPr>
        <p:spPr>
          <a:xfrm>
            <a:off x="166688" y="6500813"/>
            <a:ext cx="3429000" cy="457200"/>
          </a:xfrm>
        </p:spPr>
        <p:txBody>
          <a:bodyPr/>
          <a:lstStyle/>
          <a:p>
            <a:pPr>
              <a:defRPr/>
            </a:pPr>
            <a:r>
              <a:rPr lang="en-US" dirty="0" err="1" smtClean="0">
                <a:solidFill>
                  <a:schemeClr val="bg2"/>
                </a:solidFill>
              </a:rPr>
              <a:t>Bakuan</a:t>
            </a:r>
            <a:r>
              <a:rPr lang="en-US" dirty="0" smtClean="0">
                <a:solidFill>
                  <a:schemeClr val="bg2"/>
                </a:solidFill>
              </a:rPr>
              <a:t> </a:t>
            </a:r>
            <a:r>
              <a:rPr lang="en-US" dirty="0" err="1" smtClean="0">
                <a:solidFill>
                  <a:schemeClr val="bg2"/>
                </a:solidFill>
              </a:rPr>
              <a:t>Kompetensi</a:t>
            </a:r>
            <a:r>
              <a:rPr lang="en-US" dirty="0" smtClean="0">
                <a:solidFill>
                  <a:schemeClr val="bg2"/>
                </a:solidFill>
              </a:rPr>
              <a:t> IP </a:t>
            </a:r>
            <a:r>
              <a:rPr lang="en-US" dirty="0" err="1" smtClean="0">
                <a:solidFill>
                  <a:schemeClr val="bg2"/>
                </a:solidFill>
              </a:rPr>
              <a:t>Versi</a:t>
            </a:r>
            <a:r>
              <a:rPr lang="en-US" dirty="0" smtClean="0">
                <a:solidFill>
                  <a:schemeClr val="bg2"/>
                </a:solidFill>
              </a:rPr>
              <a:t> </a:t>
            </a:r>
            <a:r>
              <a:rPr lang="en-US" dirty="0" err="1" smtClean="0">
                <a:solidFill>
                  <a:schemeClr val="bg2"/>
                </a:solidFill>
              </a:rPr>
              <a:t>Ringkas</a:t>
            </a:r>
            <a:endParaRPr lang="en-US" dirty="0">
              <a:solidFill>
                <a:schemeClr val="bg2"/>
              </a:solidFill>
            </a:endParaRPr>
          </a:p>
        </p:txBody>
      </p:sp>
      <p:sp>
        <p:nvSpPr>
          <p:cNvPr id="51203" name="Slide Number Placeholder 2"/>
          <p:cNvSpPr>
            <a:spLocks noGrp="1"/>
          </p:cNvSpPr>
          <p:nvPr>
            <p:ph type="sldNum" sz="quarter" idx="11"/>
          </p:nvPr>
        </p:nvSpPr>
        <p:spPr>
          <a:xfrm>
            <a:off x="8310563" y="6500813"/>
            <a:ext cx="1398587"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r>
              <a:rPr lang="en-US" sz="1400" b="0" smtClean="0">
                <a:solidFill>
                  <a:schemeClr val="bg2"/>
                </a:solidFill>
                <a:latin typeface="Tahoma" pitchFamily="34" charset="0"/>
              </a:rPr>
              <a:t>Slide </a:t>
            </a:r>
            <a:fld id="{1F49F100-DAF9-4F02-AC05-C18E325A5532}" type="slidenum">
              <a:rPr lang="en-US" sz="1400" b="0" smtClean="0">
                <a:solidFill>
                  <a:schemeClr val="bg2"/>
                </a:solidFill>
                <a:latin typeface="Tahoma" pitchFamily="34" charset="0"/>
              </a:rPr>
              <a:pPr/>
              <a:t>48</a:t>
            </a:fld>
            <a:endParaRPr lang="en-US" sz="1400" b="0" smtClean="0">
              <a:solidFill>
                <a:schemeClr val="bg2"/>
              </a:solidFill>
              <a:latin typeface="Tahoma"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903071822"/>
              </p:ext>
            </p:extLst>
          </p:nvPr>
        </p:nvGraphicFramePr>
        <p:xfrm>
          <a:off x="595313" y="642938"/>
          <a:ext cx="8786812" cy="5715201"/>
        </p:xfrm>
        <a:graphic>
          <a:graphicData uri="http://schemas.openxmlformats.org/drawingml/2006/table">
            <a:tbl>
              <a:tblPr/>
              <a:tblGrid>
                <a:gridCol w="384175"/>
                <a:gridCol w="741362"/>
                <a:gridCol w="2141538"/>
                <a:gridCol w="876300"/>
                <a:gridCol w="2286000"/>
                <a:gridCol w="1285875"/>
                <a:gridCol w="285750"/>
                <a:gridCol w="285750"/>
                <a:gridCol w="285750"/>
                <a:gridCol w="214312"/>
              </a:tblGrid>
              <a:tr h="335299">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dirty="0" smtClean="0">
                          <a:ln>
                            <a:noFill/>
                          </a:ln>
                          <a:solidFill>
                            <a:schemeClr val="bg2"/>
                          </a:solidFill>
                          <a:effectLst/>
                          <a:latin typeface="Calibri" pitchFamily="34" charset="0"/>
                          <a:ea typeface="Times New Roman" pitchFamily="18" charset="0"/>
                          <a:cs typeface="Calibri" pitchFamily="34" charset="0"/>
                        </a:rPr>
                        <a:t>NO</a:t>
                      </a:r>
                    </a:p>
                  </a:txBody>
                  <a:tcPr marL="32444" marR="32444" marT="0" marB="0" horzOverflow="overflow">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a:noFill/>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smtClean="0">
                          <a:ln>
                            <a:noFill/>
                          </a:ln>
                          <a:solidFill>
                            <a:schemeClr val="bg2"/>
                          </a:solidFill>
                          <a:effectLst/>
                          <a:latin typeface="Calibri" pitchFamily="34" charset="0"/>
                          <a:ea typeface="Times New Roman" pitchFamily="18" charset="0"/>
                          <a:cs typeface="Calibri" pitchFamily="34" charset="0"/>
                        </a:rPr>
                        <a:t>PERIODA</a:t>
                      </a:r>
                    </a:p>
                  </a:txBody>
                  <a:tcPr marL="32444" marR="3244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a:noFill/>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smtClean="0">
                          <a:ln>
                            <a:noFill/>
                          </a:ln>
                          <a:solidFill>
                            <a:schemeClr val="bg2"/>
                          </a:solidFill>
                          <a:effectLst/>
                          <a:latin typeface="Calibri" pitchFamily="34" charset="0"/>
                          <a:ea typeface="Times New Roman" pitchFamily="18" charset="0"/>
                          <a:cs typeface="Calibri" pitchFamily="34" charset="0"/>
                        </a:rPr>
                        <a:t>INSTANSI/PERUSAHAAN, NAMA </a:t>
                      </a:r>
                    </a:p>
                  </a:txBody>
                  <a:tcPr marL="32444" marR="3244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a:noFill/>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smtClean="0">
                          <a:ln>
                            <a:noFill/>
                          </a:ln>
                          <a:solidFill>
                            <a:schemeClr val="bg2"/>
                          </a:solidFill>
                          <a:effectLst/>
                          <a:latin typeface="Calibri" pitchFamily="34" charset="0"/>
                          <a:ea typeface="Times New Roman" pitchFamily="18" charset="0"/>
                          <a:cs typeface="Calibri" pitchFamily="34" charset="0"/>
                        </a:rPr>
                        <a:t>POSISI TUGAS</a:t>
                      </a:r>
                    </a:p>
                  </a:txBody>
                  <a:tcPr marL="32444" marR="3244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a:noFill/>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smtClean="0">
                          <a:ln>
                            <a:noFill/>
                          </a:ln>
                          <a:solidFill>
                            <a:schemeClr val="bg2"/>
                          </a:solidFill>
                          <a:effectLst/>
                          <a:latin typeface="Calibri" pitchFamily="34" charset="0"/>
                          <a:ea typeface="Times New Roman" pitchFamily="18" charset="0"/>
                          <a:cs typeface="Calibri" pitchFamily="34" charset="0"/>
                        </a:rPr>
                        <a:t>URAIAN SINGKAT KEGIATAN</a:t>
                      </a:r>
                    </a:p>
                  </a:txBody>
                  <a:tcPr marL="32444" marR="3244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a:noFill/>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dirty="0" smtClean="0">
                          <a:ln>
                            <a:noFill/>
                          </a:ln>
                          <a:solidFill>
                            <a:schemeClr val="bg2"/>
                          </a:solidFill>
                          <a:effectLst/>
                          <a:latin typeface="Calibri" pitchFamily="34" charset="0"/>
                          <a:ea typeface="Times New Roman" pitchFamily="18" charset="0"/>
                          <a:cs typeface="Calibri" pitchFamily="34" charset="0"/>
                        </a:rPr>
                        <a:t>KOMPE-</a:t>
                      </a:r>
                    </a:p>
                  </a:txBody>
                  <a:tcPr marL="32444" marR="32444" marT="0" marB="0" horzOverflow="overflow">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a:noFill/>
                    </a:lnB>
                    <a:lnTlToBr>
                      <a:noFill/>
                    </a:lnTlToBr>
                    <a:lnBlToTr>
                      <a:noFill/>
                    </a:lnBlToTr>
                    <a:solidFill>
                      <a:srgbClr val="FFFFFF"/>
                    </a:solidFill>
                  </a:tcPr>
                </a:tc>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smtClean="0">
                          <a:ln>
                            <a:noFill/>
                          </a:ln>
                          <a:solidFill>
                            <a:schemeClr val="bg2"/>
                          </a:solidFill>
                          <a:effectLst/>
                          <a:latin typeface="Calibri" pitchFamily="34" charset="0"/>
                          <a:ea typeface="Times New Roman" pitchFamily="18" charset="0"/>
                          <a:cs typeface="Calibri" pitchFamily="34" charset="0"/>
                        </a:rPr>
                        <a:t>Diisi oleh MP</a:t>
                      </a:r>
                    </a:p>
                  </a:txBody>
                  <a:tcPr marL="32444" marR="32444" marT="0" marB="0" horzOverflow="overflow">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335299">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smtClean="0">
                          <a:ln>
                            <a:noFill/>
                          </a:ln>
                          <a:solidFill>
                            <a:schemeClr val="bg2"/>
                          </a:solidFill>
                          <a:effectLst/>
                          <a:latin typeface="Calibri" pitchFamily="34" charset="0"/>
                          <a:ea typeface="Times New Roman" pitchFamily="18" charset="0"/>
                          <a:cs typeface="Calibri" pitchFamily="34" charset="0"/>
                        </a:rPr>
                        <a:t>( </a:t>
                      </a:r>
                      <a:r>
                        <a:rPr kumimoji="0" lang="en-US" sz="1200" b="1" i="0" u="none" strike="noStrike" cap="none" normalizeH="0" baseline="30000" smtClean="0">
                          <a:ln>
                            <a:noFill/>
                          </a:ln>
                          <a:solidFill>
                            <a:schemeClr val="bg2"/>
                          </a:solidFill>
                          <a:effectLst/>
                          <a:latin typeface="Calibri" pitchFamily="34" charset="0"/>
                          <a:ea typeface="Times New Roman" pitchFamily="18" charset="0"/>
                          <a:cs typeface="Calibri" pitchFamily="34" charset="0"/>
                        </a:rPr>
                        <a:t>1 </a:t>
                      </a:r>
                      <a:r>
                        <a:rPr kumimoji="0" lang="en-US" sz="1200" b="1" i="0" u="none" strike="noStrike" cap="none" normalizeH="0" baseline="0" smtClean="0">
                          <a:ln>
                            <a:noFill/>
                          </a:ln>
                          <a:solidFill>
                            <a:schemeClr val="bg2"/>
                          </a:solidFill>
                          <a:effectLst/>
                          <a:latin typeface="Calibri" pitchFamily="34" charset="0"/>
                          <a:ea typeface="Times New Roman" pitchFamily="18" charset="0"/>
                          <a:cs typeface="Calibri" pitchFamily="34" charset="0"/>
                        </a:rPr>
                        <a:t>)</a:t>
                      </a:r>
                    </a:p>
                  </a:txBody>
                  <a:tcPr marL="32444" marR="32444" marT="0" marB="0" horzOverflow="overflow">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endParaRPr kumimoji="0" lang="en-US" sz="1200" b="1" i="0" u="none" strike="noStrike" cap="none" normalizeH="0" baseline="0" smtClean="0">
                        <a:ln>
                          <a:noFill/>
                        </a:ln>
                        <a:solidFill>
                          <a:schemeClr val="bg2"/>
                        </a:solidFill>
                        <a:effectLst/>
                        <a:latin typeface="Calibri" pitchFamily="34" charset="0"/>
                        <a:ea typeface="Times New Roman" pitchFamily="18" charset="0"/>
                        <a:cs typeface="Calibri" pitchFamily="34" charset="0"/>
                      </a:endParaRPr>
                    </a:p>
                  </a:txBody>
                  <a:tcPr marL="32444" marR="3244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smtClean="0">
                          <a:ln>
                            <a:noFill/>
                          </a:ln>
                          <a:solidFill>
                            <a:schemeClr val="bg2"/>
                          </a:solidFill>
                          <a:effectLst/>
                          <a:latin typeface="Calibri" pitchFamily="34" charset="0"/>
                          <a:ea typeface="Times New Roman" pitchFamily="18" charset="0"/>
                          <a:cs typeface="Calibri" pitchFamily="34" charset="0"/>
                        </a:rPr>
                        <a:t>PROYEK/PRODUK dan LOKASI </a:t>
                      </a:r>
                    </a:p>
                  </a:txBody>
                  <a:tcPr marL="32444" marR="3244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smtClean="0">
                          <a:ln>
                            <a:noFill/>
                          </a:ln>
                          <a:solidFill>
                            <a:schemeClr val="bg2"/>
                          </a:solidFill>
                          <a:effectLst/>
                          <a:latin typeface="Calibri" pitchFamily="34" charset="0"/>
                          <a:ea typeface="Times New Roman" pitchFamily="18" charset="0"/>
                          <a:cs typeface="Calibri" pitchFamily="34" charset="0"/>
                        </a:rPr>
                        <a:t>JABATAN </a:t>
                      </a:r>
                    </a:p>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smtClean="0">
                          <a:ln>
                            <a:noFill/>
                          </a:ln>
                          <a:solidFill>
                            <a:schemeClr val="bg2"/>
                          </a:solidFill>
                          <a:effectLst/>
                          <a:latin typeface="Calibri" pitchFamily="34" charset="0"/>
                          <a:ea typeface="Times New Roman" pitchFamily="18" charset="0"/>
                          <a:cs typeface="Calibri" pitchFamily="34" charset="0"/>
                        </a:rPr>
                        <a:t>( </a:t>
                      </a:r>
                      <a:r>
                        <a:rPr kumimoji="0" lang="en-US" sz="1200" b="1" i="0" u="none" strike="noStrike" cap="none" normalizeH="0" baseline="30000" smtClean="0">
                          <a:ln>
                            <a:noFill/>
                          </a:ln>
                          <a:solidFill>
                            <a:schemeClr val="bg2"/>
                          </a:solidFill>
                          <a:effectLst/>
                          <a:latin typeface="Calibri" pitchFamily="34" charset="0"/>
                          <a:ea typeface="Times New Roman" pitchFamily="18" charset="0"/>
                          <a:cs typeface="Calibri" pitchFamily="34" charset="0"/>
                        </a:rPr>
                        <a:t>3 </a:t>
                      </a:r>
                      <a:r>
                        <a:rPr kumimoji="0" lang="en-US" sz="1200" b="1" i="0" u="none" strike="noStrike" cap="none" normalizeH="0" baseline="0" smtClean="0">
                          <a:ln>
                            <a:noFill/>
                          </a:ln>
                          <a:solidFill>
                            <a:schemeClr val="bg2"/>
                          </a:solidFill>
                          <a:effectLst/>
                          <a:latin typeface="Calibri" pitchFamily="34" charset="0"/>
                          <a:ea typeface="Times New Roman" pitchFamily="18" charset="0"/>
                          <a:cs typeface="Calibri" pitchFamily="34" charset="0"/>
                        </a:rPr>
                        <a:t>)</a:t>
                      </a:r>
                    </a:p>
                  </a:txBody>
                  <a:tcPr marL="32444" marR="3244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smtClean="0">
                          <a:ln>
                            <a:noFill/>
                          </a:ln>
                          <a:solidFill>
                            <a:schemeClr val="bg2"/>
                          </a:solidFill>
                          <a:effectLst/>
                          <a:latin typeface="Calibri" pitchFamily="34" charset="0"/>
                          <a:ea typeface="Times New Roman" pitchFamily="18" charset="0"/>
                          <a:cs typeface="Calibri" pitchFamily="34" charset="0"/>
                        </a:rPr>
                        <a:t>YANG DILAKUKAN ( </a:t>
                      </a:r>
                      <a:r>
                        <a:rPr kumimoji="0" lang="en-US" sz="1200" b="1" i="0" u="none" strike="noStrike" cap="none" normalizeH="0" baseline="30000" smtClean="0">
                          <a:ln>
                            <a:noFill/>
                          </a:ln>
                          <a:solidFill>
                            <a:schemeClr val="bg2"/>
                          </a:solidFill>
                          <a:effectLst/>
                          <a:latin typeface="Calibri" pitchFamily="34" charset="0"/>
                          <a:ea typeface="Times New Roman" pitchFamily="18" charset="0"/>
                          <a:cs typeface="Calibri" pitchFamily="34" charset="0"/>
                        </a:rPr>
                        <a:t>4 </a:t>
                      </a:r>
                      <a:r>
                        <a:rPr kumimoji="0" lang="en-US" sz="1200" b="1" i="0" u="none" strike="noStrike" cap="none" normalizeH="0" baseline="0" smtClean="0">
                          <a:ln>
                            <a:noFill/>
                          </a:ln>
                          <a:solidFill>
                            <a:schemeClr val="bg2"/>
                          </a:solidFill>
                          <a:effectLst/>
                          <a:latin typeface="Calibri" pitchFamily="34" charset="0"/>
                          <a:ea typeface="Times New Roman" pitchFamily="18" charset="0"/>
                          <a:cs typeface="Calibri" pitchFamily="34" charset="0"/>
                        </a:rPr>
                        <a:t>)</a:t>
                      </a:r>
                    </a:p>
                  </a:txBody>
                  <a:tcPr marL="32444" marR="3244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dirty="0" smtClean="0">
                          <a:ln>
                            <a:noFill/>
                          </a:ln>
                          <a:solidFill>
                            <a:schemeClr val="bg2"/>
                          </a:solidFill>
                          <a:effectLst/>
                          <a:latin typeface="Calibri" pitchFamily="34" charset="0"/>
                          <a:ea typeface="Times New Roman" pitchFamily="18" charset="0"/>
                          <a:cs typeface="Calibri" pitchFamily="34" charset="0"/>
                        </a:rPr>
                        <a:t>TENSI *)</a:t>
                      </a:r>
                    </a:p>
                  </a:txBody>
                  <a:tcPr marL="32444" marR="32444" marT="0" marB="0" horzOverflow="overflow">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smtClean="0">
                          <a:ln>
                            <a:noFill/>
                          </a:ln>
                          <a:solidFill>
                            <a:schemeClr val="bg2"/>
                          </a:solidFill>
                          <a:effectLst/>
                          <a:latin typeface="Calibri" pitchFamily="34" charset="0"/>
                          <a:ea typeface="Times New Roman" pitchFamily="18" charset="0"/>
                          <a:cs typeface="Calibri" pitchFamily="34" charset="0"/>
                        </a:rPr>
                        <a:t>P</a:t>
                      </a:r>
                    </a:p>
                  </a:txBody>
                  <a:tcPr marL="32444" marR="32444" marT="0" marB="0" horzOverflow="overflow">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smtClean="0">
                          <a:ln>
                            <a:noFill/>
                          </a:ln>
                          <a:solidFill>
                            <a:schemeClr val="bg2"/>
                          </a:solidFill>
                          <a:effectLst/>
                          <a:latin typeface="Calibri" pitchFamily="34" charset="0"/>
                          <a:ea typeface="Times New Roman" pitchFamily="18" charset="0"/>
                          <a:cs typeface="Calibri" pitchFamily="34" charset="0"/>
                        </a:rPr>
                        <a:t>Q</a:t>
                      </a:r>
                    </a:p>
                  </a:txBody>
                  <a:tcPr marL="32444" marR="3244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smtClean="0">
                          <a:ln>
                            <a:noFill/>
                          </a:ln>
                          <a:solidFill>
                            <a:schemeClr val="bg2"/>
                          </a:solidFill>
                          <a:effectLst/>
                          <a:latin typeface="Calibri" pitchFamily="34" charset="0"/>
                          <a:ea typeface="Times New Roman" pitchFamily="18" charset="0"/>
                          <a:cs typeface="Calibri" pitchFamily="34" charset="0"/>
                        </a:rPr>
                        <a:t>R</a:t>
                      </a:r>
                    </a:p>
                  </a:txBody>
                  <a:tcPr marL="32444" marR="3244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smtClean="0">
                          <a:ln>
                            <a:noFill/>
                          </a:ln>
                          <a:solidFill>
                            <a:schemeClr val="bg2"/>
                          </a:solidFill>
                          <a:effectLst/>
                          <a:latin typeface="Calibri" pitchFamily="34" charset="0"/>
                          <a:ea typeface="Times New Roman" pitchFamily="18" charset="0"/>
                          <a:cs typeface="Calibri" pitchFamily="34" charset="0"/>
                        </a:rPr>
                        <a:t>T</a:t>
                      </a:r>
                    </a:p>
                  </a:txBody>
                  <a:tcPr marL="32444" marR="32444" marT="0" marB="0" horzOverflow="overflow">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1341197">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smtClean="0">
                          <a:ln>
                            <a:noFill/>
                          </a:ln>
                          <a:solidFill>
                            <a:schemeClr val="bg2"/>
                          </a:solidFill>
                          <a:effectLst/>
                          <a:latin typeface="Calibri" pitchFamily="34" charset="0"/>
                          <a:ea typeface="Times New Roman" pitchFamily="18" charset="0"/>
                          <a:cs typeface="Calibri" pitchFamily="34" charset="0"/>
                        </a:rPr>
                        <a:t>1.</a:t>
                      </a:r>
                    </a:p>
                  </a:txBody>
                  <a:tcPr marL="32444" marR="32444" marT="0" marB="0" horzOverflow="overflow">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smtClean="0">
                          <a:ln>
                            <a:noFill/>
                          </a:ln>
                          <a:solidFill>
                            <a:schemeClr val="bg2"/>
                          </a:solidFill>
                          <a:effectLst/>
                          <a:latin typeface="Calibri" pitchFamily="34" charset="0"/>
                          <a:ea typeface="Times New Roman" pitchFamily="18" charset="0"/>
                          <a:cs typeface="Calibri" pitchFamily="34" charset="0"/>
                        </a:rPr>
                        <a:t>1988</a:t>
                      </a:r>
                    </a:p>
                  </a:txBody>
                  <a:tcPr marL="32444" marR="3244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dirty="0" smtClean="0">
                          <a:ln>
                            <a:noFill/>
                          </a:ln>
                          <a:solidFill>
                            <a:schemeClr val="bg2"/>
                          </a:solidFill>
                          <a:effectLst/>
                          <a:latin typeface="Calibri" pitchFamily="34" charset="0"/>
                          <a:ea typeface="Times New Roman" pitchFamily="18" charset="0"/>
                          <a:cs typeface="Calibri" pitchFamily="34" charset="0"/>
                        </a:rPr>
                        <a:t>PVD for soil improvement</a:t>
                      </a:r>
                    </a:p>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dirty="0" err="1" smtClean="0">
                          <a:ln>
                            <a:noFill/>
                          </a:ln>
                          <a:solidFill>
                            <a:schemeClr val="bg2"/>
                          </a:solidFill>
                          <a:effectLst/>
                          <a:latin typeface="Calibri" pitchFamily="34" charset="0"/>
                          <a:ea typeface="Times New Roman" pitchFamily="18" charset="0"/>
                          <a:cs typeface="Calibri" pitchFamily="34" charset="0"/>
                        </a:rPr>
                        <a:t>Laboratorium</a:t>
                      </a:r>
                      <a:r>
                        <a:rPr kumimoji="0" lang="en-US" sz="1200" b="1" i="0" u="none" strike="noStrike" cap="none" normalizeH="0" baseline="0" dirty="0" smtClean="0">
                          <a:ln>
                            <a:noFill/>
                          </a:ln>
                          <a:solidFill>
                            <a:schemeClr val="bg2"/>
                          </a:solidFill>
                          <a:effectLst/>
                          <a:latin typeface="Calibri" pitchFamily="34" charset="0"/>
                          <a:ea typeface="Times New Roman" pitchFamily="18" charset="0"/>
                          <a:cs typeface="Calibri" pitchFamily="34" charset="0"/>
                        </a:rPr>
                        <a:t> </a:t>
                      </a:r>
                      <a:r>
                        <a:rPr kumimoji="0" lang="en-US" sz="1200" b="1" i="0" u="none" strike="noStrike" cap="none" normalizeH="0" baseline="0" dirty="0" err="1" smtClean="0">
                          <a:ln>
                            <a:noFill/>
                          </a:ln>
                          <a:solidFill>
                            <a:schemeClr val="bg2"/>
                          </a:solidFill>
                          <a:effectLst/>
                          <a:latin typeface="Calibri" pitchFamily="34" charset="0"/>
                          <a:ea typeface="Times New Roman" pitchFamily="18" charset="0"/>
                          <a:cs typeface="Calibri" pitchFamily="34" charset="0"/>
                        </a:rPr>
                        <a:t>Teknik</a:t>
                      </a:r>
                      <a:r>
                        <a:rPr kumimoji="0" lang="en-US" sz="1200" b="1" i="0" u="none" strike="noStrike" cap="none" normalizeH="0" baseline="0" dirty="0" smtClean="0">
                          <a:ln>
                            <a:noFill/>
                          </a:ln>
                          <a:solidFill>
                            <a:schemeClr val="bg2"/>
                          </a:solidFill>
                          <a:effectLst/>
                          <a:latin typeface="Calibri" pitchFamily="34" charset="0"/>
                          <a:ea typeface="Times New Roman" pitchFamily="18" charset="0"/>
                          <a:cs typeface="Calibri" pitchFamily="34" charset="0"/>
                        </a:rPr>
                        <a:t> </a:t>
                      </a:r>
                      <a:r>
                        <a:rPr kumimoji="0" lang="en-US" sz="1200" b="1" i="0" u="none" strike="noStrike" cap="none" normalizeH="0" baseline="0" dirty="0" err="1" smtClean="0">
                          <a:ln>
                            <a:noFill/>
                          </a:ln>
                          <a:solidFill>
                            <a:schemeClr val="bg2"/>
                          </a:solidFill>
                          <a:effectLst/>
                          <a:latin typeface="Calibri" pitchFamily="34" charset="0"/>
                          <a:ea typeface="Times New Roman" pitchFamily="18" charset="0"/>
                          <a:cs typeface="Calibri" pitchFamily="34" charset="0"/>
                        </a:rPr>
                        <a:t>Sipil</a:t>
                      </a:r>
                      <a:r>
                        <a:rPr kumimoji="0" lang="en-US" sz="1200" b="1" i="0" u="none" strike="noStrike" cap="none" normalizeH="0" baseline="0" dirty="0" smtClean="0">
                          <a:ln>
                            <a:noFill/>
                          </a:ln>
                          <a:solidFill>
                            <a:schemeClr val="bg2"/>
                          </a:solidFill>
                          <a:effectLst/>
                          <a:latin typeface="Calibri" pitchFamily="34" charset="0"/>
                          <a:ea typeface="Times New Roman" pitchFamily="18" charset="0"/>
                          <a:cs typeface="Calibri" pitchFamily="34" charset="0"/>
                        </a:rPr>
                        <a:t> - National University of Singapore, Singapore.</a:t>
                      </a:r>
                    </a:p>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endParaRPr kumimoji="0" lang="en-US" sz="1200" b="1" i="0" u="none" strike="noStrike" cap="none" normalizeH="0" baseline="0" dirty="0" smtClean="0">
                        <a:ln>
                          <a:noFill/>
                        </a:ln>
                        <a:solidFill>
                          <a:schemeClr val="bg2"/>
                        </a:solidFill>
                        <a:effectLst/>
                        <a:latin typeface="Calibri" pitchFamily="34" charset="0"/>
                        <a:ea typeface="Times New Roman" pitchFamily="18" charset="0"/>
                        <a:cs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dirty="0" smtClean="0">
                          <a:ln>
                            <a:noFill/>
                          </a:ln>
                          <a:solidFill>
                            <a:schemeClr val="bg2"/>
                          </a:solidFill>
                          <a:effectLst/>
                          <a:latin typeface="Calibri" pitchFamily="34" charset="0"/>
                          <a:ea typeface="Times New Roman" pitchFamily="18" charset="0"/>
                          <a:cs typeface="Calibri" pitchFamily="34" charset="0"/>
                        </a:rPr>
                        <a:t>    </a:t>
                      </a:r>
                      <a:r>
                        <a:rPr lang="en-US" sz="1200" b="1" dirty="0" smtClean="0">
                          <a:solidFill>
                            <a:srgbClr val="3333CC"/>
                          </a:solidFill>
                          <a:latin typeface="Calibri" pitchFamily="34" charset="0"/>
                          <a:ea typeface="Times New Roman"/>
                          <a:cs typeface="Calibri" pitchFamily="34" charset="0"/>
                        </a:rPr>
                        <a:t>( </a:t>
                      </a:r>
                      <a:r>
                        <a:rPr lang="en-US" sz="1200" b="1" dirty="0" err="1" smtClean="0">
                          <a:solidFill>
                            <a:srgbClr val="3333CC"/>
                          </a:solidFill>
                          <a:latin typeface="Calibri" pitchFamily="34" charset="0"/>
                          <a:ea typeface="Times New Roman"/>
                          <a:cs typeface="Calibri" pitchFamily="34" charset="0"/>
                        </a:rPr>
                        <a:t>Bukti</a:t>
                      </a:r>
                      <a:r>
                        <a:rPr lang="en-US" sz="1200" b="1" dirty="0" smtClean="0">
                          <a:solidFill>
                            <a:srgbClr val="3333CC"/>
                          </a:solidFill>
                          <a:latin typeface="Calibri" pitchFamily="34" charset="0"/>
                          <a:ea typeface="Times New Roman"/>
                          <a:cs typeface="Calibri" pitchFamily="34" charset="0"/>
                        </a:rPr>
                        <a:t> </a:t>
                      </a:r>
                      <a:r>
                        <a:rPr lang="en-US" sz="1200" b="1" dirty="0" err="1" smtClean="0">
                          <a:solidFill>
                            <a:srgbClr val="3333CC"/>
                          </a:solidFill>
                          <a:latin typeface="Calibri" pitchFamily="34" charset="0"/>
                          <a:ea typeface="Times New Roman"/>
                          <a:cs typeface="Calibri" pitchFamily="34" charset="0"/>
                        </a:rPr>
                        <a:t>Terlampir</a:t>
                      </a:r>
                      <a:r>
                        <a:rPr lang="en-US" sz="1200" b="1" dirty="0" smtClean="0">
                          <a:solidFill>
                            <a:srgbClr val="3333CC"/>
                          </a:solidFill>
                          <a:latin typeface="Calibri" pitchFamily="34" charset="0"/>
                          <a:ea typeface="Times New Roman"/>
                          <a:cs typeface="Calibri" pitchFamily="34" charset="0"/>
                        </a:rPr>
                        <a:t> ).</a:t>
                      </a:r>
                      <a:endParaRPr kumimoji="0" lang="en-US" sz="1200" b="1" i="0" u="none" strike="noStrike" cap="none" normalizeH="0" baseline="0" dirty="0" smtClean="0">
                        <a:ln>
                          <a:noFill/>
                        </a:ln>
                        <a:solidFill>
                          <a:schemeClr val="bg2"/>
                        </a:solidFill>
                        <a:effectLst/>
                        <a:latin typeface="Calibri" pitchFamily="34" charset="0"/>
                        <a:ea typeface="Times New Roman" pitchFamily="18" charset="0"/>
                        <a:cs typeface="Calibri" pitchFamily="34" charset="0"/>
                      </a:endParaRPr>
                    </a:p>
                  </a:txBody>
                  <a:tcPr marL="32444" marR="3244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smtClean="0">
                          <a:ln>
                            <a:noFill/>
                          </a:ln>
                          <a:solidFill>
                            <a:schemeClr val="bg2"/>
                          </a:solidFill>
                          <a:effectLst/>
                          <a:latin typeface="Calibri" pitchFamily="34" charset="0"/>
                          <a:ea typeface="Times New Roman" pitchFamily="18" charset="0"/>
                          <a:cs typeface="Calibri" pitchFamily="34" charset="0"/>
                        </a:rPr>
                        <a:t>Anggota Tim Peneliti.</a:t>
                      </a:r>
                    </a:p>
                  </a:txBody>
                  <a:tcPr marL="32444" marR="3244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smtClean="0">
                          <a:ln>
                            <a:noFill/>
                          </a:ln>
                          <a:solidFill>
                            <a:schemeClr val="bg2"/>
                          </a:solidFill>
                          <a:effectLst/>
                          <a:latin typeface="Calibri" pitchFamily="34" charset="0"/>
                          <a:ea typeface="Times New Roman" pitchFamily="18" charset="0"/>
                          <a:cs typeface="Calibri" pitchFamily="34" charset="0"/>
                        </a:rPr>
                        <a:t>Meneliti pemakaian natural fibre sebagai bahan Pre </a:t>
                      </a:r>
                    </a:p>
                    <a:p>
                      <a:pPr marL="0" marR="0" lvl="0" indent="0" algn="just"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smtClean="0">
                          <a:ln>
                            <a:noFill/>
                          </a:ln>
                          <a:solidFill>
                            <a:schemeClr val="bg2"/>
                          </a:solidFill>
                          <a:effectLst/>
                          <a:latin typeface="Calibri" pitchFamily="34" charset="0"/>
                          <a:ea typeface="Times New Roman" pitchFamily="18" charset="0"/>
                          <a:cs typeface="Calibri" pitchFamily="34" charset="0"/>
                        </a:rPr>
                        <a:t>fabricated Vertical Drain PVD, al: </a:t>
                      </a:r>
                    </a:p>
                    <a:p>
                      <a:pPr marL="0" marR="0" lvl="0" indent="0" algn="just"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smtClean="0">
                          <a:ln>
                            <a:noFill/>
                          </a:ln>
                          <a:solidFill>
                            <a:schemeClr val="bg2"/>
                          </a:solidFill>
                          <a:effectLst/>
                          <a:latin typeface="Calibri" pitchFamily="34" charset="0"/>
                          <a:ea typeface="Times New Roman" pitchFamily="18" charset="0"/>
                          <a:cs typeface="Calibri" pitchFamily="34" charset="0"/>
                        </a:rPr>
                        <a:t>Water Permeability, </a:t>
                      </a:r>
                    </a:p>
                    <a:p>
                      <a:pPr marL="0" marR="0" lvl="0" indent="0" algn="just"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smtClean="0">
                          <a:ln>
                            <a:noFill/>
                          </a:ln>
                          <a:solidFill>
                            <a:schemeClr val="bg2"/>
                          </a:solidFill>
                          <a:effectLst/>
                          <a:latin typeface="Calibri" pitchFamily="34" charset="0"/>
                          <a:ea typeface="Times New Roman" pitchFamily="18" charset="0"/>
                          <a:cs typeface="Calibri" pitchFamily="34" charset="0"/>
                        </a:rPr>
                        <a:t>Discharge Capacity, </a:t>
                      </a:r>
                    </a:p>
                    <a:p>
                      <a:pPr marL="0" marR="0" lvl="0" indent="0" algn="just"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smtClean="0">
                          <a:ln>
                            <a:noFill/>
                          </a:ln>
                          <a:solidFill>
                            <a:schemeClr val="bg2"/>
                          </a:solidFill>
                          <a:effectLst/>
                          <a:latin typeface="Calibri" pitchFamily="34" charset="0"/>
                          <a:ea typeface="Times New Roman" pitchFamily="18" charset="0"/>
                          <a:cs typeface="Calibri" pitchFamily="34" charset="0"/>
                        </a:rPr>
                        <a:t>Strength, </a:t>
                      </a:r>
                    </a:p>
                    <a:p>
                      <a:pPr marL="0" marR="0" lvl="0" indent="0" algn="just"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smtClean="0">
                          <a:ln>
                            <a:noFill/>
                          </a:ln>
                          <a:solidFill>
                            <a:schemeClr val="bg2"/>
                          </a:solidFill>
                          <a:effectLst/>
                          <a:latin typeface="Calibri" pitchFamily="34" charset="0"/>
                          <a:ea typeface="Times New Roman" pitchFamily="18" charset="0"/>
                          <a:cs typeface="Calibri" pitchFamily="34" charset="0"/>
                        </a:rPr>
                        <a:t>AOS.</a:t>
                      </a:r>
                    </a:p>
                  </a:txBody>
                  <a:tcPr marL="32444" marR="3244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dirty="0" smtClean="0">
                          <a:ln>
                            <a:noFill/>
                          </a:ln>
                          <a:solidFill>
                            <a:srgbClr val="B2B2B2"/>
                          </a:solidFill>
                          <a:effectLst/>
                          <a:latin typeface="Calibri" pitchFamily="34" charset="0"/>
                          <a:ea typeface="Times New Roman" pitchFamily="18" charset="0"/>
                          <a:cs typeface="Calibri" pitchFamily="34" charset="0"/>
                        </a:rPr>
                        <a:t>P 6.1.4; P 6.2.3;</a:t>
                      </a:r>
                    </a:p>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dirty="0" smtClean="0">
                          <a:ln>
                            <a:noFill/>
                          </a:ln>
                          <a:solidFill>
                            <a:srgbClr val="B2B2B2"/>
                          </a:solidFill>
                          <a:effectLst/>
                          <a:latin typeface="Calibri" pitchFamily="34" charset="0"/>
                          <a:ea typeface="Times New Roman" pitchFamily="18" charset="0"/>
                          <a:cs typeface="Calibri" pitchFamily="34" charset="0"/>
                        </a:rPr>
                        <a:t>P 6.4.1; P 6.4.4;</a:t>
                      </a:r>
                    </a:p>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dirty="0" smtClean="0">
                          <a:ln>
                            <a:noFill/>
                          </a:ln>
                          <a:solidFill>
                            <a:srgbClr val="B2B2B2"/>
                          </a:solidFill>
                          <a:effectLst/>
                          <a:latin typeface="Calibri" pitchFamily="34" charset="0"/>
                          <a:ea typeface="Times New Roman" pitchFamily="18" charset="0"/>
                          <a:cs typeface="Calibri" pitchFamily="34" charset="0"/>
                        </a:rPr>
                        <a:t>P 6.5.4; </a:t>
                      </a:r>
                    </a:p>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endParaRPr kumimoji="0" lang="en-US" sz="1200" b="1" i="0" u="none" strike="noStrike" cap="none" normalizeH="0" baseline="0" dirty="0" smtClean="0">
                        <a:ln>
                          <a:noFill/>
                        </a:ln>
                        <a:solidFill>
                          <a:srgbClr val="3333CC"/>
                        </a:solidFill>
                        <a:effectLst/>
                        <a:latin typeface="Calibri" pitchFamily="34" charset="0"/>
                        <a:ea typeface="Times New Roman" pitchFamily="18" charset="0"/>
                        <a:cs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dirty="0" smtClean="0">
                          <a:ln>
                            <a:noFill/>
                          </a:ln>
                          <a:solidFill>
                            <a:schemeClr val="bg2"/>
                          </a:solidFill>
                          <a:effectLst/>
                          <a:latin typeface="Calibri" pitchFamily="34" charset="0"/>
                          <a:ea typeface="Times New Roman" pitchFamily="18" charset="0"/>
                          <a:cs typeface="Calibri" pitchFamily="34" charset="0"/>
                        </a:rPr>
                        <a:t>P 9.1.1; P 9.1.2;</a:t>
                      </a:r>
                    </a:p>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dirty="0" smtClean="0">
                          <a:ln>
                            <a:noFill/>
                          </a:ln>
                          <a:solidFill>
                            <a:schemeClr val="bg2"/>
                          </a:solidFill>
                          <a:effectLst/>
                          <a:latin typeface="Calibri" pitchFamily="34" charset="0"/>
                          <a:ea typeface="Times New Roman" pitchFamily="18" charset="0"/>
                          <a:cs typeface="Calibri" pitchFamily="34" charset="0"/>
                        </a:rPr>
                        <a:t>P 9.2.2; P 9.3.1;</a:t>
                      </a:r>
                    </a:p>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dirty="0" smtClean="0">
                          <a:ln>
                            <a:noFill/>
                          </a:ln>
                          <a:solidFill>
                            <a:schemeClr val="bg2"/>
                          </a:solidFill>
                          <a:effectLst/>
                          <a:latin typeface="Calibri" pitchFamily="34" charset="0"/>
                          <a:ea typeface="Times New Roman" pitchFamily="18" charset="0"/>
                          <a:cs typeface="Calibri" pitchFamily="34" charset="0"/>
                        </a:rPr>
                        <a:t>P 9.4.3; P 9.4.6;</a:t>
                      </a:r>
                    </a:p>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dirty="0" smtClean="0">
                          <a:ln>
                            <a:noFill/>
                          </a:ln>
                          <a:solidFill>
                            <a:schemeClr val="bg2"/>
                          </a:solidFill>
                          <a:effectLst/>
                          <a:latin typeface="Calibri" pitchFamily="34" charset="0"/>
                          <a:ea typeface="Times New Roman" pitchFamily="18" charset="0"/>
                          <a:cs typeface="Calibri" pitchFamily="34" charset="0"/>
                        </a:rPr>
                        <a:t>P 9.5.5. </a:t>
                      </a:r>
                    </a:p>
                  </a:txBody>
                  <a:tcPr marL="32444" marR="32444" marT="0" marB="0" horzOverflow="overflow">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14350" algn="l"/>
                          <a:tab pos="685800" algn="l"/>
                        </a:tabLst>
                      </a:pPr>
                      <a:endParaRPr kumimoji="0" lang="en-US" sz="1200" b="1" i="0" u="none" strike="noStrike" cap="none" normalizeH="0" baseline="0" smtClean="0">
                        <a:ln>
                          <a:noFill/>
                        </a:ln>
                        <a:solidFill>
                          <a:schemeClr val="bg2"/>
                        </a:solidFill>
                        <a:effectLst/>
                        <a:latin typeface="Calibri" pitchFamily="34" charset="0"/>
                        <a:ea typeface="Times New Roman" pitchFamily="18" charset="0"/>
                        <a:cs typeface="Calibri" pitchFamily="34" charset="0"/>
                      </a:endParaRPr>
                    </a:p>
                  </a:txBody>
                  <a:tcPr marL="32444" marR="32444" marT="0" marB="0" horzOverflow="overflow">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14350" algn="l"/>
                          <a:tab pos="685800" algn="l"/>
                        </a:tabLst>
                      </a:pPr>
                      <a:endParaRPr kumimoji="0" lang="en-US" sz="1200" b="1" i="0" u="none" strike="noStrike" cap="none" normalizeH="0" baseline="0" smtClean="0">
                        <a:ln>
                          <a:noFill/>
                        </a:ln>
                        <a:solidFill>
                          <a:schemeClr val="bg2"/>
                        </a:solidFill>
                        <a:effectLst/>
                        <a:latin typeface="Calibri" pitchFamily="34" charset="0"/>
                        <a:ea typeface="Times New Roman" pitchFamily="18" charset="0"/>
                        <a:cs typeface="Calibri" pitchFamily="34" charset="0"/>
                      </a:endParaRPr>
                    </a:p>
                  </a:txBody>
                  <a:tcPr marL="32444" marR="3244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14350" algn="l"/>
                          <a:tab pos="685800" algn="l"/>
                        </a:tabLst>
                      </a:pPr>
                      <a:endParaRPr kumimoji="0" lang="en-US" sz="1200" b="1" i="0" u="none" strike="noStrike" cap="none" normalizeH="0" baseline="0" smtClean="0">
                        <a:ln>
                          <a:noFill/>
                        </a:ln>
                        <a:solidFill>
                          <a:schemeClr val="bg2"/>
                        </a:solidFill>
                        <a:effectLst/>
                        <a:latin typeface="Calibri" pitchFamily="34" charset="0"/>
                        <a:ea typeface="Times New Roman" pitchFamily="18" charset="0"/>
                        <a:cs typeface="Calibri" pitchFamily="34" charset="0"/>
                      </a:endParaRPr>
                    </a:p>
                  </a:txBody>
                  <a:tcPr marL="32444" marR="3244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14350" algn="l"/>
                          <a:tab pos="685800" algn="l"/>
                        </a:tabLst>
                      </a:pPr>
                      <a:endParaRPr kumimoji="0" lang="en-US" sz="1200" b="1" i="0" u="none" strike="noStrike" cap="none" normalizeH="0" baseline="0" smtClean="0">
                        <a:ln>
                          <a:noFill/>
                        </a:ln>
                        <a:solidFill>
                          <a:schemeClr val="bg2"/>
                        </a:solidFill>
                        <a:effectLst/>
                        <a:latin typeface="Calibri" pitchFamily="34" charset="0"/>
                        <a:ea typeface="Times New Roman" pitchFamily="18" charset="0"/>
                        <a:cs typeface="Calibri" pitchFamily="34" charset="0"/>
                      </a:endParaRPr>
                    </a:p>
                  </a:txBody>
                  <a:tcPr marL="32444" marR="32444" marT="0" marB="0" horzOverflow="overflow">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2011795">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smtClean="0">
                          <a:ln>
                            <a:noFill/>
                          </a:ln>
                          <a:solidFill>
                            <a:schemeClr val="bg2"/>
                          </a:solidFill>
                          <a:effectLst/>
                          <a:latin typeface="Calibri" pitchFamily="34" charset="0"/>
                          <a:ea typeface="Times New Roman" pitchFamily="18" charset="0"/>
                          <a:cs typeface="Calibri" pitchFamily="34" charset="0"/>
                        </a:rPr>
                        <a:t>2.</a:t>
                      </a:r>
                    </a:p>
                  </a:txBody>
                  <a:tcPr marL="32444" marR="32444" marT="0" marB="0" horzOverflow="overflow">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smtClean="0">
                          <a:ln>
                            <a:noFill/>
                          </a:ln>
                          <a:solidFill>
                            <a:schemeClr val="bg2"/>
                          </a:solidFill>
                          <a:effectLst/>
                          <a:latin typeface="Calibri" pitchFamily="34" charset="0"/>
                          <a:cs typeface="Calibri" pitchFamily="34" charset="0"/>
                        </a:rPr>
                        <a:t>1993</a:t>
                      </a:r>
                      <a:endParaRPr kumimoji="0" lang="en-US" sz="1200" b="0" i="0" u="none" strike="noStrike" cap="none" normalizeH="0" baseline="0" smtClean="0">
                        <a:ln>
                          <a:noFill/>
                        </a:ln>
                        <a:solidFill>
                          <a:schemeClr val="bg2"/>
                        </a:solidFill>
                        <a:effectLst/>
                        <a:latin typeface="Calibri" pitchFamily="34" charset="0"/>
                        <a:cs typeface="Calibri" pitchFamily="34" charset="0"/>
                      </a:endParaRPr>
                    </a:p>
                  </a:txBody>
                  <a:tcPr marL="67945" marR="6794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dirty="0" smtClean="0">
                          <a:ln>
                            <a:noFill/>
                          </a:ln>
                          <a:solidFill>
                            <a:schemeClr val="bg2"/>
                          </a:solidFill>
                          <a:effectLst/>
                          <a:latin typeface="Calibri" pitchFamily="34" charset="0"/>
                          <a:cs typeface="Calibri" pitchFamily="34" charset="0"/>
                        </a:rPr>
                        <a:t>Concrete Test,</a:t>
                      </a:r>
                    </a:p>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dirty="0" err="1" smtClean="0">
                          <a:ln>
                            <a:noFill/>
                          </a:ln>
                          <a:solidFill>
                            <a:schemeClr val="bg2"/>
                          </a:solidFill>
                          <a:effectLst/>
                          <a:latin typeface="Calibri" pitchFamily="34" charset="0"/>
                          <a:cs typeface="Calibri" pitchFamily="34" charset="0"/>
                        </a:rPr>
                        <a:t>Univ</a:t>
                      </a:r>
                      <a:r>
                        <a:rPr kumimoji="0" lang="en-US" sz="1200" b="1" i="0" u="none" strike="noStrike" cap="none" normalizeH="0" baseline="0" dirty="0" smtClean="0">
                          <a:ln>
                            <a:noFill/>
                          </a:ln>
                          <a:solidFill>
                            <a:schemeClr val="bg2"/>
                          </a:solidFill>
                          <a:effectLst/>
                          <a:latin typeface="Calibri" pitchFamily="34" charset="0"/>
                          <a:cs typeface="Calibri" pitchFamily="34" charset="0"/>
                        </a:rPr>
                        <a:t> / </a:t>
                      </a:r>
                      <a:r>
                        <a:rPr kumimoji="0" lang="en-US" sz="1200" b="1" i="0" u="none" strike="noStrike" cap="none" normalizeH="0" baseline="0" dirty="0" err="1" smtClean="0">
                          <a:ln>
                            <a:noFill/>
                          </a:ln>
                          <a:solidFill>
                            <a:schemeClr val="bg2"/>
                          </a:solidFill>
                          <a:effectLst/>
                          <a:latin typeface="Calibri" pitchFamily="34" charset="0"/>
                          <a:cs typeface="Calibri" pitchFamily="34" charset="0"/>
                        </a:rPr>
                        <a:t>Institut</a:t>
                      </a:r>
                      <a:r>
                        <a:rPr kumimoji="0" lang="en-US" sz="1200" b="1" i="0" u="none" strike="noStrike" cap="none" normalizeH="0" baseline="0" dirty="0" smtClean="0">
                          <a:ln>
                            <a:noFill/>
                          </a:ln>
                          <a:solidFill>
                            <a:schemeClr val="bg2"/>
                          </a:solidFill>
                          <a:effectLst/>
                          <a:latin typeface="Calibri" pitchFamily="34" charset="0"/>
                          <a:cs typeface="Calibri"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endParaRPr kumimoji="0" lang="en-US" sz="1200" b="1" i="0" u="none" strike="noStrike" cap="none" normalizeH="0" baseline="0" dirty="0" smtClean="0">
                        <a:ln>
                          <a:noFill/>
                        </a:ln>
                        <a:solidFill>
                          <a:schemeClr val="bg2"/>
                        </a:solidFill>
                        <a:effectLst/>
                        <a:latin typeface="Calibri" pitchFamily="34" charset="0"/>
                        <a:cs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endParaRPr kumimoji="0" lang="en-US" sz="1200" b="1" i="0" u="none" strike="noStrike" cap="none" normalizeH="0" baseline="0" dirty="0" smtClean="0">
                        <a:ln>
                          <a:noFill/>
                        </a:ln>
                        <a:solidFill>
                          <a:schemeClr val="bg2"/>
                        </a:solidFill>
                        <a:effectLst/>
                        <a:latin typeface="Calibri" pitchFamily="34" charset="0"/>
                        <a:cs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dirty="0" smtClean="0">
                          <a:ln>
                            <a:noFill/>
                          </a:ln>
                          <a:solidFill>
                            <a:schemeClr val="bg2"/>
                          </a:solidFill>
                          <a:effectLst/>
                          <a:latin typeface="Calibri" pitchFamily="34" charset="0"/>
                          <a:cs typeface="Calibri" pitchFamily="34" charset="0"/>
                        </a:rPr>
                        <a:t>    </a:t>
                      </a:r>
                      <a:r>
                        <a:rPr lang="en-US" sz="1200" b="1" dirty="0" smtClean="0">
                          <a:solidFill>
                            <a:srgbClr val="3333CC"/>
                          </a:solidFill>
                          <a:latin typeface="Calibri" pitchFamily="34" charset="0"/>
                          <a:ea typeface="Times New Roman"/>
                          <a:cs typeface="Calibri" pitchFamily="34" charset="0"/>
                        </a:rPr>
                        <a:t>( </a:t>
                      </a:r>
                      <a:r>
                        <a:rPr lang="en-US" sz="1200" b="1" dirty="0" err="1" smtClean="0">
                          <a:solidFill>
                            <a:srgbClr val="3333CC"/>
                          </a:solidFill>
                          <a:latin typeface="Calibri" pitchFamily="34" charset="0"/>
                          <a:ea typeface="Times New Roman"/>
                          <a:cs typeface="Calibri" pitchFamily="34" charset="0"/>
                        </a:rPr>
                        <a:t>Bukti</a:t>
                      </a:r>
                      <a:r>
                        <a:rPr lang="en-US" sz="1200" b="1" dirty="0" smtClean="0">
                          <a:solidFill>
                            <a:srgbClr val="3333CC"/>
                          </a:solidFill>
                          <a:latin typeface="Calibri" pitchFamily="34" charset="0"/>
                          <a:ea typeface="Times New Roman"/>
                          <a:cs typeface="Calibri" pitchFamily="34" charset="0"/>
                        </a:rPr>
                        <a:t> </a:t>
                      </a:r>
                      <a:r>
                        <a:rPr lang="en-US" sz="1200" b="1" dirty="0" err="1" smtClean="0">
                          <a:solidFill>
                            <a:srgbClr val="3333CC"/>
                          </a:solidFill>
                          <a:latin typeface="Calibri" pitchFamily="34" charset="0"/>
                          <a:ea typeface="Times New Roman"/>
                          <a:cs typeface="Calibri" pitchFamily="34" charset="0"/>
                        </a:rPr>
                        <a:t>Terlampir</a:t>
                      </a:r>
                      <a:r>
                        <a:rPr lang="en-US" sz="1200" b="1" dirty="0" smtClean="0">
                          <a:solidFill>
                            <a:srgbClr val="3333CC"/>
                          </a:solidFill>
                          <a:latin typeface="Calibri" pitchFamily="34" charset="0"/>
                          <a:ea typeface="Times New Roman"/>
                          <a:cs typeface="Calibri" pitchFamily="34" charset="0"/>
                        </a:rPr>
                        <a:t> ).</a:t>
                      </a:r>
                      <a:endParaRPr kumimoji="0" lang="en-US" sz="1200" b="1" i="0" u="none" strike="noStrike" cap="none" normalizeH="0" baseline="0" dirty="0" smtClean="0">
                        <a:ln>
                          <a:noFill/>
                        </a:ln>
                        <a:solidFill>
                          <a:schemeClr val="bg2"/>
                        </a:solidFill>
                        <a:effectLst/>
                        <a:latin typeface="Calibri" pitchFamily="34" charset="0"/>
                        <a:cs typeface="Calibri" pitchFamily="34" charset="0"/>
                      </a:endParaRPr>
                    </a:p>
                  </a:txBody>
                  <a:tcPr marL="67945" marR="6794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s-ES" sz="1200" b="1" i="0" u="none" strike="noStrike" cap="none" normalizeH="0" baseline="0" smtClean="0">
                          <a:ln>
                            <a:noFill/>
                          </a:ln>
                          <a:solidFill>
                            <a:schemeClr val="bg2"/>
                          </a:solidFill>
                          <a:effectLst/>
                          <a:latin typeface="Calibri" pitchFamily="34" charset="0"/>
                          <a:cs typeface="Calibri" pitchFamily="34" charset="0"/>
                        </a:rPr>
                        <a:t>Dosen Lab. Beton, </a:t>
                      </a:r>
                      <a:endParaRPr kumimoji="0" lang="en-US" sz="1200" b="0" i="0" u="none" strike="noStrike" cap="none" normalizeH="0" baseline="0" smtClean="0">
                        <a:ln>
                          <a:noFill/>
                        </a:ln>
                        <a:solidFill>
                          <a:schemeClr val="bg2"/>
                        </a:solidFill>
                        <a:effectLst/>
                        <a:latin typeface="Calibri" pitchFamily="34" charset="0"/>
                        <a:cs typeface="Calibri" pitchFamily="34" charset="0"/>
                      </a:endParaRPr>
                    </a:p>
                  </a:txBody>
                  <a:tcPr marL="67945" marR="6794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err="1" smtClean="0">
                          <a:ln>
                            <a:noFill/>
                          </a:ln>
                          <a:solidFill>
                            <a:schemeClr val="bg2"/>
                          </a:solidFill>
                          <a:effectLst/>
                          <a:latin typeface="Calibri" pitchFamily="34" charset="0"/>
                          <a:cs typeface="Calibri" pitchFamily="34" charset="0"/>
                        </a:rPr>
                        <a:t>Meneliti</a:t>
                      </a:r>
                      <a:r>
                        <a:rPr kumimoji="0" lang="en-US" sz="1200" b="1" i="0" u="none" strike="noStrike" cap="none" normalizeH="0" baseline="0" dirty="0" smtClean="0">
                          <a:ln>
                            <a:noFill/>
                          </a:ln>
                          <a:solidFill>
                            <a:schemeClr val="bg2"/>
                          </a:solidFill>
                          <a:effectLst/>
                          <a:latin typeface="Calibri" pitchFamily="34" charset="0"/>
                          <a:cs typeface="Calibri" pitchFamily="34" charset="0"/>
                        </a:rPr>
                        <a:t> </a:t>
                      </a:r>
                      <a:r>
                        <a:rPr kumimoji="0" lang="en-US" sz="1200" b="1" i="0" u="none" strike="noStrike" cap="none" normalizeH="0" baseline="0" dirty="0" err="1" smtClean="0">
                          <a:ln>
                            <a:noFill/>
                          </a:ln>
                          <a:solidFill>
                            <a:schemeClr val="bg2"/>
                          </a:solidFill>
                          <a:effectLst/>
                          <a:latin typeface="Calibri" pitchFamily="34" charset="0"/>
                          <a:cs typeface="Calibri" pitchFamily="34" charset="0"/>
                        </a:rPr>
                        <a:t>kekuatan</a:t>
                      </a:r>
                      <a:r>
                        <a:rPr kumimoji="0" lang="en-US" sz="1200" b="1" i="0" u="none" strike="noStrike" cap="none" normalizeH="0" baseline="0" dirty="0" smtClean="0">
                          <a:ln>
                            <a:noFill/>
                          </a:ln>
                          <a:solidFill>
                            <a:schemeClr val="bg2"/>
                          </a:solidFill>
                          <a:effectLst/>
                          <a:latin typeface="Calibri" pitchFamily="34" charset="0"/>
                          <a:cs typeface="Calibri" pitchFamily="34" charset="0"/>
                        </a:rPr>
                        <a:t> </a:t>
                      </a:r>
                      <a:r>
                        <a:rPr kumimoji="0" lang="en-US" sz="1200" b="1" i="0" u="none" strike="noStrike" cap="none" normalizeH="0" baseline="0" dirty="0" err="1" smtClean="0">
                          <a:ln>
                            <a:noFill/>
                          </a:ln>
                          <a:solidFill>
                            <a:schemeClr val="bg2"/>
                          </a:solidFill>
                          <a:effectLst/>
                          <a:latin typeface="Calibri" pitchFamily="34" charset="0"/>
                          <a:cs typeface="Calibri" pitchFamily="34" charset="0"/>
                        </a:rPr>
                        <a:t>tekan</a:t>
                      </a:r>
                      <a:r>
                        <a:rPr kumimoji="0" lang="en-US" sz="1200" b="1" i="0" u="none" strike="noStrike" cap="none" normalizeH="0" baseline="0" dirty="0" smtClean="0">
                          <a:ln>
                            <a:noFill/>
                          </a:ln>
                          <a:solidFill>
                            <a:schemeClr val="bg2"/>
                          </a:solidFill>
                          <a:effectLst/>
                          <a:latin typeface="Calibri" pitchFamily="34" charset="0"/>
                          <a:cs typeface="Calibri" pitchFamily="34" charset="0"/>
                        </a:rPr>
                        <a:t> </a:t>
                      </a:r>
                      <a:r>
                        <a:rPr kumimoji="0" lang="en-US" sz="1200" b="1" i="0" u="none" strike="noStrike" cap="none" normalizeH="0" baseline="0" dirty="0" err="1" smtClean="0">
                          <a:ln>
                            <a:noFill/>
                          </a:ln>
                          <a:solidFill>
                            <a:schemeClr val="bg2"/>
                          </a:solidFill>
                          <a:effectLst/>
                          <a:latin typeface="Calibri" pitchFamily="34" charset="0"/>
                          <a:cs typeface="Calibri" pitchFamily="34" charset="0"/>
                        </a:rPr>
                        <a:t>beton</a:t>
                      </a:r>
                      <a:r>
                        <a:rPr kumimoji="0" lang="en-US" sz="1200" b="1" i="0" u="none" strike="noStrike" cap="none" normalizeH="0" baseline="0" dirty="0" smtClean="0">
                          <a:ln>
                            <a:noFill/>
                          </a:ln>
                          <a:solidFill>
                            <a:schemeClr val="bg2"/>
                          </a:solidFill>
                          <a:effectLst/>
                          <a:latin typeface="Calibri" pitchFamily="34" charset="0"/>
                          <a:cs typeface="Calibri" pitchFamily="34" charset="0"/>
                        </a:rPr>
                        <a:t> </a:t>
                      </a:r>
                      <a:r>
                        <a:rPr kumimoji="0" lang="en-US" sz="1200" b="1" i="0" u="none" strike="noStrike" cap="none" normalizeH="0" baseline="0" dirty="0" err="1" smtClean="0">
                          <a:ln>
                            <a:noFill/>
                          </a:ln>
                          <a:solidFill>
                            <a:schemeClr val="bg2"/>
                          </a:solidFill>
                          <a:effectLst/>
                          <a:latin typeface="Calibri" pitchFamily="34" charset="0"/>
                          <a:cs typeface="Calibri" pitchFamily="34" charset="0"/>
                        </a:rPr>
                        <a:t>dari</a:t>
                      </a:r>
                      <a:r>
                        <a:rPr kumimoji="0" lang="en-US" sz="1200" b="1" i="0" u="none" strike="noStrike" cap="none" normalizeH="0" baseline="0" dirty="0" smtClean="0">
                          <a:ln>
                            <a:noFill/>
                          </a:ln>
                          <a:solidFill>
                            <a:schemeClr val="bg2"/>
                          </a:solidFill>
                          <a:effectLst/>
                          <a:latin typeface="Calibri" pitchFamily="34" charset="0"/>
                          <a:cs typeface="Calibri" pitchFamily="34" charset="0"/>
                        </a:rPr>
                        <a:t> </a:t>
                      </a:r>
                      <a:r>
                        <a:rPr kumimoji="0" lang="en-US" sz="1200" b="1" i="0" u="none" strike="noStrike" cap="none" normalizeH="0" baseline="0" dirty="0" err="1" smtClean="0">
                          <a:ln>
                            <a:noFill/>
                          </a:ln>
                          <a:solidFill>
                            <a:schemeClr val="bg2"/>
                          </a:solidFill>
                          <a:effectLst/>
                          <a:latin typeface="Calibri" pitchFamily="34" charset="0"/>
                          <a:cs typeface="Calibri" pitchFamily="34" charset="0"/>
                        </a:rPr>
                        <a:t>setiap</a:t>
                      </a:r>
                      <a:r>
                        <a:rPr kumimoji="0" lang="en-US" sz="1200" b="1" i="0" u="none" strike="noStrike" cap="none" normalizeH="0" baseline="0" dirty="0" smtClean="0">
                          <a:ln>
                            <a:noFill/>
                          </a:ln>
                          <a:solidFill>
                            <a:schemeClr val="bg2"/>
                          </a:solidFill>
                          <a:effectLst/>
                          <a:latin typeface="Calibri" pitchFamily="34" charset="0"/>
                          <a:cs typeface="Calibri" pitchFamily="34" charset="0"/>
                        </a:rPr>
                        <a:t> </a:t>
                      </a:r>
                      <a:r>
                        <a:rPr kumimoji="0" lang="en-US" sz="1200" b="1" i="0" u="none" strike="noStrike" cap="none" normalizeH="0" baseline="0" dirty="0" err="1" smtClean="0">
                          <a:ln>
                            <a:noFill/>
                          </a:ln>
                          <a:solidFill>
                            <a:schemeClr val="bg2"/>
                          </a:solidFill>
                          <a:effectLst/>
                          <a:latin typeface="Calibri" pitchFamily="34" charset="0"/>
                          <a:cs typeface="Calibri" pitchFamily="34" charset="0"/>
                        </a:rPr>
                        <a:t>campuran</a:t>
                      </a:r>
                      <a:r>
                        <a:rPr kumimoji="0" lang="en-US" sz="1200" b="1" i="0" u="none" strike="noStrike" cap="none" normalizeH="0" baseline="0" dirty="0" smtClean="0">
                          <a:ln>
                            <a:noFill/>
                          </a:ln>
                          <a:solidFill>
                            <a:schemeClr val="bg2"/>
                          </a:solidFill>
                          <a:effectLst/>
                          <a:latin typeface="Calibri" pitchFamily="34" charset="0"/>
                          <a:cs typeface="Calibri" pitchFamily="34" charset="0"/>
                        </a:rPr>
                        <a:t> </a:t>
                      </a:r>
                      <a:r>
                        <a:rPr kumimoji="0" lang="en-US" sz="1200" b="1" i="0" u="none" strike="noStrike" cap="none" normalizeH="0" baseline="0" dirty="0" err="1" smtClean="0">
                          <a:ln>
                            <a:noFill/>
                          </a:ln>
                          <a:solidFill>
                            <a:schemeClr val="bg2"/>
                          </a:solidFill>
                          <a:effectLst/>
                          <a:latin typeface="Calibri" pitchFamily="34" charset="0"/>
                          <a:cs typeface="Calibri" pitchFamily="34" charset="0"/>
                        </a:rPr>
                        <a:t>atau</a:t>
                      </a:r>
                      <a:r>
                        <a:rPr kumimoji="0" lang="en-US" sz="1200" b="1" i="0" u="none" strike="noStrike" cap="none" normalizeH="0" baseline="0" dirty="0" smtClean="0">
                          <a:ln>
                            <a:noFill/>
                          </a:ln>
                          <a:solidFill>
                            <a:schemeClr val="bg2"/>
                          </a:solidFill>
                          <a:effectLst/>
                          <a:latin typeface="Calibri" pitchFamily="34" charset="0"/>
                          <a:cs typeface="Calibri" pitchFamily="34" charset="0"/>
                        </a:rPr>
                        <a:t> </a:t>
                      </a:r>
                      <a:r>
                        <a:rPr kumimoji="0" lang="en-US" sz="1200" b="1" i="0" u="none" strike="noStrike" cap="none" normalizeH="0" baseline="0" dirty="0" err="1" smtClean="0">
                          <a:ln>
                            <a:noFill/>
                          </a:ln>
                          <a:solidFill>
                            <a:schemeClr val="bg2"/>
                          </a:solidFill>
                          <a:effectLst/>
                          <a:latin typeface="Calibri" pitchFamily="34" charset="0"/>
                          <a:cs typeface="Calibri" pitchFamily="34" charset="0"/>
                        </a:rPr>
                        <a:t>komposisi</a:t>
                      </a:r>
                      <a:r>
                        <a:rPr kumimoji="0" lang="en-US" sz="1200" b="1" i="0" u="none" strike="noStrike" cap="none" normalizeH="0" baseline="0" dirty="0" smtClean="0">
                          <a:ln>
                            <a:noFill/>
                          </a:ln>
                          <a:solidFill>
                            <a:schemeClr val="bg2"/>
                          </a:solidFill>
                          <a:effectLst/>
                          <a:latin typeface="Calibri" pitchFamily="34" charset="0"/>
                          <a:cs typeface="Calibri" pitchFamily="34" charset="0"/>
                        </a:rPr>
                        <a:t> </a:t>
                      </a:r>
                      <a:r>
                        <a:rPr kumimoji="0" lang="en-US" sz="1200" b="1" i="0" u="none" strike="noStrike" cap="none" normalizeH="0" baseline="0" dirty="0" err="1" smtClean="0">
                          <a:ln>
                            <a:noFill/>
                          </a:ln>
                          <a:solidFill>
                            <a:schemeClr val="bg2"/>
                          </a:solidFill>
                          <a:effectLst/>
                          <a:latin typeface="Calibri" pitchFamily="34" charset="0"/>
                          <a:cs typeface="Calibri" pitchFamily="34" charset="0"/>
                        </a:rPr>
                        <a:t>dari</a:t>
                      </a:r>
                      <a:r>
                        <a:rPr kumimoji="0" lang="en-US" sz="1200" b="1" i="0" u="none" strike="noStrike" cap="none" normalizeH="0" baseline="0" dirty="0" smtClean="0">
                          <a:ln>
                            <a:noFill/>
                          </a:ln>
                          <a:solidFill>
                            <a:schemeClr val="bg2"/>
                          </a:solidFill>
                          <a:effectLst/>
                          <a:latin typeface="Calibri" pitchFamily="34" charset="0"/>
                          <a:cs typeface="Calibri" pitchFamily="34" charset="0"/>
                        </a:rPr>
                        <a:t> </a:t>
                      </a:r>
                      <a:r>
                        <a:rPr kumimoji="0" lang="en-US" sz="1200" b="1" i="0" u="none" strike="noStrike" cap="none" normalizeH="0" baseline="0" dirty="0" err="1" smtClean="0">
                          <a:ln>
                            <a:noFill/>
                          </a:ln>
                          <a:solidFill>
                            <a:schemeClr val="bg2"/>
                          </a:solidFill>
                          <a:effectLst/>
                          <a:latin typeface="Calibri" pitchFamily="34" charset="0"/>
                          <a:cs typeface="Calibri" pitchFamily="34" charset="0"/>
                        </a:rPr>
                        <a:t>setiap</a:t>
                      </a:r>
                      <a:r>
                        <a:rPr kumimoji="0" lang="en-US" sz="1200" b="1" i="0" u="none" strike="noStrike" cap="none" normalizeH="0" baseline="0" dirty="0" smtClean="0">
                          <a:ln>
                            <a:noFill/>
                          </a:ln>
                          <a:solidFill>
                            <a:schemeClr val="bg2"/>
                          </a:solidFill>
                          <a:effectLst/>
                          <a:latin typeface="Calibri" pitchFamily="34" charset="0"/>
                          <a:cs typeface="Calibri" pitchFamily="34" charset="0"/>
                        </a:rPr>
                        <a:t> material </a:t>
                      </a:r>
                      <a:r>
                        <a:rPr kumimoji="0" lang="en-US" sz="1200" b="1" i="0" u="none" strike="noStrike" cap="none" normalizeH="0" baseline="0" dirty="0" err="1" smtClean="0">
                          <a:ln>
                            <a:noFill/>
                          </a:ln>
                          <a:solidFill>
                            <a:schemeClr val="bg2"/>
                          </a:solidFill>
                          <a:effectLst/>
                          <a:latin typeface="Calibri" pitchFamily="34" charset="0"/>
                          <a:cs typeface="Calibri" pitchFamily="34" charset="0"/>
                        </a:rPr>
                        <a:t>pendukung</a:t>
                      </a:r>
                      <a:r>
                        <a:rPr kumimoji="0" lang="en-US" sz="1200" b="1" i="0" u="none" strike="noStrike" cap="none" normalizeH="0" baseline="0" dirty="0" smtClean="0">
                          <a:ln>
                            <a:noFill/>
                          </a:ln>
                          <a:solidFill>
                            <a:schemeClr val="bg2"/>
                          </a:solidFill>
                          <a:effectLst/>
                          <a:latin typeface="Calibri" pitchFamily="34" charset="0"/>
                          <a:cs typeface="Calibri" pitchFamily="34" charset="0"/>
                        </a:rPr>
                        <a:t> </a:t>
                      </a:r>
                      <a:r>
                        <a:rPr kumimoji="0" lang="en-US" sz="1200" b="1" i="0" u="none" strike="noStrike" cap="none" normalizeH="0" baseline="0" dirty="0" err="1" smtClean="0">
                          <a:ln>
                            <a:noFill/>
                          </a:ln>
                          <a:solidFill>
                            <a:schemeClr val="bg2"/>
                          </a:solidFill>
                          <a:effectLst/>
                          <a:latin typeface="Calibri" pitchFamily="34" charset="0"/>
                          <a:cs typeface="Calibri" pitchFamily="34" charset="0"/>
                        </a:rPr>
                        <a:t>mutu</a:t>
                      </a:r>
                      <a:r>
                        <a:rPr kumimoji="0" lang="en-US" sz="1200" b="1" i="0" u="none" strike="noStrike" cap="none" normalizeH="0" baseline="0" dirty="0" smtClean="0">
                          <a:ln>
                            <a:noFill/>
                          </a:ln>
                          <a:solidFill>
                            <a:schemeClr val="bg2"/>
                          </a:solidFill>
                          <a:effectLst/>
                          <a:latin typeface="Calibri" pitchFamily="34" charset="0"/>
                          <a:cs typeface="Calibri" pitchFamily="34" charset="0"/>
                        </a:rPr>
                        <a:t> </a:t>
                      </a:r>
                      <a:r>
                        <a:rPr kumimoji="0" lang="en-US" sz="1200" b="1" i="0" u="none" strike="noStrike" cap="none" normalizeH="0" baseline="0" dirty="0" err="1" smtClean="0">
                          <a:ln>
                            <a:noFill/>
                          </a:ln>
                          <a:solidFill>
                            <a:schemeClr val="bg2"/>
                          </a:solidFill>
                          <a:effectLst/>
                          <a:latin typeface="Calibri" pitchFamily="34" charset="0"/>
                          <a:cs typeface="Calibri" pitchFamily="34" charset="0"/>
                        </a:rPr>
                        <a:t>beton</a:t>
                      </a:r>
                      <a:r>
                        <a:rPr kumimoji="0" lang="en-US" sz="1200" b="1" i="0" u="none" strike="noStrike" cap="none" normalizeH="0" baseline="0" dirty="0" smtClean="0">
                          <a:ln>
                            <a:noFill/>
                          </a:ln>
                          <a:solidFill>
                            <a:schemeClr val="bg2"/>
                          </a:solidFill>
                          <a:effectLst/>
                          <a:latin typeface="Calibri" pitchFamily="34" charset="0"/>
                          <a:cs typeface="Calibri" pitchFamily="34" charset="0"/>
                        </a:rPr>
                        <a:t>. </a:t>
                      </a:r>
                      <a:r>
                        <a:rPr kumimoji="0" lang="en-US" sz="1200" b="1" i="0" u="none" strike="noStrike" cap="none" normalizeH="0" baseline="0" dirty="0" err="1" smtClean="0">
                          <a:ln>
                            <a:noFill/>
                          </a:ln>
                          <a:solidFill>
                            <a:schemeClr val="bg2"/>
                          </a:solidFill>
                          <a:effectLst/>
                          <a:latin typeface="Calibri" pitchFamily="34" charset="0"/>
                          <a:cs typeface="Calibri" pitchFamily="34" charset="0"/>
                        </a:rPr>
                        <a:t>Meneliti</a:t>
                      </a:r>
                      <a:r>
                        <a:rPr kumimoji="0" lang="en-US" sz="1200" b="1" i="0" u="none" strike="noStrike" cap="none" normalizeH="0" baseline="0" dirty="0" smtClean="0">
                          <a:ln>
                            <a:noFill/>
                          </a:ln>
                          <a:solidFill>
                            <a:schemeClr val="bg2"/>
                          </a:solidFill>
                          <a:effectLst/>
                          <a:latin typeface="Calibri" pitchFamily="34" charset="0"/>
                          <a:cs typeface="Calibri" pitchFamily="34" charset="0"/>
                        </a:rPr>
                        <a:t> </a:t>
                      </a:r>
                      <a:r>
                        <a:rPr kumimoji="0" lang="en-US" sz="1200" b="1" i="0" u="none" strike="noStrike" cap="none" normalizeH="0" baseline="0" dirty="0" err="1" smtClean="0">
                          <a:ln>
                            <a:noFill/>
                          </a:ln>
                          <a:solidFill>
                            <a:schemeClr val="bg2"/>
                          </a:solidFill>
                          <a:effectLst/>
                          <a:latin typeface="Calibri" pitchFamily="34" charset="0"/>
                          <a:cs typeface="Calibri" pitchFamily="34" charset="0"/>
                        </a:rPr>
                        <a:t>pengaruh</a:t>
                      </a:r>
                      <a:r>
                        <a:rPr kumimoji="0" lang="en-US" sz="1200" b="1" i="0" u="none" strike="noStrike" cap="none" normalizeH="0" baseline="0" dirty="0" smtClean="0">
                          <a:ln>
                            <a:noFill/>
                          </a:ln>
                          <a:solidFill>
                            <a:schemeClr val="bg2"/>
                          </a:solidFill>
                          <a:effectLst/>
                          <a:latin typeface="Calibri" pitchFamily="34" charset="0"/>
                          <a:cs typeface="Calibri" pitchFamily="34" charset="0"/>
                        </a:rPr>
                        <a:t> </a:t>
                      </a:r>
                      <a:r>
                        <a:rPr kumimoji="0" lang="en-US" sz="1200" b="1" i="0" u="none" strike="noStrike" cap="none" normalizeH="0" baseline="0" dirty="0" err="1" smtClean="0">
                          <a:ln>
                            <a:noFill/>
                          </a:ln>
                          <a:solidFill>
                            <a:schemeClr val="bg2"/>
                          </a:solidFill>
                          <a:effectLst/>
                          <a:latin typeface="Calibri" pitchFamily="34" charset="0"/>
                          <a:cs typeface="Calibri" pitchFamily="34" charset="0"/>
                        </a:rPr>
                        <a:t>waktu</a:t>
                      </a:r>
                      <a:r>
                        <a:rPr kumimoji="0" lang="en-US" sz="1200" b="1" i="0" u="none" strike="noStrike" cap="none" normalizeH="0" baseline="0" dirty="0" smtClean="0">
                          <a:ln>
                            <a:noFill/>
                          </a:ln>
                          <a:solidFill>
                            <a:schemeClr val="bg2"/>
                          </a:solidFill>
                          <a:effectLst/>
                          <a:latin typeface="Calibri" pitchFamily="34" charset="0"/>
                          <a:cs typeface="Calibri" pitchFamily="34" charset="0"/>
                        </a:rPr>
                        <a:t> </a:t>
                      </a:r>
                      <a:r>
                        <a:rPr kumimoji="0" lang="en-US" sz="1200" b="1" i="0" u="none" strike="noStrike" cap="none" normalizeH="0" baseline="0" dirty="0" err="1" smtClean="0">
                          <a:ln>
                            <a:noFill/>
                          </a:ln>
                          <a:solidFill>
                            <a:schemeClr val="bg2"/>
                          </a:solidFill>
                          <a:effectLst/>
                          <a:latin typeface="Calibri" pitchFamily="34" charset="0"/>
                          <a:cs typeface="Calibri" pitchFamily="34" charset="0"/>
                        </a:rPr>
                        <a:t>terhadap</a:t>
                      </a:r>
                      <a:r>
                        <a:rPr kumimoji="0" lang="en-US" sz="1200" b="1" i="0" u="none" strike="noStrike" cap="none" normalizeH="0" baseline="0" dirty="0" smtClean="0">
                          <a:ln>
                            <a:noFill/>
                          </a:ln>
                          <a:solidFill>
                            <a:schemeClr val="bg2"/>
                          </a:solidFill>
                          <a:effectLst/>
                          <a:latin typeface="Calibri" pitchFamily="34" charset="0"/>
                          <a:cs typeface="Calibri" pitchFamily="34" charset="0"/>
                        </a:rPr>
                        <a:t> </a:t>
                      </a:r>
                      <a:r>
                        <a:rPr kumimoji="0" lang="en-US" sz="1200" b="1" i="0" u="none" strike="noStrike" cap="none" normalizeH="0" baseline="0" dirty="0" err="1" smtClean="0">
                          <a:ln>
                            <a:noFill/>
                          </a:ln>
                          <a:solidFill>
                            <a:schemeClr val="bg2"/>
                          </a:solidFill>
                          <a:effectLst/>
                          <a:latin typeface="Calibri" pitchFamily="34" charset="0"/>
                          <a:cs typeface="Calibri" pitchFamily="34" charset="0"/>
                        </a:rPr>
                        <a:t>tekan</a:t>
                      </a:r>
                      <a:r>
                        <a:rPr kumimoji="0" lang="en-US" sz="1200" b="1" i="0" u="none" strike="noStrike" cap="none" normalizeH="0" baseline="0" dirty="0" smtClean="0">
                          <a:ln>
                            <a:noFill/>
                          </a:ln>
                          <a:solidFill>
                            <a:schemeClr val="bg2"/>
                          </a:solidFill>
                          <a:effectLst/>
                          <a:latin typeface="Calibri" pitchFamily="34" charset="0"/>
                          <a:cs typeface="Calibri" pitchFamily="34" charset="0"/>
                        </a:rPr>
                        <a:t> </a:t>
                      </a:r>
                      <a:r>
                        <a:rPr kumimoji="0" lang="en-US" sz="1200" b="1" i="0" u="none" strike="noStrike" cap="none" normalizeH="0" baseline="0" dirty="0" err="1" smtClean="0">
                          <a:ln>
                            <a:noFill/>
                          </a:ln>
                          <a:solidFill>
                            <a:schemeClr val="bg2"/>
                          </a:solidFill>
                          <a:effectLst/>
                          <a:latin typeface="Calibri" pitchFamily="34" charset="0"/>
                          <a:cs typeface="Calibri" pitchFamily="34" charset="0"/>
                        </a:rPr>
                        <a:t>beton</a:t>
                      </a:r>
                      <a:r>
                        <a:rPr kumimoji="0" lang="en-US" sz="1200" b="1" i="0" u="none" strike="noStrike" cap="none" normalizeH="0" baseline="0" dirty="0" smtClean="0">
                          <a:ln>
                            <a:noFill/>
                          </a:ln>
                          <a:solidFill>
                            <a:schemeClr val="bg2"/>
                          </a:solidFill>
                          <a:effectLst/>
                          <a:latin typeface="Calibri" pitchFamily="34" charset="0"/>
                          <a:cs typeface="Calibri" pitchFamily="34" charset="0"/>
                        </a:rPr>
                        <a:t>. </a:t>
                      </a:r>
                      <a:endParaRPr kumimoji="0" lang="en-US" sz="1200" b="0" i="0" u="none" strike="noStrike" cap="none" normalizeH="0" baseline="0" dirty="0" smtClean="0">
                        <a:ln>
                          <a:noFill/>
                        </a:ln>
                        <a:solidFill>
                          <a:schemeClr val="bg2"/>
                        </a:solidFill>
                        <a:effectLst/>
                        <a:latin typeface="Calibri" pitchFamily="34" charset="0"/>
                        <a:cs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err="1" smtClean="0">
                          <a:ln>
                            <a:noFill/>
                          </a:ln>
                          <a:solidFill>
                            <a:schemeClr val="bg2"/>
                          </a:solidFill>
                          <a:effectLst/>
                          <a:latin typeface="Calibri" pitchFamily="34" charset="0"/>
                          <a:cs typeface="Calibri" pitchFamily="34" charset="0"/>
                        </a:rPr>
                        <a:t>Meneliti</a:t>
                      </a:r>
                      <a:r>
                        <a:rPr kumimoji="0" lang="en-US" sz="1200" b="1" i="0" u="none" strike="noStrike" cap="none" normalizeH="0" baseline="0" dirty="0" smtClean="0">
                          <a:ln>
                            <a:noFill/>
                          </a:ln>
                          <a:solidFill>
                            <a:schemeClr val="bg2"/>
                          </a:solidFill>
                          <a:effectLst/>
                          <a:latin typeface="Calibri" pitchFamily="34" charset="0"/>
                          <a:cs typeface="Calibri" pitchFamily="34" charset="0"/>
                        </a:rPr>
                        <a:t> </a:t>
                      </a:r>
                      <a:r>
                        <a:rPr kumimoji="0" lang="en-US" sz="1200" b="1" i="0" u="none" strike="noStrike" cap="none" normalizeH="0" baseline="0" dirty="0" err="1" smtClean="0">
                          <a:ln>
                            <a:noFill/>
                          </a:ln>
                          <a:solidFill>
                            <a:schemeClr val="bg2"/>
                          </a:solidFill>
                          <a:effectLst/>
                          <a:latin typeface="Calibri" pitchFamily="34" charset="0"/>
                          <a:cs typeface="Calibri" pitchFamily="34" charset="0"/>
                        </a:rPr>
                        <a:t>kualitas</a:t>
                      </a:r>
                      <a:r>
                        <a:rPr kumimoji="0" lang="en-US" sz="1200" b="1" i="0" u="none" strike="noStrike" cap="none" normalizeH="0" baseline="0" dirty="0" smtClean="0">
                          <a:ln>
                            <a:noFill/>
                          </a:ln>
                          <a:solidFill>
                            <a:schemeClr val="bg2"/>
                          </a:solidFill>
                          <a:effectLst/>
                          <a:latin typeface="Calibri" pitchFamily="34" charset="0"/>
                          <a:cs typeface="Calibri" pitchFamily="34" charset="0"/>
                        </a:rPr>
                        <a:t> material yang </a:t>
                      </a:r>
                      <a:r>
                        <a:rPr kumimoji="0" lang="en-US" sz="1200" b="1" i="0" u="none" strike="noStrike" cap="none" normalizeH="0" baseline="0" dirty="0" err="1" smtClean="0">
                          <a:ln>
                            <a:noFill/>
                          </a:ln>
                          <a:solidFill>
                            <a:schemeClr val="bg2"/>
                          </a:solidFill>
                          <a:effectLst/>
                          <a:latin typeface="Calibri" pitchFamily="34" charset="0"/>
                          <a:cs typeface="Calibri" pitchFamily="34" charset="0"/>
                        </a:rPr>
                        <a:t>dipakai</a:t>
                      </a:r>
                      <a:r>
                        <a:rPr kumimoji="0" lang="en-US" sz="1200" b="1" i="0" u="none" strike="noStrike" cap="none" normalizeH="0" baseline="0" dirty="0" smtClean="0">
                          <a:ln>
                            <a:noFill/>
                          </a:ln>
                          <a:solidFill>
                            <a:schemeClr val="bg2"/>
                          </a:solidFill>
                          <a:effectLst/>
                          <a:latin typeface="Calibri" pitchFamily="34" charset="0"/>
                          <a:cs typeface="Calibri" pitchFamily="34" charset="0"/>
                        </a:rPr>
                        <a:t>.</a:t>
                      </a:r>
                      <a:endParaRPr kumimoji="0" lang="en-US" sz="1200" b="0" i="0" u="none" strike="noStrike" cap="none" normalizeH="0" baseline="0" dirty="0" smtClean="0">
                        <a:ln>
                          <a:noFill/>
                        </a:ln>
                        <a:solidFill>
                          <a:schemeClr val="bg2"/>
                        </a:solidFill>
                        <a:effectLst/>
                        <a:latin typeface="Calibri" pitchFamily="34" charset="0"/>
                        <a:cs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err="1" smtClean="0">
                          <a:ln>
                            <a:noFill/>
                          </a:ln>
                          <a:solidFill>
                            <a:schemeClr val="bg2"/>
                          </a:solidFill>
                          <a:effectLst/>
                          <a:latin typeface="Calibri" pitchFamily="34" charset="0"/>
                          <a:cs typeface="Calibri" pitchFamily="34" charset="0"/>
                        </a:rPr>
                        <a:t>Meneliti</a:t>
                      </a:r>
                      <a:r>
                        <a:rPr kumimoji="0" lang="en-US" sz="1200" b="1" i="0" u="none" strike="noStrike" cap="none" normalizeH="0" baseline="0" dirty="0" smtClean="0">
                          <a:ln>
                            <a:noFill/>
                          </a:ln>
                          <a:solidFill>
                            <a:schemeClr val="bg2"/>
                          </a:solidFill>
                          <a:effectLst/>
                          <a:latin typeface="Calibri" pitchFamily="34" charset="0"/>
                          <a:cs typeface="Calibri" pitchFamily="34" charset="0"/>
                        </a:rPr>
                        <a:t> </a:t>
                      </a:r>
                      <a:r>
                        <a:rPr kumimoji="0" lang="en-US" sz="1200" b="1" i="0" u="none" strike="noStrike" cap="none" normalizeH="0" baseline="0" dirty="0" err="1" smtClean="0">
                          <a:ln>
                            <a:noFill/>
                          </a:ln>
                          <a:solidFill>
                            <a:schemeClr val="bg2"/>
                          </a:solidFill>
                          <a:effectLst/>
                          <a:latin typeface="Calibri" pitchFamily="34" charset="0"/>
                          <a:cs typeface="Calibri" pitchFamily="34" charset="0"/>
                        </a:rPr>
                        <a:t>campuran</a:t>
                      </a:r>
                      <a:r>
                        <a:rPr kumimoji="0" lang="en-US" sz="1200" b="1" i="0" u="none" strike="noStrike" cap="none" normalizeH="0" baseline="0" dirty="0" smtClean="0">
                          <a:ln>
                            <a:noFill/>
                          </a:ln>
                          <a:solidFill>
                            <a:schemeClr val="bg2"/>
                          </a:solidFill>
                          <a:effectLst/>
                          <a:latin typeface="Calibri" pitchFamily="34" charset="0"/>
                          <a:cs typeface="Calibri" pitchFamily="34" charset="0"/>
                        </a:rPr>
                        <a:t> fly ash </a:t>
                      </a:r>
                      <a:r>
                        <a:rPr kumimoji="0" lang="en-US" sz="1200" b="1" i="0" u="none" strike="noStrike" cap="none" normalizeH="0" baseline="0" dirty="0" err="1" smtClean="0">
                          <a:ln>
                            <a:noFill/>
                          </a:ln>
                          <a:solidFill>
                            <a:schemeClr val="bg2"/>
                          </a:solidFill>
                          <a:effectLst/>
                          <a:latin typeface="Calibri" pitchFamily="34" charset="0"/>
                          <a:cs typeface="Calibri" pitchFamily="34" charset="0"/>
                        </a:rPr>
                        <a:t>sebagai</a:t>
                      </a:r>
                      <a:r>
                        <a:rPr kumimoji="0" lang="en-US" sz="1200" b="1" i="0" u="none" strike="noStrike" cap="none" normalizeH="0" baseline="0" dirty="0" smtClean="0">
                          <a:ln>
                            <a:noFill/>
                          </a:ln>
                          <a:solidFill>
                            <a:schemeClr val="bg2"/>
                          </a:solidFill>
                          <a:effectLst/>
                          <a:latin typeface="Calibri" pitchFamily="34" charset="0"/>
                          <a:cs typeface="Calibri" pitchFamily="34" charset="0"/>
                        </a:rPr>
                        <a:t> </a:t>
                      </a:r>
                      <a:r>
                        <a:rPr kumimoji="0" lang="en-US" sz="1200" b="1" i="0" u="none" strike="noStrike" cap="none" normalizeH="0" baseline="0" dirty="0" err="1" smtClean="0">
                          <a:ln>
                            <a:noFill/>
                          </a:ln>
                          <a:solidFill>
                            <a:schemeClr val="bg2"/>
                          </a:solidFill>
                          <a:effectLst/>
                          <a:latin typeface="Calibri" pitchFamily="34" charset="0"/>
                          <a:cs typeface="Calibri" pitchFamily="34" charset="0"/>
                        </a:rPr>
                        <a:t>pendukung</a:t>
                      </a:r>
                      <a:r>
                        <a:rPr kumimoji="0" lang="en-US" sz="1200" b="1" i="0" u="none" strike="noStrike" cap="none" normalizeH="0" baseline="0" dirty="0" smtClean="0">
                          <a:ln>
                            <a:noFill/>
                          </a:ln>
                          <a:solidFill>
                            <a:schemeClr val="bg2"/>
                          </a:solidFill>
                          <a:effectLst/>
                          <a:latin typeface="Calibri" pitchFamily="34" charset="0"/>
                          <a:cs typeface="Calibri" pitchFamily="34" charset="0"/>
                        </a:rPr>
                        <a:t> </a:t>
                      </a:r>
                      <a:r>
                        <a:rPr kumimoji="0" lang="en-US" sz="1200" b="1" i="0" u="none" strike="noStrike" cap="none" normalizeH="0" baseline="0" dirty="0" err="1" smtClean="0">
                          <a:ln>
                            <a:noFill/>
                          </a:ln>
                          <a:solidFill>
                            <a:schemeClr val="bg2"/>
                          </a:solidFill>
                          <a:effectLst/>
                          <a:latin typeface="Calibri" pitchFamily="34" charset="0"/>
                          <a:cs typeface="Calibri" pitchFamily="34" charset="0"/>
                        </a:rPr>
                        <a:t>beton</a:t>
                      </a:r>
                      <a:r>
                        <a:rPr kumimoji="0" lang="en-US" sz="1200" b="1" i="0" u="none" strike="noStrike" cap="none" normalizeH="0" baseline="0" dirty="0" smtClean="0">
                          <a:ln>
                            <a:noFill/>
                          </a:ln>
                          <a:solidFill>
                            <a:schemeClr val="bg2"/>
                          </a:solidFill>
                          <a:effectLst/>
                          <a:latin typeface="Calibri" pitchFamily="34" charset="0"/>
                          <a:cs typeface="Calibri" pitchFamily="34" charset="0"/>
                        </a:rPr>
                        <a:t> ready-mix.</a:t>
                      </a:r>
                      <a:endParaRPr kumimoji="0" lang="en-US" sz="1200" b="0" i="0" u="none" strike="noStrike" cap="none" normalizeH="0" baseline="0" dirty="0" smtClean="0">
                        <a:ln>
                          <a:noFill/>
                        </a:ln>
                        <a:solidFill>
                          <a:schemeClr val="bg2"/>
                        </a:solidFill>
                        <a:effectLst/>
                        <a:latin typeface="Calibri" pitchFamily="34" charset="0"/>
                        <a:cs typeface="Calibri" pitchFamily="34" charset="0"/>
                      </a:endParaRPr>
                    </a:p>
                  </a:txBody>
                  <a:tcPr marL="67945" marR="6794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s-ES" sz="1200" b="1" i="0" u="none" strike="noStrike" cap="none" normalizeH="0" baseline="0" dirty="0" smtClean="0">
                          <a:ln>
                            <a:noFill/>
                          </a:ln>
                          <a:solidFill>
                            <a:schemeClr val="accent6">
                              <a:lumMod val="60000"/>
                              <a:lumOff val="40000"/>
                            </a:schemeClr>
                          </a:solidFill>
                          <a:effectLst/>
                          <a:latin typeface="Calibri" pitchFamily="34" charset="0"/>
                          <a:cs typeface="Calibri" pitchFamily="34" charset="0"/>
                        </a:rPr>
                        <a:t>P.6.1.1; P.6.1.2;</a:t>
                      </a:r>
                      <a:endParaRPr kumimoji="0" lang="en-US" sz="1200" b="0" i="0" u="none" strike="noStrike" cap="none" normalizeH="0" baseline="0" dirty="0" smtClean="0">
                        <a:ln>
                          <a:noFill/>
                        </a:ln>
                        <a:solidFill>
                          <a:schemeClr val="accent6">
                            <a:lumMod val="60000"/>
                            <a:lumOff val="40000"/>
                          </a:schemeClr>
                        </a:solidFill>
                        <a:effectLst/>
                        <a:latin typeface="Calibri" pitchFamily="34" charset="0"/>
                        <a:cs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s-ES" sz="1200" b="1" i="0" u="none" strike="noStrike" cap="none" normalizeH="0" baseline="0" dirty="0" smtClean="0">
                          <a:ln>
                            <a:noFill/>
                          </a:ln>
                          <a:solidFill>
                            <a:schemeClr val="accent6">
                              <a:lumMod val="60000"/>
                              <a:lumOff val="40000"/>
                            </a:schemeClr>
                          </a:solidFill>
                          <a:effectLst/>
                          <a:latin typeface="Calibri" pitchFamily="34" charset="0"/>
                          <a:cs typeface="Calibri" pitchFamily="34" charset="0"/>
                        </a:rPr>
                        <a:t>P.6.1.4; P.6.2.1;</a:t>
                      </a:r>
                      <a:endParaRPr kumimoji="0" lang="en-US" sz="1200" b="0" i="0" u="none" strike="noStrike" cap="none" normalizeH="0" baseline="0" dirty="0" smtClean="0">
                        <a:ln>
                          <a:noFill/>
                        </a:ln>
                        <a:solidFill>
                          <a:schemeClr val="accent6">
                            <a:lumMod val="60000"/>
                            <a:lumOff val="40000"/>
                          </a:schemeClr>
                        </a:solidFill>
                        <a:effectLst/>
                        <a:latin typeface="Calibri" pitchFamily="34" charset="0"/>
                        <a:cs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s-ES" sz="1200" b="1" i="0" u="none" strike="noStrike" cap="none" normalizeH="0" baseline="0" dirty="0" smtClean="0">
                          <a:ln>
                            <a:noFill/>
                          </a:ln>
                          <a:solidFill>
                            <a:schemeClr val="accent6">
                              <a:lumMod val="60000"/>
                              <a:lumOff val="40000"/>
                            </a:schemeClr>
                          </a:solidFill>
                          <a:effectLst/>
                          <a:latin typeface="Calibri" pitchFamily="34" charset="0"/>
                          <a:cs typeface="Calibri" pitchFamily="34" charset="0"/>
                        </a:rPr>
                        <a:t>P.6.2.2; P.6.2.3;</a:t>
                      </a:r>
                      <a:endParaRPr kumimoji="0" lang="en-US" sz="1200" b="0" i="0" u="none" strike="noStrike" cap="none" normalizeH="0" baseline="0" dirty="0" smtClean="0">
                        <a:ln>
                          <a:noFill/>
                        </a:ln>
                        <a:solidFill>
                          <a:schemeClr val="accent6">
                            <a:lumMod val="60000"/>
                            <a:lumOff val="40000"/>
                          </a:schemeClr>
                        </a:solidFill>
                        <a:effectLst/>
                        <a:latin typeface="Calibri" pitchFamily="34" charset="0"/>
                        <a:cs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s-ES" sz="1200" b="1" i="0" u="none" strike="noStrike" cap="none" normalizeH="0" baseline="0" dirty="0" smtClean="0">
                          <a:ln>
                            <a:noFill/>
                          </a:ln>
                          <a:solidFill>
                            <a:schemeClr val="accent6">
                              <a:lumMod val="60000"/>
                              <a:lumOff val="40000"/>
                            </a:schemeClr>
                          </a:solidFill>
                          <a:effectLst/>
                          <a:latin typeface="Calibri" pitchFamily="34" charset="0"/>
                          <a:cs typeface="Calibri" pitchFamily="34" charset="0"/>
                        </a:rPr>
                        <a:t>P.6.4.1; P.6.5.1;</a:t>
                      </a:r>
                      <a:endParaRPr kumimoji="0" lang="en-US" sz="1200" b="0" i="0" u="none" strike="noStrike" cap="none" normalizeH="0" baseline="0" dirty="0" smtClean="0">
                        <a:ln>
                          <a:noFill/>
                        </a:ln>
                        <a:solidFill>
                          <a:schemeClr val="accent6">
                            <a:lumMod val="60000"/>
                            <a:lumOff val="40000"/>
                          </a:schemeClr>
                        </a:solidFill>
                        <a:effectLst/>
                        <a:latin typeface="Calibri" pitchFamily="34" charset="0"/>
                        <a:cs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s-ES" sz="1200" b="1" i="0" u="none" strike="noStrike" cap="none" normalizeH="0" baseline="0" dirty="0" smtClean="0">
                          <a:ln>
                            <a:noFill/>
                          </a:ln>
                          <a:solidFill>
                            <a:schemeClr val="accent6">
                              <a:lumMod val="60000"/>
                              <a:lumOff val="40000"/>
                            </a:schemeClr>
                          </a:solidFill>
                          <a:effectLst/>
                          <a:latin typeface="Calibri" pitchFamily="34" charset="0"/>
                          <a:cs typeface="Calibri" pitchFamily="34" charset="0"/>
                        </a:rPr>
                        <a:t>P.6.5.3;</a:t>
                      </a:r>
                    </a:p>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endParaRPr kumimoji="0" lang="es-ES" sz="1200" b="1" i="0" u="none" strike="noStrike" cap="none" normalizeH="0" baseline="0" dirty="0" smtClean="0">
                        <a:ln>
                          <a:noFill/>
                        </a:ln>
                        <a:solidFill>
                          <a:srgbClr val="3333CC"/>
                        </a:solidFill>
                        <a:effectLst/>
                        <a:latin typeface="Calibri" pitchFamily="34" charset="0"/>
                        <a:cs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dirty="0" smtClean="0">
                          <a:ln>
                            <a:noFill/>
                          </a:ln>
                          <a:solidFill>
                            <a:schemeClr val="bg2"/>
                          </a:solidFill>
                          <a:effectLst/>
                          <a:latin typeface="Calibri" pitchFamily="34" charset="0"/>
                          <a:ea typeface="Times New Roman" pitchFamily="18" charset="0"/>
                          <a:cs typeface="Calibri" pitchFamily="34" charset="0"/>
                        </a:rPr>
                        <a:t>P 9.1.1; P 9.1.2;</a:t>
                      </a:r>
                    </a:p>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dirty="0" smtClean="0">
                          <a:ln>
                            <a:noFill/>
                          </a:ln>
                          <a:solidFill>
                            <a:schemeClr val="bg2"/>
                          </a:solidFill>
                          <a:effectLst/>
                          <a:latin typeface="Calibri" pitchFamily="34" charset="0"/>
                          <a:ea typeface="Times New Roman" pitchFamily="18" charset="0"/>
                          <a:cs typeface="Calibri" pitchFamily="34" charset="0"/>
                        </a:rPr>
                        <a:t>P 9.2.2; P 9.3.1;</a:t>
                      </a:r>
                    </a:p>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dirty="0" smtClean="0">
                          <a:ln>
                            <a:noFill/>
                          </a:ln>
                          <a:solidFill>
                            <a:schemeClr val="bg2"/>
                          </a:solidFill>
                          <a:effectLst/>
                          <a:latin typeface="Calibri" pitchFamily="34" charset="0"/>
                          <a:ea typeface="Times New Roman" pitchFamily="18" charset="0"/>
                          <a:cs typeface="Calibri" pitchFamily="34" charset="0"/>
                        </a:rPr>
                        <a:t>P 9.4.3; P 9.4.6;</a:t>
                      </a:r>
                    </a:p>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dirty="0" smtClean="0">
                          <a:ln>
                            <a:noFill/>
                          </a:ln>
                          <a:solidFill>
                            <a:schemeClr val="bg2"/>
                          </a:solidFill>
                          <a:effectLst/>
                          <a:latin typeface="Calibri" pitchFamily="34" charset="0"/>
                          <a:ea typeface="Times New Roman" pitchFamily="18" charset="0"/>
                          <a:cs typeface="Calibri" pitchFamily="34" charset="0"/>
                        </a:rPr>
                        <a:t>P 9.5.5. </a:t>
                      </a:r>
                    </a:p>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endParaRPr kumimoji="0" lang="en-US" sz="1200" b="0" i="0" u="none" strike="noStrike" cap="none" normalizeH="0" baseline="0" dirty="0" smtClean="0">
                        <a:ln>
                          <a:noFill/>
                        </a:ln>
                        <a:solidFill>
                          <a:schemeClr val="bg2"/>
                        </a:solidFill>
                        <a:effectLst/>
                        <a:latin typeface="Calibri" pitchFamily="34" charset="0"/>
                        <a:cs typeface="Calibri" pitchFamily="34" charset="0"/>
                      </a:endParaRPr>
                    </a:p>
                  </a:txBody>
                  <a:tcPr marL="67945" marR="67945" marT="0" marB="0" horzOverflow="overflow">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14350" algn="l"/>
                          <a:tab pos="685800" algn="l"/>
                        </a:tabLst>
                      </a:pPr>
                      <a:endParaRPr kumimoji="0" lang="en-US" sz="1200" b="1" i="0" u="none" strike="noStrike" cap="none" normalizeH="0" baseline="0" smtClean="0">
                        <a:ln>
                          <a:noFill/>
                        </a:ln>
                        <a:solidFill>
                          <a:schemeClr val="bg2"/>
                        </a:solidFill>
                        <a:effectLst/>
                        <a:latin typeface="Calibri" pitchFamily="34" charset="0"/>
                        <a:ea typeface="Times New Roman" pitchFamily="18" charset="0"/>
                        <a:cs typeface="Calibri" pitchFamily="34" charset="0"/>
                      </a:endParaRPr>
                    </a:p>
                  </a:txBody>
                  <a:tcPr marL="32444" marR="32444" marT="0" marB="0" horzOverflow="overflow">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14350" algn="l"/>
                          <a:tab pos="685800" algn="l"/>
                        </a:tabLst>
                      </a:pPr>
                      <a:endParaRPr kumimoji="0" lang="en-US" sz="1200" b="1" i="0" u="none" strike="noStrike" cap="none" normalizeH="0" baseline="0" smtClean="0">
                        <a:ln>
                          <a:noFill/>
                        </a:ln>
                        <a:solidFill>
                          <a:schemeClr val="bg2"/>
                        </a:solidFill>
                        <a:effectLst/>
                        <a:latin typeface="Calibri" pitchFamily="34" charset="0"/>
                        <a:ea typeface="Times New Roman" pitchFamily="18" charset="0"/>
                        <a:cs typeface="Calibri" pitchFamily="34" charset="0"/>
                      </a:endParaRPr>
                    </a:p>
                  </a:txBody>
                  <a:tcPr marL="32444" marR="3244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14350" algn="l"/>
                          <a:tab pos="685800" algn="l"/>
                        </a:tabLst>
                      </a:pPr>
                      <a:endParaRPr kumimoji="0" lang="en-US" sz="1200" b="1" i="0" u="none" strike="noStrike" cap="none" normalizeH="0" baseline="0" smtClean="0">
                        <a:ln>
                          <a:noFill/>
                        </a:ln>
                        <a:solidFill>
                          <a:schemeClr val="bg2"/>
                        </a:solidFill>
                        <a:effectLst/>
                        <a:latin typeface="Calibri" pitchFamily="34" charset="0"/>
                        <a:ea typeface="Times New Roman" pitchFamily="18" charset="0"/>
                        <a:cs typeface="Calibri" pitchFamily="34" charset="0"/>
                      </a:endParaRPr>
                    </a:p>
                  </a:txBody>
                  <a:tcPr marL="32444" marR="3244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14350" algn="l"/>
                          <a:tab pos="685800" algn="l"/>
                        </a:tabLst>
                      </a:pPr>
                      <a:endParaRPr kumimoji="0" lang="en-US" sz="1200" b="1" i="0" u="none" strike="noStrike" cap="none" normalizeH="0" baseline="0" smtClean="0">
                        <a:ln>
                          <a:noFill/>
                        </a:ln>
                        <a:solidFill>
                          <a:schemeClr val="bg2"/>
                        </a:solidFill>
                        <a:effectLst/>
                        <a:latin typeface="Calibri" pitchFamily="34" charset="0"/>
                        <a:ea typeface="Times New Roman" pitchFamily="18" charset="0"/>
                        <a:cs typeface="Calibri" pitchFamily="34" charset="0"/>
                      </a:endParaRPr>
                    </a:p>
                  </a:txBody>
                  <a:tcPr marL="32444" marR="32444" marT="0" marB="0" horzOverflow="overflow">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1508846">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smtClean="0">
                          <a:ln>
                            <a:noFill/>
                          </a:ln>
                          <a:solidFill>
                            <a:schemeClr val="bg2"/>
                          </a:solidFill>
                          <a:effectLst/>
                          <a:latin typeface="Calibri" pitchFamily="34" charset="0"/>
                          <a:ea typeface="Times New Roman" pitchFamily="18" charset="0"/>
                          <a:cs typeface="Calibri" pitchFamily="34" charset="0"/>
                        </a:rPr>
                        <a:t>3.</a:t>
                      </a:r>
                    </a:p>
                  </a:txBody>
                  <a:tcPr marL="32444" marR="32444" marT="0" marB="0" horzOverflow="overflow">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smtClean="0">
                          <a:ln>
                            <a:noFill/>
                          </a:ln>
                          <a:solidFill>
                            <a:schemeClr val="bg2"/>
                          </a:solidFill>
                          <a:effectLst/>
                          <a:latin typeface="Calibri" pitchFamily="34" charset="0"/>
                          <a:cs typeface="Calibri" pitchFamily="34" charset="0"/>
                        </a:rPr>
                        <a:t>2000</a:t>
                      </a:r>
                    </a:p>
                    <a:p>
                      <a:pPr marL="0" marR="0" lvl="0" indent="0" algn="ctr"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smtClean="0">
                          <a:ln>
                            <a:noFill/>
                          </a:ln>
                          <a:solidFill>
                            <a:schemeClr val="bg2"/>
                          </a:solidFill>
                          <a:effectLst/>
                          <a:latin typeface="Calibri" pitchFamily="34" charset="0"/>
                          <a:cs typeface="Calibri" pitchFamily="34" charset="0"/>
                        </a:rPr>
                        <a:t>-</a:t>
                      </a:r>
                    </a:p>
                    <a:p>
                      <a:pPr marL="0" marR="0" lvl="0" indent="0" algn="ctr"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smtClean="0">
                          <a:ln>
                            <a:noFill/>
                          </a:ln>
                          <a:solidFill>
                            <a:schemeClr val="bg2"/>
                          </a:solidFill>
                          <a:effectLst/>
                          <a:latin typeface="Calibri" pitchFamily="34" charset="0"/>
                          <a:cs typeface="Calibri" pitchFamily="34" charset="0"/>
                        </a:rPr>
                        <a:t>2001</a:t>
                      </a:r>
                    </a:p>
                  </a:txBody>
                  <a:tcPr marL="67945" marR="6794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s-ES" sz="1200" b="1" i="0" u="none" strike="noStrike" cap="none" normalizeH="0" baseline="0" smtClean="0">
                          <a:ln>
                            <a:noFill/>
                          </a:ln>
                          <a:solidFill>
                            <a:schemeClr val="bg2"/>
                          </a:solidFill>
                          <a:effectLst/>
                          <a:latin typeface="Calibri" pitchFamily="34" charset="0"/>
                          <a:cs typeface="Calibri" pitchFamily="34" charset="0"/>
                        </a:rPr>
                        <a:t>Fakultas Teknik, </a:t>
                      </a:r>
                    </a:p>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s-ES" sz="1200" b="1" i="0" u="none" strike="noStrike" cap="none" normalizeH="0" baseline="0" smtClean="0">
                          <a:ln>
                            <a:noFill/>
                          </a:ln>
                          <a:solidFill>
                            <a:schemeClr val="bg2"/>
                          </a:solidFill>
                          <a:effectLst/>
                          <a:latin typeface="Calibri" pitchFamily="34" charset="0"/>
                          <a:cs typeface="Calibri" pitchFamily="34" charset="0"/>
                        </a:rPr>
                        <a:t>Univ/Institut …………..,</a:t>
                      </a:r>
                      <a:endParaRPr kumimoji="0" lang="en-US" sz="1200" b="1" i="0" u="none" strike="noStrike" cap="none" normalizeH="0" baseline="0" smtClean="0">
                        <a:ln>
                          <a:noFill/>
                        </a:ln>
                        <a:solidFill>
                          <a:schemeClr val="bg2"/>
                        </a:solidFill>
                        <a:effectLst/>
                        <a:latin typeface="Calibri" pitchFamily="34" charset="0"/>
                        <a:cs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s-ES" sz="1200" b="1" i="0" u="none" strike="noStrike" cap="none" normalizeH="0" baseline="0" smtClean="0">
                          <a:ln>
                            <a:noFill/>
                          </a:ln>
                          <a:solidFill>
                            <a:schemeClr val="bg2"/>
                          </a:solidFill>
                          <a:effectLst/>
                          <a:latin typeface="Calibri" pitchFamily="34" charset="0"/>
                          <a:cs typeface="Calibri" pitchFamily="34" charset="0"/>
                        </a:rPr>
                        <a:t>Dirjen Dikti;</a:t>
                      </a:r>
                      <a:endParaRPr kumimoji="0" lang="en-US" sz="1200" b="1" i="0" u="none" strike="noStrike" cap="none" normalizeH="0" baseline="0" smtClean="0">
                        <a:ln>
                          <a:noFill/>
                        </a:ln>
                        <a:solidFill>
                          <a:schemeClr val="bg2"/>
                        </a:solidFill>
                        <a:effectLst/>
                        <a:latin typeface="Calibri" pitchFamily="34" charset="0"/>
                        <a:cs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1" u="none" strike="noStrike" cap="none" normalizeH="0" baseline="0" smtClean="0">
                          <a:ln>
                            <a:noFill/>
                          </a:ln>
                          <a:solidFill>
                            <a:schemeClr val="bg2"/>
                          </a:solidFill>
                          <a:effectLst/>
                          <a:latin typeface="Calibri" pitchFamily="34" charset="0"/>
                          <a:ea typeface="Times New Roman" pitchFamily="18" charset="0"/>
                          <a:cs typeface="Calibri" pitchFamily="34" charset="0"/>
                        </a:rPr>
                        <a:t>"Research on The Integration Of Commercial Software To Increase Productivity ; a Case Study of Mold Design”</a:t>
                      </a:r>
                      <a:endParaRPr kumimoji="0" lang="en-US" sz="1200" b="1" i="0" u="none" strike="noStrike" cap="none" normalizeH="0" baseline="0" smtClean="0">
                        <a:ln>
                          <a:noFill/>
                        </a:ln>
                        <a:solidFill>
                          <a:schemeClr val="bg2"/>
                        </a:solidFill>
                        <a:effectLst/>
                        <a:latin typeface="Calibri" pitchFamily="34" charset="0"/>
                        <a:cs typeface="Calibri" pitchFamily="34" charset="0"/>
                      </a:endParaRPr>
                    </a:p>
                  </a:txBody>
                  <a:tcPr marL="67945" marR="6794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smtClean="0">
                          <a:ln>
                            <a:noFill/>
                          </a:ln>
                          <a:solidFill>
                            <a:schemeClr val="bg2"/>
                          </a:solidFill>
                          <a:effectLst/>
                          <a:latin typeface="Calibri" pitchFamily="34" charset="0"/>
                          <a:cs typeface="Calibri" pitchFamily="34" charset="0"/>
                        </a:rPr>
                        <a:t>CNC – Cad CAM Research Asisten;</a:t>
                      </a:r>
                    </a:p>
                  </a:txBody>
                  <a:tcPr marL="67945" marR="6794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bg2"/>
                          </a:solidFill>
                          <a:effectLst/>
                          <a:latin typeface="Calibri" pitchFamily="34" charset="0"/>
                          <a:ea typeface="Times New Roman" pitchFamily="18" charset="0"/>
                          <a:cs typeface="Calibri" pitchFamily="34" charset="0"/>
                        </a:rPr>
                        <a:t>AutoCAD design and </a:t>
                      </a:r>
                      <a:r>
                        <a:rPr kumimoji="0" lang="en-US" sz="1200" b="1" i="0" u="none" strike="noStrike" cap="none" normalizeH="0" baseline="0" dirty="0" err="1" smtClean="0">
                          <a:ln>
                            <a:noFill/>
                          </a:ln>
                          <a:solidFill>
                            <a:schemeClr val="bg2"/>
                          </a:solidFill>
                          <a:effectLst/>
                          <a:latin typeface="Calibri" pitchFamily="34" charset="0"/>
                          <a:ea typeface="Times New Roman" pitchFamily="18" charset="0"/>
                          <a:cs typeface="Calibri" pitchFamily="34" charset="0"/>
                        </a:rPr>
                        <a:t>aplication</a:t>
                      </a:r>
                      <a:r>
                        <a:rPr kumimoji="0" lang="en-US" sz="1200" b="1" i="0" u="none" strike="noStrike" cap="none" normalizeH="0" baseline="0" dirty="0" smtClean="0">
                          <a:ln>
                            <a:noFill/>
                          </a:ln>
                          <a:solidFill>
                            <a:schemeClr val="bg2"/>
                          </a:solidFill>
                          <a:effectLst/>
                          <a:latin typeface="Calibri" pitchFamily="34" charset="0"/>
                          <a:ea typeface="Times New Roman" pitchFamily="18" charset="0"/>
                          <a:cs typeface="Calibri" pitchFamily="34" charset="0"/>
                        </a:rPr>
                        <a:t> to  </a:t>
                      </a:r>
                      <a:r>
                        <a:rPr kumimoji="0" lang="en-US" sz="1200" b="1" i="0" u="none" strike="noStrike" cap="none" normalizeH="0" baseline="0" dirty="0" err="1" smtClean="0">
                          <a:ln>
                            <a:noFill/>
                          </a:ln>
                          <a:solidFill>
                            <a:schemeClr val="bg2"/>
                          </a:solidFill>
                          <a:effectLst/>
                          <a:latin typeface="Calibri" pitchFamily="34" charset="0"/>
                          <a:ea typeface="Times New Roman" pitchFamily="18" charset="0"/>
                          <a:cs typeface="Calibri" pitchFamily="34" charset="0"/>
                        </a:rPr>
                        <a:t>Frais</a:t>
                      </a:r>
                      <a:r>
                        <a:rPr kumimoji="0" lang="en-US" sz="1200" b="1" i="0" u="none" strike="noStrike" cap="none" normalizeH="0" baseline="0" dirty="0" smtClean="0">
                          <a:ln>
                            <a:noFill/>
                          </a:ln>
                          <a:solidFill>
                            <a:schemeClr val="bg2"/>
                          </a:solidFill>
                          <a:effectLst/>
                          <a:latin typeface="Calibri" pitchFamily="34" charset="0"/>
                          <a:ea typeface="Times New Roman" pitchFamily="18" charset="0"/>
                          <a:cs typeface="Calibri" pitchFamily="34" charset="0"/>
                        </a:rPr>
                        <a:t> Machine-CNC EMCO VMC-200 and Simulation on </a:t>
                      </a:r>
                      <a:r>
                        <a:rPr kumimoji="0" lang="en-US" sz="1200" b="1" i="0" u="none" strike="noStrike" cap="none" normalizeH="0" baseline="0" dirty="0" err="1" smtClean="0">
                          <a:ln>
                            <a:noFill/>
                          </a:ln>
                          <a:solidFill>
                            <a:schemeClr val="bg2"/>
                          </a:solidFill>
                          <a:effectLst/>
                          <a:latin typeface="Calibri" pitchFamily="34" charset="0"/>
                          <a:ea typeface="Times New Roman" pitchFamily="18" charset="0"/>
                          <a:cs typeface="Calibri" pitchFamily="34" charset="0"/>
                        </a:rPr>
                        <a:t>Emcotronic</a:t>
                      </a:r>
                      <a:r>
                        <a:rPr kumimoji="0" lang="en-US" sz="1200" b="1" i="0" u="none" strike="noStrike" cap="none" normalizeH="0" baseline="0" dirty="0" smtClean="0">
                          <a:ln>
                            <a:noFill/>
                          </a:ln>
                          <a:solidFill>
                            <a:schemeClr val="bg2"/>
                          </a:solidFill>
                          <a:effectLst/>
                          <a:latin typeface="Calibri" pitchFamily="34" charset="0"/>
                          <a:ea typeface="Times New Roman" pitchFamily="18" charset="0"/>
                          <a:cs typeface="Calibri" pitchFamily="34" charset="0"/>
                        </a:rPr>
                        <a:t> TM-02 at CNC-Cad CAM lab,</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bg2"/>
                          </a:solidFill>
                          <a:effectLst/>
                          <a:latin typeface="Calibri" pitchFamily="34" charset="0"/>
                          <a:ea typeface="Times New Roman" pitchFamily="18" charset="0"/>
                          <a:cs typeface="Calibri" pitchFamily="34" charset="0"/>
                        </a:rPr>
                        <a:t>Promoter :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bg2"/>
                        </a:solidFill>
                        <a:effectLst/>
                        <a:latin typeface="Calibri" pitchFamily="34" charset="0"/>
                        <a:ea typeface="Times New Roman" pitchFamily="18" charset="0"/>
                        <a:cs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bg2"/>
                          </a:solidFill>
                          <a:effectLst/>
                          <a:latin typeface="Calibri" pitchFamily="34" charset="0"/>
                          <a:ea typeface="Times New Roman" pitchFamily="18" charset="0"/>
                          <a:cs typeface="Calibri" pitchFamily="34" charset="0"/>
                        </a:rPr>
                        <a:t>    </a:t>
                      </a:r>
                      <a:r>
                        <a:rPr lang="en-US" sz="1200" b="1" dirty="0" smtClean="0">
                          <a:solidFill>
                            <a:srgbClr val="3333CC"/>
                          </a:solidFill>
                          <a:latin typeface="Calibri" pitchFamily="34" charset="0"/>
                          <a:ea typeface="Times New Roman"/>
                          <a:cs typeface="Calibri" pitchFamily="34" charset="0"/>
                        </a:rPr>
                        <a:t>( </a:t>
                      </a:r>
                      <a:r>
                        <a:rPr lang="en-US" sz="1200" b="1" dirty="0" err="1" smtClean="0">
                          <a:solidFill>
                            <a:srgbClr val="3333CC"/>
                          </a:solidFill>
                          <a:latin typeface="Calibri" pitchFamily="34" charset="0"/>
                          <a:ea typeface="Times New Roman"/>
                          <a:cs typeface="Calibri" pitchFamily="34" charset="0"/>
                        </a:rPr>
                        <a:t>Bukti</a:t>
                      </a:r>
                      <a:r>
                        <a:rPr lang="en-US" sz="1200" b="1" dirty="0" smtClean="0">
                          <a:solidFill>
                            <a:srgbClr val="3333CC"/>
                          </a:solidFill>
                          <a:latin typeface="Calibri" pitchFamily="34" charset="0"/>
                          <a:ea typeface="Times New Roman"/>
                          <a:cs typeface="Calibri" pitchFamily="34" charset="0"/>
                        </a:rPr>
                        <a:t> </a:t>
                      </a:r>
                      <a:r>
                        <a:rPr lang="en-US" sz="1200" b="1" dirty="0" err="1" smtClean="0">
                          <a:solidFill>
                            <a:srgbClr val="3333CC"/>
                          </a:solidFill>
                          <a:latin typeface="Calibri" pitchFamily="34" charset="0"/>
                          <a:ea typeface="Times New Roman"/>
                          <a:cs typeface="Calibri" pitchFamily="34" charset="0"/>
                        </a:rPr>
                        <a:t>Terlampir</a:t>
                      </a:r>
                      <a:r>
                        <a:rPr lang="en-US" sz="1200" b="1" dirty="0" smtClean="0">
                          <a:solidFill>
                            <a:srgbClr val="3333CC"/>
                          </a:solidFill>
                          <a:latin typeface="Calibri" pitchFamily="34" charset="0"/>
                          <a:ea typeface="Times New Roman"/>
                          <a:cs typeface="Calibri" pitchFamily="34" charset="0"/>
                        </a:rPr>
                        <a:t> ).</a:t>
                      </a:r>
                      <a:endParaRPr kumimoji="0" lang="en-US" sz="1200" b="1" i="0" u="none" strike="noStrike" cap="none" normalizeH="0" baseline="0" dirty="0" smtClean="0">
                        <a:ln>
                          <a:noFill/>
                        </a:ln>
                        <a:solidFill>
                          <a:schemeClr val="bg2"/>
                        </a:solidFill>
                        <a:effectLst/>
                        <a:latin typeface="Calibri" pitchFamily="34" charset="0"/>
                        <a:ea typeface="Times New Roman" pitchFamily="18" charset="0"/>
                        <a:cs typeface="Calibri" pitchFamily="34" charset="0"/>
                      </a:endParaRPr>
                    </a:p>
                  </a:txBody>
                  <a:tcPr marL="67945" marR="6794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dirty="0" smtClean="0">
                          <a:ln>
                            <a:noFill/>
                          </a:ln>
                          <a:solidFill>
                            <a:schemeClr val="accent6">
                              <a:lumMod val="60000"/>
                              <a:lumOff val="40000"/>
                            </a:schemeClr>
                          </a:solidFill>
                          <a:effectLst/>
                          <a:latin typeface="Calibri" pitchFamily="34" charset="0"/>
                          <a:cs typeface="Calibri" pitchFamily="34" charset="0"/>
                        </a:rPr>
                        <a:t>P.6.1.1; P.6.1.2;</a:t>
                      </a:r>
                    </a:p>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dirty="0" smtClean="0">
                          <a:ln>
                            <a:noFill/>
                          </a:ln>
                          <a:solidFill>
                            <a:schemeClr val="accent6">
                              <a:lumMod val="60000"/>
                              <a:lumOff val="40000"/>
                            </a:schemeClr>
                          </a:solidFill>
                          <a:effectLst/>
                          <a:latin typeface="Calibri" pitchFamily="34" charset="0"/>
                          <a:cs typeface="Calibri" pitchFamily="34" charset="0"/>
                        </a:rPr>
                        <a:t>P.6.1.3; P.6.1.4;</a:t>
                      </a:r>
                    </a:p>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dirty="0" smtClean="0">
                          <a:ln>
                            <a:noFill/>
                          </a:ln>
                          <a:solidFill>
                            <a:schemeClr val="accent6">
                              <a:lumMod val="60000"/>
                              <a:lumOff val="40000"/>
                            </a:schemeClr>
                          </a:solidFill>
                          <a:effectLst/>
                          <a:latin typeface="Calibri" pitchFamily="34" charset="0"/>
                          <a:cs typeface="Calibri" pitchFamily="34" charset="0"/>
                        </a:rPr>
                        <a:t>P.6.1.5; </a:t>
                      </a:r>
                    </a:p>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endParaRPr kumimoji="0" lang="en-US" sz="1200" b="1" i="0" u="none" strike="noStrike" cap="none" normalizeH="0" baseline="0" dirty="0" smtClean="0">
                        <a:ln>
                          <a:noFill/>
                        </a:ln>
                        <a:solidFill>
                          <a:srgbClr val="3333CC"/>
                        </a:solidFill>
                        <a:effectLst/>
                        <a:latin typeface="Calibri" pitchFamily="34" charset="0"/>
                        <a:cs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dirty="0" smtClean="0">
                          <a:ln>
                            <a:noFill/>
                          </a:ln>
                          <a:solidFill>
                            <a:schemeClr val="bg2"/>
                          </a:solidFill>
                          <a:effectLst/>
                          <a:latin typeface="Calibri" pitchFamily="34" charset="0"/>
                          <a:ea typeface="Times New Roman" pitchFamily="18" charset="0"/>
                          <a:cs typeface="Calibri" pitchFamily="34" charset="0"/>
                        </a:rPr>
                        <a:t>P 9.1.1; P 9.1.2;</a:t>
                      </a:r>
                    </a:p>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dirty="0" smtClean="0">
                          <a:ln>
                            <a:noFill/>
                          </a:ln>
                          <a:solidFill>
                            <a:schemeClr val="bg2"/>
                          </a:solidFill>
                          <a:effectLst/>
                          <a:latin typeface="Calibri" pitchFamily="34" charset="0"/>
                          <a:ea typeface="Times New Roman" pitchFamily="18" charset="0"/>
                          <a:cs typeface="Calibri" pitchFamily="34" charset="0"/>
                        </a:rPr>
                        <a:t>P 9.2.2; P 9.3.1;</a:t>
                      </a:r>
                    </a:p>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dirty="0" smtClean="0">
                          <a:ln>
                            <a:noFill/>
                          </a:ln>
                          <a:solidFill>
                            <a:schemeClr val="bg2"/>
                          </a:solidFill>
                          <a:effectLst/>
                          <a:latin typeface="Calibri" pitchFamily="34" charset="0"/>
                          <a:ea typeface="Times New Roman" pitchFamily="18" charset="0"/>
                          <a:cs typeface="Calibri" pitchFamily="34" charset="0"/>
                        </a:rPr>
                        <a:t>P 9.4.3; P 9.4.6;</a:t>
                      </a:r>
                    </a:p>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200" b="1" i="0" u="none" strike="noStrike" cap="none" normalizeH="0" baseline="0" dirty="0" smtClean="0">
                          <a:ln>
                            <a:noFill/>
                          </a:ln>
                          <a:solidFill>
                            <a:schemeClr val="bg2"/>
                          </a:solidFill>
                          <a:effectLst/>
                          <a:latin typeface="Calibri" pitchFamily="34" charset="0"/>
                          <a:ea typeface="Times New Roman" pitchFamily="18" charset="0"/>
                          <a:cs typeface="Calibri" pitchFamily="34" charset="0"/>
                        </a:rPr>
                        <a:t>P 9.5.5. </a:t>
                      </a:r>
                      <a:endParaRPr kumimoji="0" lang="en-US" sz="1200" b="1" i="0" u="none" strike="noStrike" cap="none" normalizeH="0" baseline="0" dirty="0" smtClean="0">
                        <a:ln>
                          <a:noFill/>
                        </a:ln>
                        <a:solidFill>
                          <a:schemeClr val="bg2"/>
                        </a:solidFill>
                        <a:effectLst/>
                        <a:latin typeface="Calibri" pitchFamily="34" charset="0"/>
                        <a:cs typeface="Calibri" pitchFamily="34" charset="0"/>
                      </a:endParaRPr>
                    </a:p>
                  </a:txBody>
                  <a:tcPr marL="67945" marR="67945" marT="0" marB="0" horzOverflow="overflow">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14350" algn="l"/>
                          <a:tab pos="685800" algn="l"/>
                        </a:tabLst>
                      </a:pPr>
                      <a:endParaRPr kumimoji="0" lang="en-US" sz="1200" b="1" i="0" u="none" strike="noStrike" cap="none" normalizeH="0" baseline="0" smtClean="0">
                        <a:ln>
                          <a:noFill/>
                        </a:ln>
                        <a:solidFill>
                          <a:schemeClr val="bg2"/>
                        </a:solidFill>
                        <a:effectLst/>
                        <a:latin typeface="Calibri" pitchFamily="34" charset="0"/>
                        <a:ea typeface="Times New Roman" pitchFamily="18" charset="0"/>
                        <a:cs typeface="Calibri" pitchFamily="34" charset="0"/>
                      </a:endParaRPr>
                    </a:p>
                  </a:txBody>
                  <a:tcPr marL="32444" marR="32444" marT="0" marB="0" horzOverflow="overflow">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14350" algn="l"/>
                          <a:tab pos="685800" algn="l"/>
                        </a:tabLst>
                      </a:pPr>
                      <a:endParaRPr kumimoji="0" lang="en-US" sz="1200" b="1" i="0" u="none" strike="noStrike" cap="none" normalizeH="0" baseline="0" smtClean="0">
                        <a:ln>
                          <a:noFill/>
                        </a:ln>
                        <a:solidFill>
                          <a:schemeClr val="bg2"/>
                        </a:solidFill>
                        <a:effectLst/>
                        <a:latin typeface="Calibri" pitchFamily="34" charset="0"/>
                        <a:ea typeface="Times New Roman" pitchFamily="18" charset="0"/>
                        <a:cs typeface="Calibri" pitchFamily="34" charset="0"/>
                      </a:endParaRPr>
                    </a:p>
                  </a:txBody>
                  <a:tcPr marL="32444" marR="3244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14350" algn="l"/>
                          <a:tab pos="685800" algn="l"/>
                        </a:tabLst>
                      </a:pPr>
                      <a:endParaRPr kumimoji="0" lang="en-US" sz="1200" b="1" i="0" u="none" strike="noStrike" cap="none" normalizeH="0" baseline="0" smtClean="0">
                        <a:ln>
                          <a:noFill/>
                        </a:ln>
                        <a:solidFill>
                          <a:schemeClr val="bg2"/>
                        </a:solidFill>
                        <a:effectLst/>
                        <a:latin typeface="Calibri" pitchFamily="34" charset="0"/>
                        <a:ea typeface="Times New Roman" pitchFamily="18" charset="0"/>
                        <a:cs typeface="Calibri" pitchFamily="34" charset="0"/>
                      </a:endParaRPr>
                    </a:p>
                  </a:txBody>
                  <a:tcPr marL="32444" marR="3244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14350" algn="l"/>
                          <a:tab pos="685800" algn="l"/>
                        </a:tabLst>
                      </a:pPr>
                      <a:endParaRPr kumimoji="0" lang="en-US" sz="1200" b="1" i="0" u="none" strike="noStrike" cap="none" normalizeH="0" baseline="0" dirty="0" smtClean="0">
                        <a:ln>
                          <a:noFill/>
                        </a:ln>
                        <a:solidFill>
                          <a:schemeClr val="bg2"/>
                        </a:solidFill>
                        <a:effectLst/>
                        <a:latin typeface="Calibri" pitchFamily="34" charset="0"/>
                        <a:ea typeface="Times New Roman" pitchFamily="18" charset="0"/>
                        <a:cs typeface="Calibri" pitchFamily="34" charset="0"/>
                      </a:endParaRPr>
                    </a:p>
                  </a:txBody>
                  <a:tcPr marL="32444" marR="32444" marT="0" marB="0" horzOverflow="overflow">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bl>
          </a:graphicData>
        </a:graphic>
      </p:graphicFrame>
      <p:sp>
        <p:nvSpPr>
          <p:cNvPr id="79873" name="Rectangle 1"/>
          <p:cNvSpPr>
            <a:spLocks noChangeArrowheads="1"/>
          </p:cNvSpPr>
          <p:nvPr/>
        </p:nvSpPr>
        <p:spPr bwMode="auto">
          <a:xfrm>
            <a:off x="142875" y="-23305"/>
            <a:ext cx="9525000" cy="584775"/>
          </a:xfrm>
          <a:prstGeom prst="rect">
            <a:avLst/>
          </a:prstGeom>
          <a:noFill/>
          <a:ln w="57150" cap="flat" cmpd="sng" algn="ctr">
            <a:noFill/>
            <a:prstDash val="solid"/>
            <a:miter lim="800000"/>
            <a:headEnd type="none" w="med" len="med"/>
            <a:tailEnd type="none" w="med" len="med"/>
          </a:ln>
          <a:effectLst/>
        </p:spPr>
        <p:txBody>
          <a:bodyPr anchor="ctr">
            <a:spAutoFit/>
          </a:bodyPr>
          <a:lstStyle/>
          <a:p>
            <a:pPr>
              <a:tabLst>
                <a:tab pos="514350" algn="l"/>
                <a:tab pos="685800" algn="l"/>
              </a:tabLst>
              <a:defRPr/>
            </a:pPr>
            <a:r>
              <a:rPr lang="sv-SE" sz="1600" dirty="0">
                <a:solidFill>
                  <a:srgbClr val="FFFF00"/>
                </a:solidFill>
                <a:effectLst>
                  <a:outerShdw blurRad="38100" dist="38100" dir="2700000" algn="tl">
                    <a:srgbClr val="000000">
                      <a:alpha val="43137"/>
                    </a:srgbClr>
                  </a:outerShdw>
                </a:effectLst>
                <a:latin typeface="Calibri" pitchFamily="34" charset="0"/>
                <a:ea typeface="Times New Roman" pitchFamily="18" charset="0"/>
                <a:cs typeface="Calibri" pitchFamily="34" charset="0"/>
              </a:rPr>
              <a:t>III.3	Pengalaman  Dalam Penelitian, Pengembangan dan Komersialisasi </a:t>
            </a:r>
            <a:r>
              <a:rPr lang="sv-SE" sz="1600" i="1" dirty="0">
                <a:solidFill>
                  <a:srgbClr val="FFFF00"/>
                </a:solidFill>
                <a:effectLst>
                  <a:outerShdw blurRad="38100" dist="38100" dir="2700000" algn="tl">
                    <a:srgbClr val="000000">
                      <a:alpha val="43137"/>
                    </a:srgbClr>
                  </a:outerShdw>
                </a:effectLst>
                <a:latin typeface="Calibri" pitchFamily="34" charset="0"/>
                <a:ea typeface="Times New Roman" pitchFamily="18" charset="0"/>
                <a:cs typeface="Calibri" pitchFamily="34" charset="0"/>
              </a:rPr>
              <a:t>dan/atau</a:t>
            </a:r>
            <a:endParaRPr lang="en-US" sz="1600" dirty="0">
              <a:solidFill>
                <a:srgbClr val="FFFF00"/>
              </a:solidFill>
              <a:effectLst>
                <a:outerShdw blurRad="38100" dist="38100" dir="2700000" algn="tl">
                  <a:srgbClr val="000000">
                    <a:alpha val="43137"/>
                  </a:srgbClr>
                </a:outerShdw>
              </a:effectLst>
              <a:latin typeface="Calibri" pitchFamily="34" charset="0"/>
              <a:cs typeface="Calibri" pitchFamily="34" charset="0"/>
            </a:endParaRPr>
          </a:p>
          <a:p>
            <a:pPr>
              <a:tabLst>
                <a:tab pos="514350" algn="l"/>
                <a:tab pos="685800" algn="l"/>
              </a:tabLst>
              <a:defRPr/>
            </a:pPr>
            <a:r>
              <a:rPr lang="sv-SE" sz="1600" dirty="0">
                <a:solidFill>
                  <a:srgbClr val="FFFF00"/>
                </a:solidFill>
                <a:effectLst>
                  <a:outerShdw blurRad="38100" dist="38100" dir="2700000" algn="tl">
                    <a:srgbClr val="000000">
                      <a:alpha val="43137"/>
                    </a:srgbClr>
                  </a:outerShdw>
                </a:effectLst>
                <a:latin typeface="Calibri" pitchFamily="34" charset="0"/>
                <a:ea typeface="Times New Roman" pitchFamily="18" charset="0"/>
                <a:cs typeface="Calibri" pitchFamily="34" charset="0"/>
              </a:rPr>
              <a:t>	Pengalaman Menangani  Bahan Material dan Komponen (</a:t>
            </a:r>
            <a:r>
              <a:rPr lang="sv-SE" sz="1600" baseline="30000" dirty="0">
                <a:solidFill>
                  <a:srgbClr val="FFFF00"/>
                </a:solidFill>
                <a:effectLst>
                  <a:outerShdw blurRad="38100" dist="38100" dir="2700000" algn="tl">
                    <a:srgbClr val="000000">
                      <a:alpha val="43137"/>
                    </a:srgbClr>
                  </a:outerShdw>
                </a:effectLst>
                <a:latin typeface="Calibri" pitchFamily="34" charset="0"/>
                <a:ea typeface="Times New Roman" pitchFamily="18" charset="0"/>
                <a:cs typeface="Calibri" pitchFamily="34" charset="0"/>
              </a:rPr>
              <a:t>2</a:t>
            </a:r>
            <a:r>
              <a:rPr lang="sv-SE" sz="1600" dirty="0" smtClean="0">
                <a:solidFill>
                  <a:srgbClr val="FFFF00"/>
                </a:solidFill>
                <a:effectLst>
                  <a:outerShdw blurRad="38100" dist="38100" dir="2700000" algn="tl">
                    <a:srgbClr val="000000">
                      <a:alpha val="43137"/>
                    </a:srgbClr>
                  </a:outerShdw>
                </a:effectLst>
                <a:latin typeface="Calibri" pitchFamily="34" charset="0"/>
                <a:ea typeface="Times New Roman" pitchFamily="18" charset="0"/>
                <a:cs typeface="Calibri" pitchFamily="34" charset="0"/>
              </a:rPr>
              <a:t>)               	</a:t>
            </a:r>
            <a:r>
              <a:rPr lang="sv-SE" sz="1600" dirty="0">
                <a:solidFill>
                  <a:srgbClr val="FFFF00"/>
                </a:solidFill>
                <a:effectLst>
                  <a:outerShdw blurRad="38100" dist="38100" dir="2700000" algn="tl">
                    <a:srgbClr val="000000">
                      <a:alpha val="43137"/>
                    </a:srgbClr>
                  </a:outerShdw>
                </a:effectLst>
                <a:latin typeface="Calibri" pitchFamily="34" charset="0"/>
                <a:ea typeface="Times New Roman" pitchFamily="18" charset="0"/>
                <a:cs typeface="Calibri" pitchFamily="34" charset="0"/>
              </a:rPr>
              <a:t>		 P 6,  P 9</a:t>
            </a:r>
            <a:endParaRPr lang="sv-SE" sz="1600" dirty="0">
              <a:solidFill>
                <a:srgbClr val="FFFF00"/>
              </a:solidFill>
              <a:effectLst>
                <a:outerShdw blurRad="38100" dist="38100" dir="2700000" algn="tl">
                  <a:srgbClr val="000000">
                    <a:alpha val="43137"/>
                  </a:srgbClr>
                </a:outerShdw>
              </a:effectLst>
              <a:latin typeface="Calibri" pitchFamily="34" charset="0"/>
              <a:cs typeface="Calibri" pitchFamily="34" charset="0"/>
            </a:endParaRPr>
          </a:p>
        </p:txBody>
      </p:sp>
      <p:sp>
        <p:nvSpPr>
          <p:cNvPr id="51270" name="Oval 5"/>
          <p:cNvSpPr>
            <a:spLocks noChangeArrowheads="1"/>
          </p:cNvSpPr>
          <p:nvPr/>
        </p:nvSpPr>
        <p:spPr bwMode="auto">
          <a:xfrm>
            <a:off x="8382000" y="142875"/>
            <a:ext cx="857250" cy="428625"/>
          </a:xfrm>
          <a:prstGeom prst="ellipse">
            <a:avLst/>
          </a:prstGeom>
          <a:noFill/>
          <a:ln w="38100" algn="ctr">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pPr algn="ctr" eaLnBrk="1" hangingPunct="1">
              <a:lnSpc>
                <a:spcPct val="50000"/>
              </a:lnSpc>
              <a:spcBef>
                <a:spcPct val="45000"/>
              </a:spcBef>
            </a:pPr>
            <a:endParaRPr lang="id-ID"/>
          </a:p>
        </p:txBody>
      </p:sp>
    </p:spTree>
  </p:cSld>
  <p:clrMapOvr>
    <a:masterClrMapping/>
  </p:clrMapOvr>
  <p:transition>
    <p:cover dir="rd"/>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ooter Placeholder 1"/>
          <p:cNvSpPr>
            <a:spLocks noGrp="1"/>
          </p:cNvSpPr>
          <p:nvPr>
            <p:ph type="ftr" sz="quarter" idx="10"/>
          </p:nvPr>
        </p:nvSpPr>
        <p:spPr>
          <a:xfrm>
            <a:off x="309563" y="6500813"/>
            <a:ext cx="3429000" cy="457200"/>
          </a:xfrm>
        </p:spPr>
        <p:txBody>
          <a:bodyPr/>
          <a:lstStyle/>
          <a:p>
            <a:pPr>
              <a:defRPr/>
            </a:pPr>
            <a:r>
              <a:rPr lang="en-US">
                <a:solidFill>
                  <a:schemeClr val="bg2"/>
                </a:solidFill>
              </a:rPr>
              <a:t>Bakuan Kompetensi IP Versi Ringkas</a:t>
            </a:r>
          </a:p>
        </p:txBody>
      </p:sp>
      <p:sp>
        <p:nvSpPr>
          <p:cNvPr id="52227" name="Slide Number Placeholder 2"/>
          <p:cNvSpPr>
            <a:spLocks noGrp="1"/>
          </p:cNvSpPr>
          <p:nvPr>
            <p:ph type="sldNum" sz="quarter" idx="11"/>
          </p:nvPr>
        </p:nvSpPr>
        <p:spPr>
          <a:xfrm>
            <a:off x="8310563" y="6500813"/>
            <a:ext cx="1398587"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r>
              <a:rPr lang="en-US" sz="1400" b="0" smtClean="0">
                <a:solidFill>
                  <a:schemeClr val="bg2"/>
                </a:solidFill>
                <a:latin typeface="Tahoma" pitchFamily="34" charset="0"/>
              </a:rPr>
              <a:t>Slide </a:t>
            </a:r>
            <a:fld id="{30CAEF7A-84EB-4D9B-A5DE-A6C8E06DF472}" type="slidenum">
              <a:rPr lang="en-US" sz="1400" b="0" smtClean="0">
                <a:solidFill>
                  <a:schemeClr val="bg2"/>
                </a:solidFill>
                <a:latin typeface="Tahoma" pitchFamily="34" charset="0"/>
              </a:rPr>
              <a:pPr/>
              <a:t>49</a:t>
            </a:fld>
            <a:endParaRPr lang="en-US" sz="1400" b="0" smtClean="0">
              <a:solidFill>
                <a:schemeClr val="bg2"/>
              </a:solidFill>
              <a:latin typeface="Tahoma" pitchFamily="34" charset="0"/>
            </a:endParaRPr>
          </a:p>
        </p:txBody>
      </p:sp>
      <p:sp>
        <p:nvSpPr>
          <p:cNvPr id="52228" name="Text Box 2"/>
          <p:cNvSpPr txBox="1">
            <a:spLocks noChangeArrowheads="1"/>
          </p:cNvSpPr>
          <p:nvPr/>
        </p:nvSpPr>
        <p:spPr bwMode="auto">
          <a:xfrm>
            <a:off x="220663" y="2705646"/>
            <a:ext cx="1819275" cy="1625600"/>
          </a:xfrm>
          <a:prstGeom prst="rect">
            <a:avLst/>
          </a:prstGeom>
          <a:solidFill>
            <a:schemeClr val="tx1"/>
          </a:solidFill>
          <a:ln w="9525">
            <a:solidFill>
              <a:schemeClr val="bg2"/>
            </a:solidFill>
            <a:miter lim="800000"/>
            <a:headEnd/>
            <a:tailEnd/>
          </a:ln>
        </p:spPr>
        <p:txBody>
          <a:bodyPr>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algn="ctr"/>
            <a:r>
              <a:rPr lang="en-US" sz="2000">
                <a:solidFill>
                  <a:schemeClr val="bg2"/>
                </a:solidFill>
                <a:latin typeface="Calibri" pitchFamily="34" charset="0"/>
                <a:cs typeface="Calibri" pitchFamily="34" charset="0"/>
              </a:rPr>
              <a:t>P 10 </a:t>
            </a:r>
          </a:p>
          <a:p>
            <a:pPr algn="ctr"/>
            <a:r>
              <a:rPr lang="en-US" sz="2000">
                <a:solidFill>
                  <a:schemeClr val="bg2"/>
                </a:solidFill>
                <a:latin typeface="Calibri" pitchFamily="34" charset="0"/>
                <a:cs typeface="Calibri" pitchFamily="34" charset="0"/>
              </a:rPr>
              <a:t>Manajemen Usaha dan Pemasaran Teknik</a:t>
            </a:r>
          </a:p>
        </p:txBody>
      </p:sp>
      <p:sp>
        <p:nvSpPr>
          <p:cNvPr id="52229" name="Text Box 3"/>
          <p:cNvSpPr txBox="1">
            <a:spLocks noChangeArrowheads="1"/>
          </p:cNvSpPr>
          <p:nvPr/>
        </p:nvSpPr>
        <p:spPr bwMode="auto">
          <a:xfrm>
            <a:off x="2541588" y="986384"/>
            <a:ext cx="1697037" cy="1138773"/>
          </a:xfrm>
          <a:prstGeom prst="rect">
            <a:avLst/>
          </a:prstGeom>
          <a:solidFill>
            <a:schemeClr val="tx1"/>
          </a:solidFill>
          <a:ln w="9525">
            <a:solidFill>
              <a:schemeClr val="bg2"/>
            </a:solidFill>
            <a:miter lim="800000"/>
            <a:headEnd/>
            <a:tailEnd/>
          </a:ln>
        </p:spPr>
        <p:txBody>
          <a:bodyPr>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algn="ctr"/>
            <a:r>
              <a:rPr lang="en-US" sz="1700">
                <a:solidFill>
                  <a:schemeClr val="bg2"/>
                </a:solidFill>
                <a:latin typeface="Calibri" pitchFamily="34" charset="0"/>
                <a:cs typeface="Calibri" pitchFamily="34" charset="0"/>
              </a:rPr>
              <a:t>P.10.1</a:t>
            </a:r>
          </a:p>
          <a:p>
            <a:pPr algn="ctr"/>
            <a:r>
              <a:rPr lang="en-US" sz="1700">
                <a:solidFill>
                  <a:schemeClr val="bg2"/>
                </a:solidFill>
                <a:latin typeface="Calibri" pitchFamily="34" charset="0"/>
                <a:cs typeface="Calibri" pitchFamily="34" charset="0"/>
              </a:rPr>
              <a:t>Mengelola Sumber-daya Keinsinyuran</a:t>
            </a:r>
          </a:p>
        </p:txBody>
      </p:sp>
      <p:sp>
        <p:nvSpPr>
          <p:cNvPr id="52230" name="Line 4"/>
          <p:cNvSpPr>
            <a:spLocks noChangeShapeType="1"/>
          </p:cNvSpPr>
          <p:nvPr/>
        </p:nvSpPr>
        <p:spPr bwMode="auto">
          <a:xfrm flipH="1">
            <a:off x="215900" y="3107284"/>
            <a:ext cx="2054225"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solidFill>
                <a:schemeClr val="bg2"/>
              </a:solidFill>
              <a:latin typeface="Calibri" pitchFamily="34" charset="0"/>
              <a:cs typeface="Calibri" pitchFamily="34" charset="0"/>
            </a:endParaRPr>
          </a:p>
        </p:txBody>
      </p:sp>
      <p:sp>
        <p:nvSpPr>
          <p:cNvPr id="52231" name="Text Box 5"/>
          <p:cNvSpPr txBox="1">
            <a:spLocks noChangeArrowheads="1"/>
          </p:cNvSpPr>
          <p:nvPr/>
        </p:nvSpPr>
        <p:spPr bwMode="auto">
          <a:xfrm>
            <a:off x="4595813" y="692696"/>
            <a:ext cx="5143500" cy="1661993"/>
          </a:xfrm>
          <a:prstGeom prst="rect">
            <a:avLst/>
          </a:prstGeom>
          <a:solidFill>
            <a:schemeClr val="tx1"/>
          </a:solidFill>
          <a:ln w="9525">
            <a:solidFill>
              <a:schemeClr val="bg2"/>
            </a:solidFill>
            <a:miter lim="800000"/>
            <a:headEnd/>
            <a:tailEnd/>
          </a:ln>
        </p:spPr>
        <p:txBody>
          <a:bodyPr>
            <a:spAutoFit/>
          </a:bodyPr>
          <a:lstStyle>
            <a:lvl1pPr marL="457200" indent="-457200">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marL="803275" indent="-803275"/>
            <a:r>
              <a:rPr lang="en-US" sz="1700" dirty="0">
                <a:solidFill>
                  <a:schemeClr val="bg2"/>
                </a:solidFill>
                <a:latin typeface="Calibri" pitchFamily="34" charset="0"/>
                <a:cs typeface="Calibri" pitchFamily="34" charset="0"/>
              </a:rPr>
              <a:t>P.10.1.1  </a:t>
            </a:r>
            <a:r>
              <a:rPr lang="en-US" sz="1700" dirty="0" err="1">
                <a:solidFill>
                  <a:schemeClr val="bg2"/>
                </a:solidFill>
                <a:latin typeface="Calibri" pitchFamily="34" charset="0"/>
                <a:cs typeface="Calibri" pitchFamily="34" charset="0"/>
              </a:rPr>
              <a:t>Tujuan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dan</a:t>
            </a:r>
            <a:r>
              <a:rPr lang="en-US" sz="1700"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prioritas</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kerja</a:t>
            </a:r>
            <a:r>
              <a:rPr lang="en-US" sz="1700" dirty="0">
                <a:solidFill>
                  <a:schemeClr val="bg2"/>
                </a:solidFill>
                <a:latin typeface="Calibri" pitchFamily="34" charset="0"/>
                <a:cs typeface="Calibri" pitchFamily="34" charset="0"/>
              </a:rPr>
              <a:t>.</a:t>
            </a:r>
          </a:p>
          <a:p>
            <a:pPr marL="803275" indent="-803275"/>
            <a:r>
              <a:rPr lang="en-US" sz="1700" dirty="0">
                <a:solidFill>
                  <a:schemeClr val="bg2"/>
                </a:solidFill>
                <a:latin typeface="Calibri" pitchFamily="34" charset="0"/>
                <a:cs typeface="Calibri" pitchFamily="34" charset="0"/>
              </a:rPr>
              <a:t>P.10.1.2  </a:t>
            </a:r>
            <a:r>
              <a:rPr lang="en-US" sz="1700" u="sng" dirty="0" err="1">
                <a:solidFill>
                  <a:schemeClr val="bg2"/>
                </a:solidFill>
                <a:latin typeface="Calibri" pitchFamily="34" charset="0"/>
                <a:cs typeface="Calibri" pitchFamily="34" charset="0"/>
              </a:rPr>
              <a:t>Merumuskan</a:t>
            </a:r>
            <a:r>
              <a:rPr lang="en-US" sz="1700" u="sng"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metoda</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pendekatan</a:t>
            </a:r>
            <a:r>
              <a:rPr lang="en-US" sz="1700" dirty="0">
                <a:solidFill>
                  <a:schemeClr val="bg2"/>
                </a:solidFill>
                <a:latin typeface="Calibri" pitchFamily="34" charset="0"/>
                <a:cs typeface="Calibri" pitchFamily="34" charset="0"/>
              </a:rPr>
              <a:t>.</a:t>
            </a:r>
          </a:p>
          <a:p>
            <a:pPr marL="803275" indent="-803275"/>
            <a:r>
              <a:rPr lang="en-US" sz="1700" dirty="0">
                <a:solidFill>
                  <a:schemeClr val="bg2"/>
                </a:solidFill>
                <a:latin typeface="Calibri" pitchFamily="34" charset="0"/>
                <a:cs typeface="Calibri" pitchFamily="34" charset="0"/>
              </a:rPr>
              <a:t>P.10.1.3  </a:t>
            </a:r>
            <a:r>
              <a:rPr lang="en-US" sz="1700" dirty="0" err="1">
                <a:solidFill>
                  <a:schemeClr val="bg2"/>
                </a:solidFill>
                <a:latin typeface="Calibri" pitchFamily="34" charset="0"/>
                <a:cs typeface="Calibri" pitchFamily="34" charset="0"/>
              </a:rPr>
              <a:t>Meng</a:t>
            </a:r>
            <a:r>
              <a:rPr lang="en-US" sz="1700" u="sng" dirty="0" err="1">
                <a:solidFill>
                  <a:schemeClr val="bg2"/>
                </a:solidFill>
                <a:latin typeface="Calibri" pitchFamily="34" charset="0"/>
                <a:cs typeface="Calibri" pitchFamily="34" charset="0"/>
              </a:rPr>
              <a:t>analisis</a:t>
            </a:r>
            <a:r>
              <a:rPr lang="en-US" sz="1700" u="sng"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pekerjaan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untuk</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menyediakan</a:t>
            </a:r>
            <a:endParaRPr lang="en-US" sz="1700" dirty="0">
              <a:solidFill>
                <a:schemeClr val="bg2"/>
              </a:solidFill>
              <a:latin typeface="Calibri" pitchFamily="34" charset="0"/>
              <a:cs typeface="Calibri" pitchFamily="34" charset="0"/>
            </a:endParaRPr>
          </a:p>
          <a:p>
            <a:pPr marL="803275" indent="-803275"/>
            <a:r>
              <a:rPr lang="en-US" sz="1700" dirty="0">
                <a:solidFill>
                  <a:schemeClr val="bg2"/>
                </a:solidFill>
                <a:latin typeface="Calibri" pitchFamily="34" charset="0"/>
                <a:cs typeface="Calibri" pitchFamily="34" charset="0"/>
              </a:rPr>
              <a:t>               </a:t>
            </a:r>
            <a:r>
              <a:rPr lang="en-US" sz="1700" dirty="0" smtClean="0">
                <a:solidFill>
                  <a:schemeClr val="bg2"/>
                </a:solidFill>
                <a:latin typeface="Calibri" pitchFamily="34" charset="0"/>
                <a:cs typeface="Calibri" pitchFamily="34" charset="0"/>
              </a:rPr>
              <a:t>  </a:t>
            </a:r>
            <a:r>
              <a:rPr lang="en-US" sz="1700" u="sng" dirty="0" err="1" smtClean="0">
                <a:solidFill>
                  <a:schemeClr val="bg2"/>
                </a:solidFill>
                <a:latin typeface="Calibri" pitchFamily="34" charset="0"/>
                <a:cs typeface="Calibri" pitchFamily="34" charset="0"/>
              </a:rPr>
              <a:t>dasar</a:t>
            </a:r>
            <a:r>
              <a:rPr lang="en-US" sz="1700" u="sng" dirty="0" smtClean="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bagi</a:t>
            </a:r>
            <a:r>
              <a:rPr lang="en-US" sz="1700" u="sng"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perhitungan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kebutuhan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sumber</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daya</a:t>
            </a:r>
            <a:r>
              <a:rPr lang="en-US" sz="1700" dirty="0">
                <a:solidFill>
                  <a:schemeClr val="bg2"/>
                </a:solidFill>
                <a:latin typeface="Calibri" pitchFamily="34" charset="0"/>
                <a:cs typeface="Calibri" pitchFamily="34" charset="0"/>
              </a:rPr>
              <a:t>.</a:t>
            </a:r>
          </a:p>
          <a:p>
            <a:pPr marL="803275" indent="-803275"/>
            <a:r>
              <a:rPr lang="en-US" sz="1700" dirty="0">
                <a:solidFill>
                  <a:schemeClr val="bg2"/>
                </a:solidFill>
                <a:latin typeface="Calibri" pitchFamily="34" charset="0"/>
                <a:cs typeface="Calibri" pitchFamily="34" charset="0"/>
              </a:rPr>
              <a:t>P.10.1.4  </a:t>
            </a:r>
            <a:r>
              <a:rPr lang="en-US" sz="1700" u="sng" dirty="0" err="1">
                <a:solidFill>
                  <a:schemeClr val="bg2"/>
                </a:solidFill>
                <a:latin typeface="Calibri" pitchFamily="34" charset="0"/>
                <a:cs typeface="Calibri" pitchFamily="34" charset="0"/>
              </a:rPr>
              <a:t>Perkiraan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waktu</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sumber</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daya</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dan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biaya</a:t>
            </a:r>
            <a:r>
              <a:rPr lang="en-US" sz="1700" dirty="0">
                <a:solidFill>
                  <a:schemeClr val="bg2"/>
                </a:solidFill>
                <a:latin typeface="Calibri" pitchFamily="34" charset="0"/>
                <a:cs typeface="Calibri" pitchFamily="34" charset="0"/>
              </a:rPr>
              <a:t>.</a:t>
            </a:r>
          </a:p>
        </p:txBody>
      </p:sp>
      <p:sp>
        <p:nvSpPr>
          <p:cNvPr id="52232" name="Text Box 6"/>
          <p:cNvSpPr txBox="1">
            <a:spLocks noChangeArrowheads="1"/>
          </p:cNvSpPr>
          <p:nvPr/>
        </p:nvSpPr>
        <p:spPr bwMode="auto">
          <a:xfrm>
            <a:off x="2481263" y="4080421"/>
            <a:ext cx="1685925" cy="1138773"/>
          </a:xfrm>
          <a:prstGeom prst="rect">
            <a:avLst/>
          </a:prstGeom>
          <a:solidFill>
            <a:schemeClr val="tx1"/>
          </a:solidFill>
          <a:ln w="9525">
            <a:solidFill>
              <a:schemeClr val="bg2"/>
            </a:solidFill>
            <a:miter lim="800000"/>
            <a:headEnd/>
            <a:tailEnd/>
          </a:ln>
        </p:spPr>
        <p:txBody>
          <a:bodyPr>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algn="ctr"/>
            <a:r>
              <a:rPr lang="en-US" sz="1700">
                <a:solidFill>
                  <a:schemeClr val="bg2"/>
                </a:solidFill>
                <a:latin typeface="Calibri" pitchFamily="34" charset="0"/>
                <a:cs typeface="Calibri" pitchFamily="34" charset="0"/>
              </a:rPr>
              <a:t>P.10.2</a:t>
            </a:r>
          </a:p>
          <a:p>
            <a:pPr algn="ctr"/>
            <a:r>
              <a:rPr lang="en-US" sz="1700">
                <a:solidFill>
                  <a:schemeClr val="bg2"/>
                </a:solidFill>
                <a:latin typeface="Calibri" pitchFamily="34" charset="0"/>
                <a:cs typeface="Calibri" pitchFamily="34" charset="0"/>
              </a:rPr>
              <a:t>Mengelola sumber-daya manusia</a:t>
            </a:r>
          </a:p>
        </p:txBody>
      </p:sp>
      <p:sp>
        <p:nvSpPr>
          <p:cNvPr id="52233" name="Rectangle 7"/>
          <p:cNvSpPr>
            <a:spLocks noChangeArrowheads="1"/>
          </p:cNvSpPr>
          <p:nvPr/>
        </p:nvSpPr>
        <p:spPr bwMode="auto">
          <a:xfrm>
            <a:off x="4524375" y="2529037"/>
            <a:ext cx="5214938" cy="3585597"/>
          </a:xfrm>
          <a:prstGeom prst="rect">
            <a:avLst/>
          </a:prstGeom>
          <a:solidFill>
            <a:schemeClr val="tx1"/>
          </a:solidFill>
          <a:ln w="12700">
            <a:solidFill>
              <a:schemeClr val="bg2"/>
            </a:solidFill>
            <a:miter lim="800000"/>
            <a:headEnd/>
            <a:tailEnd/>
          </a:ln>
        </p:spPr>
        <p:txBody>
          <a:bodyPr>
            <a:spAutoFit/>
          </a:bodyPr>
          <a:lstStyle/>
          <a:p>
            <a:pPr marL="725488" indent="-725488">
              <a:spcAft>
                <a:spcPts val="600"/>
              </a:spcAft>
            </a:pPr>
            <a:r>
              <a:rPr lang="en-US" sz="1600" dirty="0">
                <a:solidFill>
                  <a:schemeClr val="bg2"/>
                </a:solidFill>
                <a:latin typeface="Calibri" pitchFamily="34" charset="0"/>
                <a:cs typeface="Calibri" pitchFamily="34" charset="0"/>
              </a:rPr>
              <a:t>P.10.2.1  </a:t>
            </a:r>
            <a:r>
              <a:rPr lang="en-US" sz="1600" dirty="0" err="1">
                <a:solidFill>
                  <a:schemeClr val="bg2"/>
                </a:solidFill>
                <a:latin typeface="Calibri" pitchFamily="34" charset="0"/>
                <a:cs typeface="Calibri" pitchFamily="34" charset="0"/>
              </a:rPr>
              <a:t>Mematuhi</a:t>
            </a:r>
            <a:r>
              <a:rPr lang="en-US" sz="1600" dirty="0">
                <a:solidFill>
                  <a:schemeClr val="bg2"/>
                </a:solidFill>
                <a:latin typeface="Calibri" pitchFamily="34" charset="0"/>
                <a:cs typeface="Calibri" pitchFamily="34" charset="0"/>
              </a:rPr>
              <a:t> </a:t>
            </a:r>
            <a:r>
              <a:rPr lang="en-US" sz="1600" u="sng" dirty="0" err="1">
                <a:solidFill>
                  <a:schemeClr val="bg2"/>
                </a:solidFill>
                <a:latin typeface="Calibri" pitchFamily="34" charset="0"/>
                <a:cs typeface="Calibri" pitchFamily="34" charset="0"/>
              </a:rPr>
              <a:t>ketentuan</a:t>
            </a:r>
            <a:r>
              <a:rPr lang="en-US" sz="1600" u="sng" dirty="0">
                <a:solidFill>
                  <a:schemeClr val="bg2"/>
                </a:solidFill>
                <a:latin typeface="Calibri" pitchFamily="34" charset="0"/>
                <a:cs typeface="Calibri" pitchFamily="34" charset="0"/>
              </a:rPr>
              <a:t> </a:t>
            </a:r>
            <a:r>
              <a:rPr lang="en-US" sz="1600" u="sng" dirty="0" err="1">
                <a:solidFill>
                  <a:schemeClr val="bg2"/>
                </a:solidFill>
                <a:latin typeface="Calibri" pitchFamily="34" charset="0"/>
                <a:cs typeface="Calibri" pitchFamily="34" charset="0"/>
              </a:rPr>
              <a:t>kesehatan</a:t>
            </a:r>
            <a:r>
              <a:rPr lang="en-US" sz="1600" u="sng" dirty="0">
                <a:solidFill>
                  <a:schemeClr val="bg2"/>
                </a:solidFill>
                <a:latin typeface="Calibri" pitchFamily="34" charset="0"/>
                <a:cs typeface="Calibri" pitchFamily="34" charset="0"/>
              </a:rPr>
              <a:t> </a:t>
            </a:r>
            <a:r>
              <a:rPr lang="en-US" sz="1600" u="sng" dirty="0" err="1">
                <a:solidFill>
                  <a:schemeClr val="bg2"/>
                </a:solidFill>
                <a:latin typeface="Calibri" pitchFamily="34" charset="0"/>
                <a:cs typeface="Calibri" pitchFamily="34" charset="0"/>
              </a:rPr>
              <a:t>dan</a:t>
            </a:r>
            <a:r>
              <a:rPr lang="en-US" sz="1600" u="sng" dirty="0">
                <a:solidFill>
                  <a:schemeClr val="bg2"/>
                </a:solidFill>
                <a:latin typeface="Calibri" pitchFamily="34" charset="0"/>
                <a:cs typeface="Calibri" pitchFamily="34" charset="0"/>
              </a:rPr>
              <a:t> </a:t>
            </a:r>
            <a:r>
              <a:rPr lang="en-US" sz="1600" u="sng" dirty="0" err="1">
                <a:solidFill>
                  <a:schemeClr val="bg2"/>
                </a:solidFill>
                <a:latin typeface="Calibri" pitchFamily="34" charset="0"/>
                <a:cs typeface="Calibri" pitchFamily="34" charset="0"/>
              </a:rPr>
              <a:t>keselamatan</a:t>
            </a:r>
            <a:r>
              <a:rPr lang="en-US" sz="1600" u="sng" dirty="0">
                <a:solidFill>
                  <a:schemeClr val="bg2"/>
                </a:solidFill>
                <a:latin typeface="Calibri" pitchFamily="34" charset="0"/>
                <a:cs typeface="Calibri" pitchFamily="34" charset="0"/>
              </a:rPr>
              <a:t> </a:t>
            </a:r>
            <a:r>
              <a:rPr lang="en-US" sz="1600" u="sng" dirty="0" err="1">
                <a:solidFill>
                  <a:schemeClr val="bg2"/>
                </a:solidFill>
                <a:latin typeface="Calibri" pitchFamily="34" charset="0"/>
                <a:cs typeface="Calibri" pitchFamily="34" charset="0"/>
              </a:rPr>
              <a:t>kerja</a:t>
            </a:r>
            <a:endParaRPr lang="en-US" sz="1600" u="sng" dirty="0">
              <a:solidFill>
                <a:schemeClr val="bg2"/>
              </a:solidFill>
              <a:latin typeface="Calibri" pitchFamily="34" charset="0"/>
              <a:cs typeface="Calibri" pitchFamily="34" charset="0"/>
            </a:endParaRPr>
          </a:p>
          <a:p>
            <a:pPr marL="725488" indent="-725488">
              <a:spcAft>
                <a:spcPts val="600"/>
              </a:spcAft>
            </a:pPr>
            <a:r>
              <a:rPr lang="en-US" sz="1600" dirty="0">
                <a:solidFill>
                  <a:schemeClr val="bg2"/>
                </a:solidFill>
                <a:latin typeface="Calibri" pitchFamily="34" charset="0"/>
                <a:cs typeface="Calibri" pitchFamily="34" charset="0"/>
              </a:rPr>
              <a:t>P.10.2.2  </a:t>
            </a:r>
            <a:r>
              <a:rPr lang="en-US" sz="1600" dirty="0" err="1">
                <a:solidFill>
                  <a:schemeClr val="bg2"/>
                </a:solidFill>
                <a:latin typeface="Calibri" pitchFamily="34" charset="0"/>
                <a:cs typeface="Calibri" pitchFamily="34" charset="0"/>
              </a:rPr>
              <a:t>Menentukan</a:t>
            </a:r>
            <a:r>
              <a:rPr lang="en-US" sz="1600" dirty="0">
                <a:solidFill>
                  <a:schemeClr val="bg2"/>
                </a:solidFill>
                <a:latin typeface="Calibri" pitchFamily="34" charset="0"/>
                <a:cs typeface="Calibri" pitchFamily="34" charset="0"/>
              </a:rPr>
              <a:t> </a:t>
            </a:r>
            <a:r>
              <a:rPr lang="en-US" sz="1600" u="sng" dirty="0" err="1">
                <a:solidFill>
                  <a:schemeClr val="bg2"/>
                </a:solidFill>
                <a:latin typeface="Calibri" pitchFamily="34" charset="0"/>
                <a:cs typeface="Calibri" pitchFamily="34" charset="0"/>
              </a:rPr>
              <a:t>kebutuhan</a:t>
            </a:r>
            <a:r>
              <a:rPr lang="en-US" sz="1600" u="sng" dirty="0">
                <a:solidFill>
                  <a:schemeClr val="bg2"/>
                </a:solidFill>
                <a:latin typeface="Calibri" pitchFamily="34" charset="0"/>
                <a:cs typeface="Calibri" pitchFamily="34" charset="0"/>
              </a:rPr>
              <a:t> </a:t>
            </a:r>
            <a:r>
              <a:rPr lang="en-US" sz="1600" u="sng" dirty="0" err="1">
                <a:solidFill>
                  <a:schemeClr val="bg2"/>
                </a:solidFill>
                <a:latin typeface="Calibri" pitchFamily="34" charset="0"/>
                <a:cs typeface="Calibri" pitchFamily="34" charset="0"/>
              </a:rPr>
              <a:t>pelatihan</a:t>
            </a:r>
            <a:r>
              <a:rPr lang="en-US" sz="1600" dirty="0">
                <a:solidFill>
                  <a:schemeClr val="bg2"/>
                </a:solidFill>
                <a:latin typeface="Calibri" pitchFamily="34" charset="0"/>
                <a:cs typeface="Calibri" pitchFamily="34" charset="0"/>
              </a:rPr>
              <a:t>.</a:t>
            </a:r>
          </a:p>
          <a:p>
            <a:pPr marL="725488" indent="-725488">
              <a:spcAft>
                <a:spcPts val="600"/>
              </a:spcAft>
            </a:pPr>
            <a:r>
              <a:rPr lang="en-US" sz="1600" dirty="0">
                <a:solidFill>
                  <a:schemeClr val="bg2"/>
                </a:solidFill>
                <a:latin typeface="Calibri" pitchFamily="34" charset="0"/>
                <a:cs typeface="Calibri" pitchFamily="34" charset="0"/>
              </a:rPr>
              <a:t>P.10.2.3  </a:t>
            </a:r>
            <a:r>
              <a:rPr lang="en-US" sz="1600" u="sng" dirty="0" err="1">
                <a:solidFill>
                  <a:schemeClr val="bg2"/>
                </a:solidFill>
                <a:latin typeface="Calibri" pitchFamily="34" charset="0"/>
                <a:cs typeface="Calibri" pitchFamily="34" charset="0"/>
              </a:rPr>
              <a:t>Mengembangkan</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rencana</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pelatihan</a:t>
            </a:r>
            <a:r>
              <a:rPr lang="en-US" sz="1600" dirty="0">
                <a:solidFill>
                  <a:schemeClr val="bg2"/>
                </a:solidFill>
                <a:latin typeface="Calibri" pitchFamily="34" charset="0"/>
                <a:cs typeface="Calibri" pitchFamily="34" charset="0"/>
              </a:rPr>
              <a:t> </a:t>
            </a:r>
            <a:r>
              <a:rPr lang="en-US" sz="1600" u="sng" dirty="0" err="1">
                <a:solidFill>
                  <a:schemeClr val="bg2"/>
                </a:solidFill>
                <a:latin typeface="Calibri" pitchFamily="34" charset="0"/>
                <a:cs typeface="Calibri" pitchFamily="34" charset="0"/>
              </a:rPr>
              <a:t>bawahan</a:t>
            </a:r>
            <a:r>
              <a:rPr lang="en-US" sz="1600" dirty="0">
                <a:solidFill>
                  <a:schemeClr val="bg2"/>
                </a:solidFill>
                <a:latin typeface="Calibri" pitchFamily="34" charset="0"/>
                <a:cs typeface="Calibri" pitchFamily="34" charset="0"/>
              </a:rPr>
              <a:t>.</a:t>
            </a:r>
          </a:p>
          <a:p>
            <a:pPr marL="725488" indent="-725488">
              <a:spcAft>
                <a:spcPts val="600"/>
              </a:spcAft>
            </a:pPr>
            <a:r>
              <a:rPr lang="en-US" sz="1600" dirty="0">
                <a:solidFill>
                  <a:schemeClr val="bg2"/>
                </a:solidFill>
                <a:latin typeface="Calibri" pitchFamily="34" charset="0"/>
                <a:cs typeface="Calibri" pitchFamily="34" charset="0"/>
              </a:rPr>
              <a:t>P.10.2.4  </a:t>
            </a:r>
            <a:r>
              <a:rPr lang="en-US" sz="1600" dirty="0" err="1">
                <a:solidFill>
                  <a:schemeClr val="bg2"/>
                </a:solidFill>
                <a:latin typeface="Calibri" pitchFamily="34" charset="0"/>
                <a:cs typeface="Calibri" pitchFamily="34" charset="0"/>
              </a:rPr>
              <a:t>Pengembangan</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pengalaman</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untuk</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bawahan</a:t>
            </a:r>
            <a:r>
              <a:rPr lang="en-US" sz="1600" dirty="0">
                <a:solidFill>
                  <a:schemeClr val="bg2"/>
                </a:solidFill>
                <a:latin typeface="Calibri" pitchFamily="34" charset="0"/>
                <a:cs typeface="Calibri" pitchFamily="34" charset="0"/>
              </a:rPr>
              <a:t>,</a:t>
            </a:r>
          </a:p>
          <a:p>
            <a:pPr marL="725488" indent="-725488">
              <a:spcAft>
                <a:spcPts val="600"/>
              </a:spcAft>
            </a:pP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termasuk</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pelatihan</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ulang</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tenaga</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kerja</a:t>
            </a:r>
            <a:r>
              <a:rPr lang="en-US" sz="1600" dirty="0">
                <a:solidFill>
                  <a:schemeClr val="bg2"/>
                </a:solidFill>
                <a:latin typeface="Calibri" pitchFamily="34" charset="0"/>
                <a:cs typeface="Calibri" pitchFamily="34" charset="0"/>
              </a:rPr>
              <a:t>, </a:t>
            </a:r>
            <a:r>
              <a:rPr lang="en-US" sz="1600" dirty="0" err="1" smtClean="0">
                <a:solidFill>
                  <a:schemeClr val="bg2"/>
                </a:solidFill>
                <a:latin typeface="Calibri" pitchFamily="34" charset="0"/>
                <a:cs typeface="Calibri" pitchFamily="34" charset="0"/>
              </a:rPr>
              <a:t>penyesuaian</a:t>
            </a:r>
            <a:r>
              <a:rPr lang="en-US" sz="1600" dirty="0" smtClean="0">
                <a:solidFill>
                  <a:schemeClr val="bg2"/>
                </a:solidFill>
                <a:latin typeface="Calibri" pitchFamily="34" charset="0"/>
                <a:cs typeface="Calibri" pitchFamily="34" charset="0"/>
              </a:rPr>
              <a:t>  </a:t>
            </a:r>
            <a:r>
              <a:rPr lang="en-US" sz="1600" u="sng" dirty="0" err="1">
                <a:solidFill>
                  <a:schemeClr val="bg2"/>
                </a:solidFill>
                <a:latin typeface="Calibri" pitchFamily="34" charset="0"/>
                <a:cs typeface="Calibri" pitchFamily="34" charset="0"/>
              </a:rPr>
              <a:t>teknologi</a:t>
            </a:r>
            <a:r>
              <a:rPr lang="en-US" sz="1600" u="sng" dirty="0">
                <a:solidFill>
                  <a:schemeClr val="bg2"/>
                </a:solidFill>
                <a:latin typeface="Calibri" pitchFamily="34" charset="0"/>
                <a:cs typeface="Calibri" pitchFamily="34" charset="0"/>
              </a:rPr>
              <a:t> </a:t>
            </a:r>
            <a:r>
              <a:rPr lang="en-US" sz="1600" u="sng" dirty="0" err="1">
                <a:solidFill>
                  <a:schemeClr val="bg2"/>
                </a:solidFill>
                <a:latin typeface="Calibri" pitchFamily="34" charset="0"/>
                <a:cs typeface="Calibri" pitchFamily="34" charset="0"/>
              </a:rPr>
              <a:t>baru</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dan</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pengembangan</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ketrampilan</a:t>
            </a:r>
            <a:r>
              <a:rPr lang="en-US" sz="1600" dirty="0">
                <a:solidFill>
                  <a:schemeClr val="bg2"/>
                </a:solidFill>
                <a:latin typeface="Calibri" pitchFamily="34" charset="0"/>
                <a:cs typeface="Calibri" pitchFamily="34" charset="0"/>
              </a:rPr>
              <a:t>.</a:t>
            </a:r>
          </a:p>
          <a:p>
            <a:pPr marL="725488" indent="-725488">
              <a:spcAft>
                <a:spcPts val="600"/>
              </a:spcAft>
            </a:pPr>
            <a:r>
              <a:rPr lang="en-US" sz="1600" dirty="0">
                <a:solidFill>
                  <a:schemeClr val="bg2"/>
                </a:solidFill>
                <a:latin typeface="Calibri" pitchFamily="34" charset="0"/>
                <a:cs typeface="Calibri" pitchFamily="34" charset="0"/>
              </a:rPr>
              <a:t>P.10.2.5  </a:t>
            </a:r>
            <a:r>
              <a:rPr lang="en-US" sz="1600" u="sng" dirty="0" err="1">
                <a:solidFill>
                  <a:schemeClr val="bg2"/>
                </a:solidFill>
                <a:latin typeface="Calibri" pitchFamily="34" charset="0"/>
                <a:cs typeface="Calibri" pitchFamily="34" charset="0"/>
              </a:rPr>
              <a:t>Mengkaji</a:t>
            </a:r>
            <a:r>
              <a:rPr lang="en-US" sz="1600" u="sng"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efektifitas</a:t>
            </a:r>
            <a:r>
              <a:rPr lang="en-US" sz="1600" dirty="0">
                <a:solidFill>
                  <a:schemeClr val="bg2"/>
                </a:solidFill>
                <a:latin typeface="Calibri" pitchFamily="34" charset="0"/>
                <a:cs typeface="Calibri" pitchFamily="34" charset="0"/>
              </a:rPr>
              <a:t> program </a:t>
            </a:r>
            <a:r>
              <a:rPr lang="en-US" sz="1600" dirty="0" err="1">
                <a:solidFill>
                  <a:schemeClr val="bg2"/>
                </a:solidFill>
                <a:latin typeface="Calibri" pitchFamily="34" charset="0"/>
                <a:cs typeface="Calibri" pitchFamily="34" charset="0"/>
              </a:rPr>
              <a:t>pelatihan</a:t>
            </a:r>
            <a:r>
              <a:rPr lang="en-US" sz="1600" dirty="0">
                <a:solidFill>
                  <a:schemeClr val="bg2"/>
                </a:solidFill>
                <a:latin typeface="Calibri" pitchFamily="34" charset="0"/>
                <a:cs typeface="Calibri" pitchFamily="34" charset="0"/>
              </a:rPr>
              <a:t> di </a:t>
            </a:r>
            <a:r>
              <a:rPr lang="en-US" sz="1600" dirty="0" err="1">
                <a:solidFill>
                  <a:schemeClr val="bg2"/>
                </a:solidFill>
                <a:latin typeface="Calibri" pitchFamily="34" charset="0"/>
                <a:cs typeface="Calibri" pitchFamily="34" charset="0"/>
              </a:rPr>
              <a:t>tempat</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kerja</a:t>
            </a:r>
            <a:r>
              <a:rPr lang="en-US" sz="1600" dirty="0">
                <a:solidFill>
                  <a:schemeClr val="bg2"/>
                </a:solidFill>
                <a:latin typeface="Calibri" pitchFamily="34" charset="0"/>
                <a:cs typeface="Calibri" pitchFamily="34" charset="0"/>
              </a:rPr>
              <a:t>.</a:t>
            </a:r>
          </a:p>
          <a:p>
            <a:pPr marL="725488" indent="-725488">
              <a:spcAft>
                <a:spcPts val="600"/>
              </a:spcAft>
            </a:pPr>
            <a:r>
              <a:rPr lang="en-US" sz="1600" dirty="0">
                <a:solidFill>
                  <a:schemeClr val="bg2"/>
                </a:solidFill>
                <a:latin typeface="Calibri" pitchFamily="34" charset="0"/>
                <a:cs typeface="Calibri" pitchFamily="34" charset="0"/>
              </a:rPr>
              <a:t>P.10.2.6  </a:t>
            </a:r>
            <a:r>
              <a:rPr lang="en-US" sz="1600" u="sng" dirty="0" err="1">
                <a:solidFill>
                  <a:schemeClr val="bg2"/>
                </a:solidFill>
                <a:latin typeface="Calibri" pitchFamily="34" charset="0"/>
                <a:cs typeface="Calibri" pitchFamily="34" charset="0"/>
              </a:rPr>
              <a:t>Merumuskan</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kebutuhan</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pelatihan</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tenaga</a:t>
            </a:r>
            <a:r>
              <a:rPr lang="en-US" sz="1600" dirty="0">
                <a:solidFill>
                  <a:schemeClr val="bg2"/>
                </a:solidFill>
                <a:latin typeface="Calibri" pitchFamily="34" charset="0"/>
                <a:cs typeface="Calibri" pitchFamily="34" charset="0"/>
              </a:rPr>
              <a:t> non </a:t>
            </a:r>
            <a:r>
              <a:rPr lang="en-US" sz="1600" dirty="0" err="1">
                <a:solidFill>
                  <a:schemeClr val="bg2"/>
                </a:solidFill>
                <a:latin typeface="Calibri" pitchFamily="34" charset="0"/>
                <a:cs typeface="Calibri" pitchFamily="34" charset="0"/>
              </a:rPr>
              <a:t>insinyur</a:t>
            </a:r>
            <a:endParaRPr lang="en-US" sz="1600" dirty="0">
              <a:solidFill>
                <a:schemeClr val="bg2"/>
              </a:solidFill>
              <a:latin typeface="Calibri" pitchFamily="34" charset="0"/>
              <a:cs typeface="Calibri" pitchFamily="34" charset="0"/>
            </a:endParaRPr>
          </a:p>
        </p:txBody>
      </p:sp>
      <p:sp>
        <p:nvSpPr>
          <p:cNvPr id="52234" name="Line 8"/>
          <p:cNvSpPr>
            <a:spLocks noChangeShapeType="1"/>
          </p:cNvSpPr>
          <p:nvPr/>
        </p:nvSpPr>
        <p:spPr bwMode="auto">
          <a:xfrm>
            <a:off x="2270125" y="1573759"/>
            <a:ext cx="0" cy="3287712"/>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a:lstStyle/>
          <a:p>
            <a:endParaRPr lang="en-US">
              <a:solidFill>
                <a:schemeClr val="bg2"/>
              </a:solidFill>
              <a:latin typeface="Calibri" pitchFamily="34" charset="0"/>
              <a:cs typeface="Calibri" pitchFamily="34" charset="0"/>
            </a:endParaRPr>
          </a:p>
        </p:txBody>
      </p:sp>
      <p:sp>
        <p:nvSpPr>
          <p:cNvPr id="52235" name="Line 9"/>
          <p:cNvSpPr>
            <a:spLocks noChangeShapeType="1"/>
          </p:cNvSpPr>
          <p:nvPr/>
        </p:nvSpPr>
        <p:spPr bwMode="auto">
          <a:xfrm>
            <a:off x="2270125" y="1573759"/>
            <a:ext cx="276225"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a:lstStyle/>
          <a:p>
            <a:endParaRPr lang="en-US">
              <a:solidFill>
                <a:schemeClr val="bg2"/>
              </a:solidFill>
              <a:latin typeface="Calibri" pitchFamily="34" charset="0"/>
              <a:cs typeface="Calibri" pitchFamily="34" charset="0"/>
            </a:endParaRPr>
          </a:p>
        </p:txBody>
      </p:sp>
      <p:sp>
        <p:nvSpPr>
          <p:cNvPr id="52236" name="Line 10"/>
          <p:cNvSpPr>
            <a:spLocks noChangeShapeType="1"/>
          </p:cNvSpPr>
          <p:nvPr/>
        </p:nvSpPr>
        <p:spPr bwMode="auto">
          <a:xfrm>
            <a:off x="2270125" y="4861471"/>
            <a:ext cx="271463"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a:lstStyle/>
          <a:p>
            <a:endParaRPr lang="en-US">
              <a:solidFill>
                <a:schemeClr val="bg2"/>
              </a:solidFill>
              <a:latin typeface="Calibri" pitchFamily="34" charset="0"/>
              <a:cs typeface="Calibri" pitchFamily="34" charset="0"/>
            </a:endParaRPr>
          </a:p>
        </p:txBody>
      </p:sp>
      <p:sp>
        <p:nvSpPr>
          <p:cNvPr id="52237" name="Line 11"/>
          <p:cNvSpPr>
            <a:spLocks noChangeShapeType="1"/>
          </p:cNvSpPr>
          <p:nvPr/>
        </p:nvSpPr>
        <p:spPr bwMode="auto">
          <a:xfrm>
            <a:off x="4238625" y="1573759"/>
            <a:ext cx="350838" cy="0"/>
          </a:xfrm>
          <a:prstGeom prst="line">
            <a:avLst/>
          </a:prstGeom>
          <a:noFill/>
          <a:ln w="12700">
            <a:solidFill>
              <a:schemeClr val="bg2"/>
            </a:solidFill>
            <a:round/>
            <a:headEnd/>
            <a:tailEnd type="triangle" w="med" len="med"/>
          </a:ln>
          <a:extLst>
            <a:ext uri="{909E8E84-426E-40DD-AFC4-6F175D3DCCD1}">
              <a14:hiddenFill xmlns:a14="http://schemas.microsoft.com/office/drawing/2010/main">
                <a:noFill/>
              </a14:hiddenFill>
            </a:ext>
          </a:extLst>
        </p:spPr>
        <p:txBody>
          <a:bodyPr/>
          <a:lstStyle/>
          <a:p>
            <a:endParaRPr lang="en-US">
              <a:solidFill>
                <a:schemeClr val="bg2"/>
              </a:solidFill>
              <a:latin typeface="Calibri" pitchFamily="34" charset="0"/>
              <a:cs typeface="Calibri" pitchFamily="34" charset="0"/>
            </a:endParaRPr>
          </a:p>
        </p:txBody>
      </p:sp>
      <p:sp>
        <p:nvSpPr>
          <p:cNvPr id="52238" name="Line 12"/>
          <p:cNvSpPr>
            <a:spLocks noChangeShapeType="1"/>
          </p:cNvSpPr>
          <p:nvPr/>
        </p:nvSpPr>
        <p:spPr bwMode="auto">
          <a:xfrm>
            <a:off x="4167188" y="4861471"/>
            <a:ext cx="350837" cy="0"/>
          </a:xfrm>
          <a:prstGeom prst="line">
            <a:avLst/>
          </a:prstGeom>
          <a:noFill/>
          <a:ln w="12700">
            <a:solidFill>
              <a:schemeClr val="bg2"/>
            </a:solidFill>
            <a:round/>
            <a:headEnd/>
            <a:tailEnd type="triangle" w="med" len="med"/>
          </a:ln>
          <a:extLst>
            <a:ext uri="{909E8E84-426E-40DD-AFC4-6F175D3DCCD1}">
              <a14:hiddenFill xmlns:a14="http://schemas.microsoft.com/office/drawing/2010/main">
                <a:noFill/>
              </a14:hiddenFill>
            </a:ext>
          </a:extLst>
        </p:spPr>
        <p:txBody>
          <a:bodyPr/>
          <a:lstStyle/>
          <a:p>
            <a:endParaRPr lang="en-US">
              <a:solidFill>
                <a:schemeClr val="bg2"/>
              </a:solidFill>
              <a:latin typeface="Calibri" pitchFamily="34" charset="0"/>
              <a:cs typeface="Calibri" pitchFamily="34" charset="0"/>
            </a:endParaRPr>
          </a:p>
        </p:txBody>
      </p:sp>
    </p:spTree>
  </p:cSld>
  <p:clrMapOvr>
    <a:masterClrMapping/>
  </p:clrMapOvr>
  <p:transition>
    <p:cover dir="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bwMode="auto">
          <a:xfrm>
            <a:off x="0" y="0"/>
            <a:ext cx="9906000" cy="836613"/>
          </a:xfrm>
          <a:prstGeom prst="rect">
            <a:avLst/>
          </a:prstGeom>
          <a:solidFill>
            <a:schemeClr val="accent5">
              <a:lumMod val="75000"/>
            </a:schemeClr>
          </a:solidFill>
          <a:ln w="5715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50000"/>
              </a:lnSpc>
              <a:spcBef>
                <a:spcPct val="45000"/>
              </a:spcBef>
              <a:spcAft>
                <a:spcPct val="0"/>
              </a:spcAft>
              <a:buClrTx/>
              <a:buSzTx/>
              <a:buFontTx/>
              <a:buNone/>
              <a:tabLst/>
            </a:pPr>
            <a:endParaRPr kumimoji="0" lang="en-US" sz="4400" b="1" i="0" u="none" strike="noStrike" cap="none" normalizeH="0" baseline="0" smtClean="0">
              <a:ln>
                <a:noFill/>
              </a:ln>
              <a:solidFill>
                <a:srgbClr val="FFFFCC"/>
              </a:solidFill>
              <a:effectLst/>
              <a:latin typeface="Calibri" pitchFamily="34" charset="0"/>
              <a:cs typeface="Calibri" pitchFamily="34" charset="0"/>
            </a:endParaRPr>
          </a:p>
        </p:txBody>
      </p:sp>
      <p:sp>
        <p:nvSpPr>
          <p:cNvPr id="6146" name="Footer Placeholder 1"/>
          <p:cNvSpPr>
            <a:spLocks noGrp="1"/>
          </p:cNvSpPr>
          <p:nvPr>
            <p:ph type="ftr" sz="quarter" idx="10"/>
          </p:nvPr>
        </p:nvSpPr>
        <p:spPr>
          <a:xfrm>
            <a:off x="344026" y="6543675"/>
            <a:ext cx="2912188" cy="457200"/>
          </a:xfrm>
        </p:spPr>
        <p:txBody>
          <a:bodyPr/>
          <a:lstStyle/>
          <a:p>
            <a:pPr>
              <a:defRPr/>
            </a:pPr>
            <a:r>
              <a:rPr lang="en-US" dirty="0" err="1" smtClean="0">
                <a:solidFill>
                  <a:schemeClr val="bg2"/>
                </a:solidFill>
                <a:latin typeface="Calibri" pitchFamily="34" charset="0"/>
                <a:cs typeface="Calibri" pitchFamily="34" charset="0"/>
              </a:rPr>
              <a:t>Bakuan</a:t>
            </a:r>
            <a:r>
              <a:rPr lang="en-US" dirty="0" smtClean="0">
                <a:solidFill>
                  <a:schemeClr val="bg2"/>
                </a:solidFill>
                <a:latin typeface="Calibri" pitchFamily="34" charset="0"/>
                <a:cs typeface="Calibri" pitchFamily="34" charset="0"/>
              </a:rPr>
              <a:t> </a:t>
            </a:r>
            <a:r>
              <a:rPr lang="en-US" dirty="0" err="1" smtClean="0">
                <a:solidFill>
                  <a:schemeClr val="bg2"/>
                </a:solidFill>
                <a:latin typeface="Calibri" pitchFamily="34" charset="0"/>
                <a:cs typeface="Calibri" pitchFamily="34" charset="0"/>
              </a:rPr>
              <a:t>Kompetensi</a:t>
            </a:r>
            <a:r>
              <a:rPr lang="en-US" dirty="0" smtClean="0">
                <a:solidFill>
                  <a:schemeClr val="bg2"/>
                </a:solidFill>
                <a:latin typeface="Calibri" pitchFamily="34" charset="0"/>
                <a:cs typeface="Calibri" pitchFamily="34" charset="0"/>
              </a:rPr>
              <a:t> IP </a:t>
            </a:r>
            <a:r>
              <a:rPr lang="en-US" dirty="0" err="1" smtClean="0">
                <a:solidFill>
                  <a:schemeClr val="bg2"/>
                </a:solidFill>
                <a:latin typeface="Calibri" pitchFamily="34" charset="0"/>
                <a:cs typeface="Calibri" pitchFamily="34" charset="0"/>
              </a:rPr>
              <a:t>versi</a:t>
            </a:r>
            <a:r>
              <a:rPr lang="en-US" dirty="0" smtClean="0">
                <a:solidFill>
                  <a:schemeClr val="bg2"/>
                </a:solidFill>
                <a:latin typeface="Calibri" pitchFamily="34" charset="0"/>
                <a:cs typeface="Calibri" pitchFamily="34" charset="0"/>
              </a:rPr>
              <a:t> </a:t>
            </a:r>
            <a:r>
              <a:rPr lang="en-US" dirty="0" err="1" smtClean="0">
                <a:solidFill>
                  <a:schemeClr val="bg2"/>
                </a:solidFill>
                <a:latin typeface="Calibri" pitchFamily="34" charset="0"/>
                <a:cs typeface="Calibri" pitchFamily="34" charset="0"/>
              </a:rPr>
              <a:t>Ringkas</a:t>
            </a:r>
            <a:endParaRPr lang="en-US" dirty="0" smtClean="0">
              <a:solidFill>
                <a:schemeClr val="bg2"/>
              </a:solidFill>
              <a:latin typeface="Calibri" pitchFamily="34" charset="0"/>
              <a:cs typeface="Calibri" pitchFamily="34" charset="0"/>
            </a:endParaRPr>
          </a:p>
        </p:txBody>
      </p:sp>
      <p:sp>
        <p:nvSpPr>
          <p:cNvPr id="7171" name="Slide Number Placeholder 2"/>
          <p:cNvSpPr>
            <a:spLocks noGrp="1"/>
          </p:cNvSpPr>
          <p:nvPr>
            <p:ph type="sldNum" sz="quarter" idx="11"/>
          </p:nvPr>
        </p:nvSpPr>
        <p:spPr>
          <a:xfrm>
            <a:off x="8483468" y="6543675"/>
            <a:ext cx="1187796"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r>
              <a:rPr lang="en-US" sz="1400" b="0" smtClean="0">
                <a:solidFill>
                  <a:schemeClr val="bg2"/>
                </a:solidFill>
                <a:latin typeface="Calibri" pitchFamily="34" charset="0"/>
                <a:cs typeface="Calibri" pitchFamily="34" charset="0"/>
              </a:rPr>
              <a:t>Slide </a:t>
            </a:r>
            <a:fld id="{3DE5E150-1C03-472A-9F17-B68E1732AA28}" type="slidenum">
              <a:rPr lang="en-US" sz="1400" b="0" smtClean="0">
                <a:solidFill>
                  <a:schemeClr val="bg2"/>
                </a:solidFill>
                <a:latin typeface="Calibri" pitchFamily="34" charset="0"/>
                <a:cs typeface="Calibri" pitchFamily="34" charset="0"/>
              </a:rPr>
              <a:pPr/>
              <a:t>5</a:t>
            </a:fld>
            <a:endParaRPr lang="en-US" sz="1400" b="0" smtClean="0">
              <a:solidFill>
                <a:schemeClr val="bg2"/>
              </a:solidFill>
              <a:latin typeface="Calibri" pitchFamily="34" charset="0"/>
              <a:cs typeface="Calibri" pitchFamily="34" charset="0"/>
            </a:endParaRPr>
          </a:p>
        </p:txBody>
      </p:sp>
      <p:sp>
        <p:nvSpPr>
          <p:cNvPr id="198658" name="Text Box 2"/>
          <p:cNvSpPr txBox="1">
            <a:spLocks noChangeArrowheads="1"/>
          </p:cNvSpPr>
          <p:nvPr/>
        </p:nvSpPr>
        <p:spPr bwMode="auto">
          <a:xfrm>
            <a:off x="0" y="332656"/>
            <a:ext cx="9906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algn="ctr" eaLnBrk="1" hangingPunct="1">
              <a:lnSpc>
                <a:spcPct val="50000"/>
              </a:lnSpc>
              <a:spcBef>
                <a:spcPct val="45000"/>
              </a:spcBef>
            </a:pPr>
            <a:r>
              <a:rPr lang="en-US" sz="3800" dirty="0">
                <a:solidFill>
                  <a:srgbClr val="FFFF00"/>
                </a:solidFill>
                <a:latin typeface="Calibri" pitchFamily="34" charset="0"/>
                <a:cs typeface="Calibri" pitchFamily="34" charset="0"/>
              </a:rPr>
              <a:t>PRASYARAT BAKUAN KOMPETENSI</a:t>
            </a:r>
            <a:r>
              <a:rPr lang="en-US" sz="4000" dirty="0">
                <a:latin typeface="Calibri" pitchFamily="34" charset="0"/>
                <a:cs typeface="Calibri" pitchFamily="34" charset="0"/>
              </a:rPr>
              <a:t> </a:t>
            </a:r>
          </a:p>
        </p:txBody>
      </p:sp>
      <p:sp>
        <p:nvSpPr>
          <p:cNvPr id="198666" name="Text Box 10"/>
          <p:cNvSpPr txBox="1">
            <a:spLocks noChangeArrowheads="1"/>
          </p:cNvSpPr>
          <p:nvPr/>
        </p:nvSpPr>
        <p:spPr bwMode="auto">
          <a:xfrm>
            <a:off x="1009972" y="5157788"/>
            <a:ext cx="7883131" cy="1144587"/>
          </a:xfrm>
          <a:prstGeom prst="rect">
            <a:avLst/>
          </a:prstGeom>
          <a:solidFill>
            <a:schemeClr val="tx1"/>
          </a:solidFill>
          <a:ln>
            <a:noFill/>
          </a:ln>
        </p:spPr>
        <p:txBody>
          <a:bodyPr wrap="square" tIns="182880" bIns="182880">
            <a:spAutoFit/>
          </a:bodyPr>
          <a:lstStyle>
            <a:lvl1pPr marL="457200" indent="-457200">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algn="ctr" eaLnBrk="1" hangingPunct="1">
              <a:lnSpc>
                <a:spcPct val="80000"/>
              </a:lnSpc>
              <a:spcBef>
                <a:spcPct val="50000"/>
              </a:spcBef>
              <a:buFontTx/>
              <a:buChar char="•"/>
            </a:pPr>
            <a:r>
              <a:rPr lang="en-US" sz="2400">
                <a:solidFill>
                  <a:srgbClr val="0000FF"/>
                </a:solidFill>
                <a:latin typeface="Calibri" pitchFamily="34" charset="0"/>
                <a:cs typeface="Calibri" pitchFamily="34" charset="0"/>
              </a:rPr>
              <a:t>BERLAKU SECARA NASIONAL</a:t>
            </a:r>
          </a:p>
          <a:p>
            <a:pPr algn="ctr" eaLnBrk="1" hangingPunct="1">
              <a:lnSpc>
                <a:spcPct val="80000"/>
              </a:lnSpc>
              <a:spcBef>
                <a:spcPct val="50000"/>
              </a:spcBef>
              <a:buFontTx/>
              <a:buChar char="•"/>
            </a:pPr>
            <a:r>
              <a:rPr lang="en-US" sz="2400">
                <a:solidFill>
                  <a:srgbClr val="0000FF"/>
                </a:solidFill>
                <a:latin typeface="Calibri" pitchFamily="34" charset="0"/>
                <a:cs typeface="Calibri" pitchFamily="34" charset="0"/>
              </a:rPr>
              <a:t>SETARA INTERNASIONAL</a:t>
            </a:r>
          </a:p>
        </p:txBody>
      </p:sp>
      <p:sp>
        <p:nvSpPr>
          <p:cNvPr id="198667" name="Rectangle 11"/>
          <p:cNvSpPr>
            <a:spLocks noChangeArrowheads="1"/>
          </p:cNvSpPr>
          <p:nvPr/>
        </p:nvSpPr>
        <p:spPr bwMode="auto">
          <a:xfrm>
            <a:off x="992559" y="1125538"/>
            <a:ext cx="7920881" cy="1071062"/>
          </a:xfrm>
          <a:prstGeom prst="rect">
            <a:avLst/>
          </a:prstGeom>
          <a:solidFill>
            <a:schemeClr val="tx1"/>
          </a:solidFill>
          <a:ln>
            <a:noFill/>
          </a:ln>
        </p:spPr>
        <p:txBody>
          <a:bodyPr wrap="square" tIns="182880" bIns="182880">
            <a:spAutoFit/>
          </a:bodyPr>
          <a:lstStyle/>
          <a:p>
            <a:pPr marL="457200" indent="-457200" algn="ctr" eaLnBrk="1" hangingPunct="1">
              <a:lnSpc>
                <a:spcPct val="70000"/>
              </a:lnSpc>
              <a:spcBef>
                <a:spcPct val="50000"/>
              </a:spcBef>
              <a:buFontTx/>
              <a:buChar char="•"/>
            </a:pPr>
            <a:r>
              <a:rPr lang="en-US" sz="2400">
                <a:solidFill>
                  <a:srgbClr val="993300"/>
                </a:solidFill>
                <a:latin typeface="Calibri" pitchFamily="34" charset="0"/>
                <a:cs typeface="Calibri" pitchFamily="34" charset="0"/>
              </a:rPr>
              <a:t>MENUNJUKKAN KOMPETENSI “KUNCI” SECARA </a:t>
            </a:r>
            <a:r>
              <a:rPr lang="en-US" sz="2400" i="1">
                <a:solidFill>
                  <a:srgbClr val="993300"/>
                </a:solidFill>
                <a:latin typeface="Calibri" pitchFamily="34" charset="0"/>
                <a:cs typeface="Calibri" pitchFamily="34" charset="0"/>
              </a:rPr>
              <a:t>GENERIC</a:t>
            </a:r>
            <a:r>
              <a:rPr lang="en-US" sz="2400">
                <a:latin typeface="Calibri" pitchFamily="34" charset="0"/>
                <a:cs typeface="Calibri" pitchFamily="34" charset="0"/>
              </a:rPr>
              <a:t> </a:t>
            </a:r>
          </a:p>
          <a:p>
            <a:pPr marL="457200" indent="-457200" algn="ctr" eaLnBrk="1" hangingPunct="1">
              <a:lnSpc>
                <a:spcPct val="70000"/>
              </a:lnSpc>
              <a:spcBef>
                <a:spcPct val="50000"/>
              </a:spcBef>
              <a:buFontTx/>
              <a:buChar char="•"/>
            </a:pPr>
            <a:r>
              <a:rPr lang="en-US" sz="2400">
                <a:solidFill>
                  <a:srgbClr val="993300"/>
                </a:solidFill>
                <a:latin typeface="Calibri" pitchFamily="34" charset="0"/>
                <a:cs typeface="Calibri" pitchFamily="34" charset="0"/>
              </a:rPr>
              <a:t>MENUNJUKKAN KOMPETENSI PER SUB BIDANG PROFESI</a:t>
            </a:r>
          </a:p>
        </p:txBody>
      </p:sp>
      <p:sp>
        <p:nvSpPr>
          <p:cNvPr id="198668" name="Rectangle 12"/>
          <p:cNvSpPr>
            <a:spLocks noChangeArrowheads="1"/>
          </p:cNvSpPr>
          <p:nvPr/>
        </p:nvSpPr>
        <p:spPr bwMode="auto">
          <a:xfrm>
            <a:off x="984737" y="2420938"/>
            <a:ext cx="7922230" cy="1144587"/>
          </a:xfrm>
          <a:prstGeom prst="rect">
            <a:avLst/>
          </a:prstGeom>
          <a:solidFill>
            <a:schemeClr val="tx1"/>
          </a:solidFill>
          <a:ln>
            <a:noFill/>
          </a:ln>
        </p:spPr>
        <p:txBody>
          <a:bodyPr wrap="square" tIns="182880" bIns="182880">
            <a:spAutoFit/>
          </a:bodyPr>
          <a:lstStyle/>
          <a:p>
            <a:pPr marL="450850" indent="-450850" algn="ctr" eaLnBrk="1" hangingPunct="1">
              <a:lnSpc>
                <a:spcPct val="80000"/>
              </a:lnSpc>
              <a:spcBef>
                <a:spcPct val="50000"/>
              </a:spcBef>
              <a:buFontTx/>
              <a:buChar char="•"/>
            </a:pPr>
            <a:r>
              <a:rPr lang="en-US" sz="2400">
                <a:solidFill>
                  <a:srgbClr val="FF0000"/>
                </a:solidFill>
                <a:latin typeface="Calibri" pitchFamily="34" charset="0"/>
                <a:cs typeface="Calibri" pitchFamily="34" charset="0"/>
              </a:rPr>
              <a:t>MENCAKUP ILMU KEINSINYURAN SECARA </a:t>
            </a:r>
            <a:r>
              <a:rPr lang="en-US" sz="2400" i="1">
                <a:solidFill>
                  <a:srgbClr val="FF0000"/>
                </a:solidFill>
                <a:latin typeface="Calibri" pitchFamily="34" charset="0"/>
                <a:cs typeface="Calibri" pitchFamily="34" charset="0"/>
              </a:rPr>
              <a:t>GENERIC</a:t>
            </a:r>
          </a:p>
          <a:p>
            <a:pPr marL="450850" indent="-450850" algn="ctr" eaLnBrk="1" hangingPunct="1">
              <a:lnSpc>
                <a:spcPct val="80000"/>
              </a:lnSpc>
              <a:spcBef>
                <a:spcPct val="50000"/>
              </a:spcBef>
              <a:buFontTx/>
              <a:buChar char="•"/>
            </a:pPr>
            <a:r>
              <a:rPr lang="en-US" sz="2400">
                <a:solidFill>
                  <a:srgbClr val="FF0000"/>
                </a:solidFill>
                <a:latin typeface="Calibri" pitchFamily="34" charset="0"/>
                <a:cs typeface="Calibri" pitchFamily="34" charset="0"/>
              </a:rPr>
              <a:t>MEMPUNYAI RINCIAN PER KEJURUAN (DISIPLIN) TEKNIK</a:t>
            </a:r>
            <a:endParaRPr lang="en-US" sz="2400" i="1">
              <a:solidFill>
                <a:srgbClr val="FF0000"/>
              </a:solidFill>
              <a:latin typeface="Calibri" pitchFamily="34" charset="0"/>
              <a:cs typeface="Calibri" pitchFamily="34" charset="0"/>
            </a:endParaRPr>
          </a:p>
        </p:txBody>
      </p:sp>
      <p:sp>
        <p:nvSpPr>
          <p:cNvPr id="198669" name="Rectangle 13"/>
          <p:cNvSpPr>
            <a:spLocks noChangeArrowheads="1"/>
          </p:cNvSpPr>
          <p:nvPr/>
        </p:nvSpPr>
        <p:spPr bwMode="auto">
          <a:xfrm>
            <a:off x="991178" y="3822700"/>
            <a:ext cx="7904702" cy="1071062"/>
          </a:xfrm>
          <a:prstGeom prst="rect">
            <a:avLst/>
          </a:prstGeom>
          <a:solidFill>
            <a:schemeClr val="tx1"/>
          </a:solidFill>
          <a:ln>
            <a:noFill/>
          </a:ln>
        </p:spPr>
        <p:txBody>
          <a:bodyPr wrap="square" tIns="182880" bIns="182880">
            <a:spAutoFit/>
          </a:bodyPr>
          <a:lstStyle/>
          <a:p>
            <a:pPr marL="457200" indent="-457200" algn="ctr" eaLnBrk="1" hangingPunct="1">
              <a:lnSpc>
                <a:spcPct val="70000"/>
              </a:lnSpc>
              <a:spcBef>
                <a:spcPct val="50000"/>
              </a:spcBef>
              <a:buFontTx/>
              <a:buChar char="•"/>
            </a:pPr>
            <a:r>
              <a:rPr lang="en-US" sz="2400">
                <a:solidFill>
                  <a:srgbClr val="0000FF"/>
                </a:solidFill>
                <a:latin typeface="Calibri" pitchFamily="34" charset="0"/>
                <a:cs typeface="Calibri" pitchFamily="34" charset="0"/>
              </a:rPr>
              <a:t>DAPAT “DITUANGKAN” KE DALAM </a:t>
            </a:r>
            <a:r>
              <a:rPr lang="en-US" sz="2400" i="1">
                <a:solidFill>
                  <a:srgbClr val="0000FF"/>
                </a:solidFill>
                <a:latin typeface="Calibri" pitchFamily="34" charset="0"/>
                <a:cs typeface="Calibri" pitchFamily="34" charset="0"/>
              </a:rPr>
              <a:t>ASSESSMENT TOOL</a:t>
            </a:r>
          </a:p>
          <a:p>
            <a:pPr marL="457200" indent="-457200" algn="ctr" eaLnBrk="1" hangingPunct="1">
              <a:lnSpc>
                <a:spcPct val="70000"/>
              </a:lnSpc>
              <a:spcBef>
                <a:spcPct val="50000"/>
              </a:spcBef>
              <a:buFontTx/>
              <a:buChar char="•"/>
            </a:pPr>
            <a:r>
              <a:rPr lang="en-US" sz="2400">
                <a:solidFill>
                  <a:srgbClr val="0000FF"/>
                </a:solidFill>
                <a:latin typeface="Calibri" pitchFamily="34" charset="0"/>
                <a:cs typeface="Calibri" pitchFamily="34" charset="0"/>
              </a:rPr>
              <a:t>DAPAT DIGUNAKAN UNTUK PENILAIAN KUANTITATIF</a:t>
            </a:r>
          </a:p>
        </p:txBody>
      </p:sp>
    </p:spTree>
  </p:cSld>
  <p:clrMapOvr>
    <a:masterClrMapping/>
  </p:clrMapOvr>
  <p:transition>
    <p:cover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98658"/>
                                        </p:tgtEl>
                                        <p:attrNameLst>
                                          <p:attrName>style.visibility</p:attrName>
                                        </p:attrNameLst>
                                      </p:cBhvr>
                                      <p:to>
                                        <p:strVal val="visible"/>
                                      </p:to>
                                    </p:set>
                                    <p:animEffect transition="in" filter="box(in)">
                                      <p:cBhvr>
                                        <p:cTn id="7" dur="500"/>
                                        <p:tgtEl>
                                          <p:spTgt spid="198658"/>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par>
                          <p:cTn id="8" fill="hold" nodeType="afterGroup">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198667">
                                            <p:bg/>
                                          </p:spTgt>
                                        </p:tgtEl>
                                        <p:attrNameLst>
                                          <p:attrName>style.visibility</p:attrName>
                                        </p:attrNameLst>
                                      </p:cBhvr>
                                      <p:to>
                                        <p:strVal val="visible"/>
                                      </p:to>
                                    </p:set>
                                    <p:anim calcmode="lin" valueType="num">
                                      <p:cBhvr additive="base">
                                        <p:cTn id="11" dur="500" fill="hold"/>
                                        <p:tgtEl>
                                          <p:spTgt spid="198667">
                                            <p:bg/>
                                          </p:spTgt>
                                        </p:tgtEl>
                                        <p:attrNameLst>
                                          <p:attrName>ppt_x</p:attrName>
                                        </p:attrNameLst>
                                      </p:cBhvr>
                                      <p:tavLst>
                                        <p:tav tm="0">
                                          <p:val>
                                            <p:strVal val="0-#ppt_w/2"/>
                                          </p:val>
                                        </p:tav>
                                        <p:tav tm="100000">
                                          <p:val>
                                            <p:strVal val="#ppt_x"/>
                                          </p:val>
                                        </p:tav>
                                      </p:tavLst>
                                    </p:anim>
                                    <p:anim calcmode="lin" valueType="num">
                                      <p:cBhvr additive="base">
                                        <p:cTn id="12" dur="500" fill="hold"/>
                                        <p:tgtEl>
                                          <p:spTgt spid="198667">
                                            <p:bg/>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2" name="camera.wav"/>
                                        </p:tgtEl>
                                      </p:cMediaNode>
                                    </p:audio>
                                  </p:subTnLst>
                                </p:cTn>
                              </p:par>
                            </p:childTnLst>
                          </p:cTn>
                        </p:par>
                        <p:par>
                          <p:cTn id="13" fill="hold" nodeType="afterGroup">
                            <p:stCondLst>
                              <p:cond delay="1000"/>
                            </p:stCondLst>
                            <p:childTnLst>
                              <p:par>
                                <p:cTn id="14" presetID="2" presetClass="entr" presetSubtype="8" fill="hold" grpId="0" nodeType="afterEffect">
                                  <p:stCondLst>
                                    <p:cond delay="0"/>
                                  </p:stCondLst>
                                  <p:childTnLst>
                                    <p:set>
                                      <p:cBhvr>
                                        <p:cTn id="15" dur="1" fill="hold">
                                          <p:stCondLst>
                                            <p:cond delay="0"/>
                                          </p:stCondLst>
                                        </p:cTn>
                                        <p:tgtEl>
                                          <p:spTgt spid="198667">
                                            <p:txEl>
                                              <p:pRg st="0" end="0"/>
                                            </p:txEl>
                                          </p:spTgt>
                                        </p:tgtEl>
                                        <p:attrNameLst>
                                          <p:attrName>style.visibility</p:attrName>
                                        </p:attrNameLst>
                                      </p:cBhvr>
                                      <p:to>
                                        <p:strVal val="visible"/>
                                      </p:to>
                                    </p:set>
                                    <p:anim calcmode="lin" valueType="num">
                                      <p:cBhvr additive="base">
                                        <p:cTn id="16" dur="500" fill="hold"/>
                                        <p:tgtEl>
                                          <p:spTgt spid="198667">
                                            <p:txEl>
                                              <p:pRg st="0" end="0"/>
                                            </p:txEl>
                                          </p:spTgt>
                                        </p:tgtEl>
                                        <p:attrNameLst>
                                          <p:attrName>ppt_x</p:attrName>
                                        </p:attrNameLst>
                                      </p:cBhvr>
                                      <p:tavLst>
                                        <p:tav tm="0">
                                          <p:val>
                                            <p:strVal val="0-#ppt_w/2"/>
                                          </p:val>
                                        </p:tav>
                                        <p:tav tm="100000">
                                          <p:val>
                                            <p:strVal val="#ppt_x"/>
                                          </p:val>
                                        </p:tav>
                                      </p:tavLst>
                                    </p:anim>
                                    <p:anim calcmode="lin" valueType="num">
                                      <p:cBhvr additive="base">
                                        <p:cTn id="17" dur="500" fill="hold"/>
                                        <p:tgtEl>
                                          <p:spTgt spid="198667">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4"/>
                                            </p:cond>
                                          </p:stCondLst>
                                          <p:endCondLst>
                                            <p:cond evt="onStopAudio" delay="0">
                                              <p:tgtEl>
                                                <p:sldTgt/>
                                              </p:tgtEl>
                                            </p:cond>
                                          </p:endCondLst>
                                        </p:cTn>
                                        <p:tgtEl>
                                          <p:sndTgt r:embed="rId2" name="camera.wav"/>
                                        </p:tgtEl>
                                      </p:cMediaNode>
                                    </p:audio>
                                  </p:subTnLst>
                                </p:cTn>
                              </p:par>
                            </p:childTnLst>
                          </p:cTn>
                        </p:par>
                        <p:par>
                          <p:cTn id="18" fill="hold" nodeType="afterGroup">
                            <p:stCondLst>
                              <p:cond delay="1500"/>
                            </p:stCondLst>
                            <p:childTnLst>
                              <p:par>
                                <p:cTn id="19" presetID="2" presetClass="entr" presetSubtype="8" fill="hold" grpId="0" nodeType="afterEffect">
                                  <p:stCondLst>
                                    <p:cond delay="0"/>
                                  </p:stCondLst>
                                  <p:childTnLst>
                                    <p:set>
                                      <p:cBhvr>
                                        <p:cTn id="20" dur="1" fill="hold">
                                          <p:stCondLst>
                                            <p:cond delay="0"/>
                                          </p:stCondLst>
                                        </p:cTn>
                                        <p:tgtEl>
                                          <p:spTgt spid="198667">
                                            <p:txEl>
                                              <p:pRg st="1" end="1"/>
                                            </p:txEl>
                                          </p:spTgt>
                                        </p:tgtEl>
                                        <p:attrNameLst>
                                          <p:attrName>style.visibility</p:attrName>
                                        </p:attrNameLst>
                                      </p:cBhvr>
                                      <p:to>
                                        <p:strVal val="visible"/>
                                      </p:to>
                                    </p:set>
                                    <p:anim calcmode="lin" valueType="num">
                                      <p:cBhvr additive="base">
                                        <p:cTn id="21" dur="500" fill="hold"/>
                                        <p:tgtEl>
                                          <p:spTgt spid="198667">
                                            <p:txEl>
                                              <p:pRg st="1" end="1"/>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198667">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9"/>
                                            </p:cond>
                                          </p:stCondLst>
                                          <p:endCondLst>
                                            <p:cond evt="onStopAudio" delay="0">
                                              <p:tgtEl>
                                                <p:sldTgt/>
                                              </p:tgtEl>
                                            </p:cond>
                                          </p:endCondLst>
                                        </p:cTn>
                                        <p:tgtEl>
                                          <p:sndTgt r:embed="rId2" name="camera.wav"/>
                                        </p:tgtEl>
                                      </p:cMediaNode>
                                    </p:audio>
                                  </p:subTnLst>
                                </p:cTn>
                              </p:par>
                            </p:childTnLst>
                          </p:cTn>
                        </p:par>
                        <p:par>
                          <p:cTn id="23" fill="hold" nodeType="afterGroup">
                            <p:stCondLst>
                              <p:cond delay="2000"/>
                            </p:stCondLst>
                            <p:childTnLst>
                              <p:par>
                                <p:cTn id="24" presetID="2" presetClass="entr" presetSubtype="8" fill="hold" grpId="0" nodeType="afterEffect">
                                  <p:stCondLst>
                                    <p:cond delay="0"/>
                                  </p:stCondLst>
                                  <p:childTnLst>
                                    <p:set>
                                      <p:cBhvr>
                                        <p:cTn id="25" dur="1" fill="hold">
                                          <p:stCondLst>
                                            <p:cond delay="0"/>
                                          </p:stCondLst>
                                        </p:cTn>
                                        <p:tgtEl>
                                          <p:spTgt spid="198668">
                                            <p:bg/>
                                          </p:spTgt>
                                        </p:tgtEl>
                                        <p:attrNameLst>
                                          <p:attrName>style.visibility</p:attrName>
                                        </p:attrNameLst>
                                      </p:cBhvr>
                                      <p:to>
                                        <p:strVal val="visible"/>
                                      </p:to>
                                    </p:set>
                                    <p:anim calcmode="lin" valueType="num">
                                      <p:cBhvr additive="base">
                                        <p:cTn id="26" dur="500" fill="hold"/>
                                        <p:tgtEl>
                                          <p:spTgt spid="198668">
                                            <p:bg/>
                                          </p:spTgt>
                                        </p:tgtEl>
                                        <p:attrNameLst>
                                          <p:attrName>ppt_x</p:attrName>
                                        </p:attrNameLst>
                                      </p:cBhvr>
                                      <p:tavLst>
                                        <p:tav tm="0">
                                          <p:val>
                                            <p:strVal val="0-#ppt_w/2"/>
                                          </p:val>
                                        </p:tav>
                                        <p:tav tm="100000">
                                          <p:val>
                                            <p:strVal val="#ppt_x"/>
                                          </p:val>
                                        </p:tav>
                                      </p:tavLst>
                                    </p:anim>
                                    <p:anim calcmode="lin" valueType="num">
                                      <p:cBhvr additive="base">
                                        <p:cTn id="27" dur="500" fill="hold"/>
                                        <p:tgtEl>
                                          <p:spTgt spid="198668">
                                            <p:bg/>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4"/>
                                            </p:cond>
                                          </p:stCondLst>
                                          <p:endCondLst>
                                            <p:cond evt="onStopAudio" delay="0">
                                              <p:tgtEl>
                                                <p:sldTgt/>
                                              </p:tgtEl>
                                            </p:cond>
                                          </p:endCondLst>
                                        </p:cTn>
                                        <p:tgtEl>
                                          <p:sndTgt r:embed="rId2" name="camera.wav"/>
                                        </p:tgtEl>
                                      </p:cMediaNode>
                                    </p:audio>
                                  </p:subTnLst>
                                </p:cTn>
                              </p:par>
                            </p:childTnLst>
                          </p:cTn>
                        </p:par>
                        <p:par>
                          <p:cTn id="28" fill="hold" nodeType="afterGroup">
                            <p:stCondLst>
                              <p:cond delay="2500"/>
                            </p:stCondLst>
                            <p:childTnLst>
                              <p:par>
                                <p:cTn id="29" presetID="2" presetClass="entr" presetSubtype="8" fill="hold" grpId="0" nodeType="afterEffect">
                                  <p:stCondLst>
                                    <p:cond delay="0"/>
                                  </p:stCondLst>
                                  <p:childTnLst>
                                    <p:set>
                                      <p:cBhvr>
                                        <p:cTn id="30" dur="1" fill="hold">
                                          <p:stCondLst>
                                            <p:cond delay="0"/>
                                          </p:stCondLst>
                                        </p:cTn>
                                        <p:tgtEl>
                                          <p:spTgt spid="198668">
                                            <p:txEl>
                                              <p:pRg st="0" end="0"/>
                                            </p:txEl>
                                          </p:spTgt>
                                        </p:tgtEl>
                                        <p:attrNameLst>
                                          <p:attrName>style.visibility</p:attrName>
                                        </p:attrNameLst>
                                      </p:cBhvr>
                                      <p:to>
                                        <p:strVal val="visible"/>
                                      </p:to>
                                    </p:set>
                                    <p:anim calcmode="lin" valueType="num">
                                      <p:cBhvr additive="base">
                                        <p:cTn id="31" dur="500" fill="hold"/>
                                        <p:tgtEl>
                                          <p:spTgt spid="198668">
                                            <p:txEl>
                                              <p:pRg st="0" end="0"/>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98668">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2" name="camera.wav"/>
                                        </p:tgtEl>
                                      </p:cMediaNode>
                                    </p:audio>
                                  </p:subTnLst>
                                </p:cTn>
                              </p:par>
                            </p:childTnLst>
                          </p:cTn>
                        </p:par>
                        <p:par>
                          <p:cTn id="33" fill="hold" nodeType="afterGroup">
                            <p:stCondLst>
                              <p:cond delay="3000"/>
                            </p:stCondLst>
                            <p:childTnLst>
                              <p:par>
                                <p:cTn id="34" presetID="2" presetClass="entr" presetSubtype="8" fill="hold" grpId="0" nodeType="afterEffect">
                                  <p:stCondLst>
                                    <p:cond delay="0"/>
                                  </p:stCondLst>
                                  <p:childTnLst>
                                    <p:set>
                                      <p:cBhvr>
                                        <p:cTn id="35" dur="1" fill="hold">
                                          <p:stCondLst>
                                            <p:cond delay="0"/>
                                          </p:stCondLst>
                                        </p:cTn>
                                        <p:tgtEl>
                                          <p:spTgt spid="198668">
                                            <p:txEl>
                                              <p:pRg st="1" end="1"/>
                                            </p:txEl>
                                          </p:spTgt>
                                        </p:tgtEl>
                                        <p:attrNameLst>
                                          <p:attrName>style.visibility</p:attrName>
                                        </p:attrNameLst>
                                      </p:cBhvr>
                                      <p:to>
                                        <p:strVal val="visible"/>
                                      </p:to>
                                    </p:set>
                                    <p:anim calcmode="lin" valueType="num">
                                      <p:cBhvr additive="base">
                                        <p:cTn id="36" dur="500" fill="hold"/>
                                        <p:tgtEl>
                                          <p:spTgt spid="198668">
                                            <p:txEl>
                                              <p:pRg st="1" end="1"/>
                                            </p:txEl>
                                          </p:spTgt>
                                        </p:tgtEl>
                                        <p:attrNameLst>
                                          <p:attrName>ppt_x</p:attrName>
                                        </p:attrNameLst>
                                      </p:cBhvr>
                                      <p:tavLst>
                                        <p:tav tm="0">
                                          <p:val>
                                            <p:strVal val="0-#ppt_w/2"/>
                                          </p:val>
                                        </p:tav>
                                        <p:tav tm="100000">
                                          <p:val>
                                            <p:strVal val="#ppt_x"/>
                                          </p:val>
                                        </p:tav>
                                      </p:tavLst>
                                    </p:anim>
                                    <p:anim calcmode="lin" valueType="num">
                                      <p:cBhvr additive="base">
                                        <p:cTn id="37" dur="500" fill="hold"/>
                                        <p:tgtEl>
                                          <p:spTgt spid="198668">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4"/>
                                            </p:cond>
                                          </p:stCondLst>
                                          <p:endCondLst>
                                            <p:cond evt="onStopAudio" delay="0">
                                              <p:tgtEl>
                                                <p:sldTgt/>
                                              </p:tgtEl>
                                            </p:cond>
                                          </p:endCondLst>
                                        </p:cTn>
                                        <p:tgtEl>
                                          <p:sndTgt r:embed="rId2" name="camera.wav"/>
                                        </p:tgtEl>
                                      </p:cMediaNode>
                                    </p:audio>
                                  </p:subTnLst>
                                </p:cTn>
                              </p:par>
                            </p:childTnLst>
                          </p:cTn>
                        </p:par>
                        <p:par>
                          <p:cTn id="38" fill="hold" nodeType="afterGroup">
                            <p:stCondLst>
                              <p:cond delay="3500"/>
                            </p:stCondLst>
                            <p:childTnLst>
                              <p:par>
                                <p:cTn id="39" presetID="2" presetClass="entr" presetSubtype="8" fill="hold" grpId="0" nodeType="afterEffect">
                                  <p:stCondLst>
                                    <p:cond delay="0"/>
                                  </p:stCondLst>
                                  <p:childTnLst>
                                    <p:set>
                                      <p:cBhvr>
                                        <p:cTn id="40" dur="1" fill="hold">
                                          <p:stCondLst>
                                            <p:cond delay="0"/>
                                          </p:stCondLst>
                                        </p:cTn>
                                        <p:tgtEl>
                                          <p:spTgt spid="198669">
                                            <p:bg/>
                                          </p:spTgt>
                                        </p:tgtEl>
                                        <p:attrNameLst>
                                          <p:attrName>style.visibility</p:attrName>
                                        </p:attrNameLst>
                                      </p:cBhvr>
                                      <p:to>
                                        <p:strVal val="visible"/>
                                      </p:to>
                                    </p:set>
                                    <p:anim calcmode="lin" valueType="num">
                                      <p:cBhvr additive="base">
                                        <p:cTn id="41" dur="500" fill="hold"/>
                                        <p:tgtEl>
                                          <p:spTgt spid="198669">
                                            <p:bg/>
                                          </p:spTgt>
                                        </p:tgtEl>
                                        <p:attrNameLst>
                                          <p:attrName>ppt_x</p:attrName>
                                        </p:attrNameLst>
                                      </p:cBhvr>
                                      <p:tavLst>
                                        <p:tav tm="0">
                                          <p:val>
                                            <p:strVal val="0-#ppt_w/2"/>
                                          </p:val>
                                        </p:tav>
                                        <p:tav tm="100000">
                                          <p:val>
                                            <p:strVal val="#ppt_x"/>
                                          </p:val>
                                        </p:tav>
                                      </p:tavLst>
                                    </p:anim>
                                    <p:anim calcmode="lin" valueType="num">
                                      <p:cBhvr additive="base">
                                        <p:cTn id="42" dur="500" fill="hold"/>
                                        <p:tgtEl>
                                          <p:spTgt spid="198669">
                                            <p:bg/>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9"/>
                                            </p:cond>
                                          </p:stCondLst>
                                          <p:endCondLst>
                                            <p:cond evt="onStopAudio" delay="0">
                                              <p:tgtEl>
                                                <p:sldTgt/>
                                              </p:tgtEl>
                                            </p:cond>
                                          </p:endCondLst>
                                        </p:cTn>
                                        <p:tgtEl>
                                          <p:sndTgt r:embed="rId2" name="camera.wav"/>
                                        </p:tgtEl>
                                      </p:cMediaNode>
                                    </p:audio>
                                  </p:subTnLst>
                                </p:cTn>
                              </p:par>
                            </p:childTnLst>
                          </p:cTn>
                        </p:par>
                        <p:par>
                          <p:cTn id="43" fill="hold" nodeType="afterGroup">
                            <p:stCondLst>
                              <p:cond delay="4000"/>
                            </p:stCondLst>
                            <p:childTnLst>
                              <p:par>
                                <p:cTn id="44" presetID="2" presetClass="entr" presetSubtype="8" fill="hold" grpId="0" nodeType="afterEffect">
                                  <p:stCondLst>
                                    <p:cond delay="0"/>
                                  </p:stCondLst>
                                  <p:childTnLst>
                                    <p:set>
                                      <p:cBhvr>
                                        <p:cTn id="45" dur="1" fill="hold">
                                          <p:stCondLst>
                                            <p:cond delay="0"/>
                                          </p:stCondLst>
                                        </p:cTn>
                                        <p:tgtEl>
                                          <p:spTgt spid="198669">
                                            <p:txEl>
                                              <p:pRg st="0" end="0"/>
                                            </p:txEl>
                                          </p:spTgt>
                                        </p:tgtEl>
                                        <p:attrNameLst>
                                          <p:attrName>style.visibility</p:attrName>
                                        </p:attrNameLst>
                                      </p:cBhvr>
                                      <p:to>
                                        <p:strVal val="visible"/>
                                      </p:to>
                                    </p:set>
                                    <p:anim calcmode="lin" valueType="num">
                                      <p:cBhvr additive="base">
                                        <p:cTn id="46" dur="500" fill="hold"/>
                                        <p:tgtEl>
                                          <p:spTgt spid="198669">
                                            <p:txEl>
                                              <p:pRg st="0" end="0"/>
                                            </p:txEl>
                                          </p:spTgt>
                                        </p:tgtEl>
                                        <p:attrNameLst>
                                          <p:attrName>ppt_x</p:attrName>
                                        </p:attrNameLst>
                                      </p:cBhvr>
                                      <p:tavLst>
                                        <p:tav tm="0">
                                          <p:val>
                                            <p:strVal val="0-#ppt_w/2"/>
                                          </p:val>
                                        </p:tav>
                                        <p:tav tm="100000">
                                          <p:val>
                                            <p:strVal val="#ppt_x"/>
                                          </p:val>
                                        </p:tav>
                                      </p:tavLst>
                                    </p:anim>
                                    <p:anim calcmode="lin" valueType="num">
                                      <p:cBhvr additive="base">
                                        <p:cTn id="47" dur="500" fill="hold"/>
                                        <p:tgtEl>
                                          <p:spTgt spid="198669">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4"/>
                                            </p:cond>
                                          </p:stCondLst>
                                          <p:endCondLst>
                                            <p:cond evt="onStopAudio" delay="0">
                                              <p:tgtEl>
                                                <p:sldTgt/>
                                              </p:tgtEl>
                                            </p:cond>
                                          </p:endCondLst>
                                        </p:cTn>
                                        <p:tgtEl>
                                          <p:sndTgt r:embed="rId2" name="camera.wav"/>
                                        </p:tgtEl>
                                      </p:cMediaNode>
                                    </p:audio>
                                  </p:subTnLst>
                                </p:cTn>
                              </p:par>
                            </p:childTnLst>
                          </p:cTn>
                        </p:par>
                        <p:par>
                          <p:cTn id="48" fill="hold" nodeType="afterGroup">
                            <p:stCondLst>
                              <p:cond delay="4500"/>
                            </p:stCondLst>
                            <p:childTnLst>
                              <p:par>
                                <p:cTn id="49" presetID="2" presetClass="entr" presetSubtype="8" fill="hold" grpId="0" nodeType="afterEffect">
                                  <p:stCondLst>
                                    <p:cond delay="0"/>
                                  </p:stCondLst>
                                  <p:childTnLst>
                                    <p:set>
                                      <p:cBhvr>
                                        <p:cTn id="50" dur="1" fill="hold">
                                          <p:stCondLst>
                                            <p:cond delay="0"/>
                                          </p:stCondLst>
                                        </p:cTn>
                                        <p:tgtEl>
                                          <p:spTgt spid="198669">
                                            <p:txEl>
                                              <p:pRg st="1" end="1"/>
                                            </p:txEl>
                                          </p:spTgt>
                                        </p:tgtEl>
                                        <p:attrNameLst>
                                          <p:attrName>style.visibility</p:attrName>
                                        </p:attrNameLst>
                                      </p:cBhvr>
                                      <p:to>
                                        <p:strVal val="visible"/>
                                      </p:to>
                                    </p:set>
                                    <p:anim calcmode="lin" valueType="num">
                                      <p:cBhvr additive="base">
                                        <p:cTn id="51" dur="500" fill="hold"/>
                                        <p:tgtEl>
                                          <p:spTgt spid="198669">
                                            <p:txEl>
                                              <p:pRg st="1" end="1"/>
                                            </p:txEl>
                                          </p:spTgt>
                                        </p:tgtEl>
                                        <p:attrNameLst>
                                          <p:attrName>ppt_x</p:attrName>
                                        </p:attrNameLst>
                                      </p:cBhvr>
                                      <p:tavLst>
                                        <p:tav tm="0">
                                          <p:val>
                                            <p:strVal val="0-#ppt_w/2"/>
                                          </p:val>
                                        </p:tav>
                                        <p:tav tm="100000">
                                          <p:val>
                                            <p:strVal val="#ppt_x"/>
                                          </p:val>
                                        </p:tav>
                                      </p:tavLst>
                                    </p:anim>
                                    <p:anim calcmode="lin" valueType="num">
                                      <p:cBhvr additive="base">
                                        <p:cTn id="52" dur="500" fill="hold"/>
                                        <p:tgtEl>
                                          <p:spTgt spid="198669">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9"/>
                                            </p:cond>
                                          </p:stCondLst>
                                          <p:endCondLst>
                                            <p:cond evt="onStopAudio" delay="0">
                                              <p:tgtEl>
                                                <p:sldTgt/>
                                              </p:tgtEl>
                                            </p:cond>
                                          </p:endCondLst>
                                        </p:cTn>
                                        <p:tgtEl>
                                          <p:sndTgt r:embed="rId2" name="camera.wav"/>
                                        </p:tgtEl>
                                      </p:cMediaNode>
                                    </p:audio>
                                  </p:subTnLst>
                                </p:cTn>
                              </p:par>
                            </p:childTnLst>
                          </p:cTn>
                        </p:par>
                        <p:par>
                          <p:cTn id="53" fill="hold" nodeType="afterGroup">
                            <p:stCondLst>
                              <p:cond delay="5000"/>
                            </p:stCondLst>
                            <p:childTnLst>
                              <p:par>
                                <p:cTn id="54" presetID="2" presetClass="entr" presetSubtype="8" fill="hold" grpId="0" nodeType="afterEffect">
                                  <p:stCondLst>
                                    <p:cond delay="0"/>
                                  </p:stCondLst>
                                  <p:childTnLst>
                                    <p:set>
                                      <p:cBhvr>
                                        <p:cTn id="55" dur="1" fill="hold">
                                          <p:stCondLst>
                                            <p:cond delay="0"/>
                                          </p:stCondLst>
                                        </p:cTn>
                                        <p:tgtEl>
                                          <p:spTgt spid="198666">
                                            <p:bg/>
                                          </p:spTgt>
                                        </p:tgtEl>
                                        <p:attrNameLst>
                                          <p:attrName>style.visibility</p:attrName>
                                        </p:attrNameLst>
                                      </p:cBhvr>
                                      <p:to>
                                        <p:strVal val="visible"/>
                                      </p:to>
                                    </p:set>
                                    <p:anim calcmode="lin" valueType="num">
                                      <p:cBhvr additive="base">
                                        <p:cTn id="56" dur="500" fill="hold"/>
                                        <p:tgtEl>
                                          <p:spTgt spid="198666">
                                            <p:bg/>
                                          </p:spTgt>
                                        </p:tgtEl>
                                        <p:attrNameLst>
                                          <p:attrName>ppt_x</p:attrName>
                                        </p:attrNameLst>
                                      </p:cBhvr>
                                      <p:tavLst>
                                        <p:tav tm="0">
                                          <p:val>
                                            <p:strVal val="0-#ppt_w/2"/>
                                          </p:val>
                                        </p:tav>
                                        <p:tav tm="100000">
                                          <p:val>
                                            <p:strVal val="#ppt_x"/>
                                          </p:val>
                                        </p:tav>
                                      </p:tavLst>
                                    </p:anim>
                                    <p:anim calcmode="lin" valueType="num">
                                      <p:cBhvr additive="base">
                                        <p:cTn id="57" dur="500" fill="hold"/>
                                        <p:tgtEl>
                                          <p:spTgt spid="198666">
                                            <p:bg/>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4"/>
                                            </p:cond>
                                          </p:stCondLst>
                                          <p:endCondLst>
                                            <p:cond evt="onStopAudio" delay="0">
                                              <p:tgtEl>
                                                <p:sldTgt/>
                                              </p:tgtEl>
                                            </p:cond>
                                          </p:endCondLst>
                                        </p:cTn>
                                        <p:tgtEl>
                                          <p:sndTgt r:embed="rId2" name="camera.wav"/>
                                        </p:tgtEl>
                                      </p:cMediaNode>
                                    </p:audio>
                                  </p:subTnLst>
                                </p:cTn>
                              </p:par>
                            </p:childTnLst>
                          </p:cTn>
                        </p:par>
                        <p:par>
                          <p:cTn id="58" fill="hold" nodeType="afterGroup">
                            <p:stCondLst>
                              <p:cond delay="5500"/>
                            </p:stCondLst>
                            <p:childTnLst>
                              <p:par>
                                <p:cTn id="59" presetID="2" presetClass="entr" presetSubtype="8" fill="hold" grpId="0" nodeType="afterEffect">
                                  <p:stCondLst>
                                    <p:cond delay="0"/>
                                  </p:stCondLst>
                                  <p:childTnLst>
                                    <p:set>
                                      <p:cBhvr>
                                        <p:cTn id="60" dur="1" fill="hold">
                                          <p:stCondLst>
                                            <p:cond delay="0"/>
                                          </p:stCondLst>
                                        </p:cTn>
                                        <p:tgtEl>
                                          <p:spTgt spid="198666">
                                            <p:txEl>
                                              <p:pRg st="0" end="0"/>
                                            </p:txEl>
                                          </p:spTgt>
                                        </p:tgtEl>
                                        <p:attrNameLst>
                                          <p:attrName>style.visibility</p:attrName>
                                        </p:attrNameLst>
                                      </p:cBhvr>
                                      <p:to>
                                        <p:strVal val="visible"/>
                                      </p:to>
                                    </p:set>
                                    <p:anim calcmode="lin" valueType="num">
                                      <p:cBhvr additive="base">
                                        <p:cTn id="61" dur="500" fill="hold"/>
                                        <p:tgtEl>
                                          <p:spTgt spid="198666">
                                            <p:txEl>
                                              <p:pRg st="0" end="0"/>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198666">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9"/>
                                            </p:cond>
                                          </p:stCondLst>
                                          <p:endCondLst>
                                            <p:cond evt="onStopAudio" delay="0">
                                              <p:tgtEl>
                                                <p:sldTgt/>
                                              </p:tgtEl>
                                            </p:cond>
                                          </p:endCondLst>
                                        </p:cTn>
                                        <p:tgtEl>
                                          <p:sndTgt r:embed="rId2" name="camera.wav"/>
                                        </p:tgtEl>
                                      </p:cMediaNode>
                                    </p:audio>
                                  </p:subTnLst>
                                </p:cTn>
                              </p:par>
                            </p:childTnLst>
                          </p:cTn>
                        </p:par>
                        <p:par>
                          <p:cTn id="63" fill="hold" nodeType="afterGroup">
                            <p:stCondLst>
                              <p:cond delay="6000"/>
                            </p:stCondLst>
                            <p:childTnLst>
                              <p:par>
                                <p:cTn id="64" presetID="2" presetClass="entr" presetSubtype="8" fill="hold" grpId="0" nodeType="afterEffect">
                                  <p:stCondLst>
                                    <p:cond delay="0"/>
                                  </p:stCondLst>
                                  <p:childTnLst>
                                    <p:set>
                                      <p:cBhvr>
                                        <p:cTn id="65" dur="1" fill="hold">
                                          <p:stCondLst>
                                            <p:cond delay="0"/>
                                          </p:stCondLst>
                                        </p:cTn>
                                        <p:tgtEl>
                                          <p:spTgt spid="198666">
                                            <p:txEl>
                                              <p:pRg st="1" end="1"/>
                                            </p:txEl>
                                          </p:spTgt>
                                        </p:tgtEl>
                                        <p:attrNameLst>
                                          <p:attrName>style.visibility</p:attrName>
                                        </p:attrNameLst>
                                      </p:cBhvr>
                                      <p:to>
                                        <p:strVal val="visible"/>
                                      </p:to>
                                    </p:set>
                                    <p:anim calcmode="lin" valueType="num">
                                      <p:cBhvr additive="base">
                                        <p:cTn id="66" dur="500" fill="hold"/>
                                        <p:tgtEl>
                                          <p:spTgt spid="198666">
                                            <p:txEl>
                                              <p:pRg st="1" end="1"/>
                                            </p:txEl>
                                          </p:spTgt>
                                        </p:tgtEl>
                                        <p:attrNameLst>
                                          <p:attrName>ppt_x</p:attrName>
                                        </p:attrNameLst>
                                      </p:cBhvr>
                                      <p:tavLst>
                                        <p:tav tm="0">
                                          <p:val>
                                            <p:strVal val="0-#ppt_w/2"/>
                                          </p:val>
                                        </p:tav>
                                        <p:tav tm="100000">
                                          <p:val>
                                            <p:strVal val="#ppt_x"/>
                                          </p:val>
                                        </p:tav>
                                      </p:tavLst>
                                    </p:anim>
                                    <p:anim calcmode="lin" valueType="num">
                                      <p:cBhvr additive="base">
                                        <p:cTn id="67" dur="500" fill="hold"/>
                                        <p:tgtEl>
                                          <p:spTgt spid="198666">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64"/>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8658" grpId="0" autoUpdateAnimBg="0"/>
      <p:bldP spid="198666" grpId="0" build="p" animBg="1" autoUpdateAnimBg="0" advAuto="0"/>
      <p:bldP spid="198667" grpId="0" build="p" animBg="1" autoUpdateAnimBg="0" advAuto="0"/>
      <p:bldP spid="198668" grpId="0" build="p" animBg="1" autoUpdateAnimBg="0" advAuto="0"/>
      <p:bldP spid="198669" grpId="0" build="p" animBg="1" autoUpdateAnimBg="0" advAuto="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ooter Placeholder 1"/>
          <p:cNvSpPr>
            <a:spLocks noGrp="1"/>
          </p:cNvSpPr>
          <p:nvPr>
            <p:ph type="ftr" sz="quarter" idx="10"/>
          </p:nvPr>
        </p:nvSpPr>
        <p:spPr>
          <a:xfrm>
            <a:off x="309563" y="6500813"/>
            <a:ext cx="3429000" cy="457200"/>
          </a:xfrm>
        </p:spPr>
        <p:txBody>
          <a:bodyPr/>
          <a:lstStyle/>
          <a:p>
            <a:pPr>
              <a:defRPr/>
            </a:pPr>
            <a:r>
              <a:rPr lang="en-US">
                <a:solidFill>
                  <a:schemeClr val="bg2"/>
                </a:solidFill>
              </a:rPr>
              <a:t>Bakuan Kompetensi IP Versi Ringkas</a:t>
            </a:r>
          </a:p>
        </p:txBody>
      </p:sp>
      <p:sp>
        <p:nvSpPr>
          <p:cNvPr id="53251" name="Slide Number Placeholder 2"/>
          <p:cNvSpPr>
            <a:spLocks noGrp="1"/>
          </p:cNvSpPr>
          <p:nvPr>
            <p:ph type="sldNum" sz="quarter" idx="11"/>
          </p:nvPr>
        </p:nvSpPr>
        <p:spPr>
          <a:xfrm>
            <a:off x="8310563" y="6500813"/>
            <a:ext cx="1398587"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r>
              <a:rPr lang="en-US" sz="1400" b="0" smtClean="0">
                <a:solidFill>
                  <a:schemeClr val="bg2"/>
                </a:solidFill>
                <a:latin typeface="Tahoma" pitchFamily="34" charset="0"/>
              </a:rPr>
              <a:t>Slide </a:t>
            </a:r>
            <a:fld id="{D70B830B-90EA-491E-9F5A-25CD66871BAC}" type="slidenum">
              <a:rPr lang="en-US" sz="1400" b="0" smtClean="0">
                <a:solidFill>
                  <a:schemeClr val="bg2"/>
                </a:solidFill>
                <a:latin typeface="Tahoma" pitchFamily="34" charset="0"/>
              </a:rPr>
              <a:pPr/>
              <a:t>50</a:t>
            </a:fld>
            <a:endParaRPr lang="en-US" sz="1400" b="0" smtClean="0">
              <a:solidFill>
                <a:schemeClr val="bg2"/>
              </a:solidFill>
              <a:latin typeface="Tahoma" pitchFamily="34" charset="0"/>
            </a:endParaRPr>
          </a:p>
        </p:txBody>
      </p:sp>
      <p:sp>
        <p:nvSpPr>
          <p:cNvPr id="53252" name="Text Box 2"/>
          <p:cNvSpPr txBox="1">
            <a:spLocks noChangeArrowheads="1"/>
          </p:cNvSpPr>
          <p:nvPr/>
        </p:nvSpPr>
        <p:spPr bwMode="auto">
          <a:xfrm>
            <a:off x="4706491" y="260648"/>
            <a:ext cx="4970462" cy="2800767"/>
          </a:xfrm>
          <a:prstGeom prst="rect">
            <a:avLst/>
          </a:prstGeom>
          <a:solidFill>
            <a:schemeClr val="tx1"/>
          </a:solidFill>
          <a:ln w="9525">
            <a:solidFill>
              <a:schemeClr val="bg2"/>
            </a:solidFill>
            <a:miter lim="800000"/>
            <a:headEnd/>
            <a:tailEnd/>
          </a:ln>
        </p:spPr>
        <p:txBody>
          <a:bodyPr>
            <a:spAutoFit/>
          </a:bodyPr>
          <a:lstStyle>
            <a:lvl1pPr marL="457200" indent="-457200">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marL="725488" indent="-725488"/>
            <a:r>
              <a:rPr lang="en-US" sz="1600" dirty="0">
                <a:solidFill>
                  <a:schemeClr val="bg2"/>
                </a:solidFill>
                <a:latin typeface="Calibri" pitchFamily="34" charset="0"/>
                <a:cs typeface="Calibri" pitchFamily="34" charset="0"/>
              </a:rPr>
              <a:t>P.10.3.1  </a:t>
            </a:r>
            <a:r>
              <a:rPr lang="en-US" sz="1600" u="sng" dirty="0" err="1">
                <a:solidFill>
                  <a:schemeClr val="bg2"/>
                </a:solidFill>
                <a:latin typeface="Calibri" pitchFamily="34" charset="0"/>
                <a:cs typeface="Calibri" pitchFamily="34" charset="0"/>
              </a:rPr>
              <a:t>Kaji-nilai</a:t>
            </a:r>
            <a:r>
              <a:rPr lang="en-US" sz="1600" u="sng" dirty="0">
                <a:solidFill>
                  <a:schemeClr val="bg2"/>
                </a:solidFill>
                <a:latin typeface="Calibri" pitchFamily="34" charset="0"/>
                <a:cs typeface="Calibri" pitchFamily="34" charset="0"/>
              </a:rPr>
              <a:t> </a:t>
            </a:r>
            <a:r>
              <a:rPr lang="en-US" sz="1600" u="sng" dirty="0" err="1">
                <a:solidFill>
                  <a:schemeClr val="bg2"/>
                </a:solidFill>
                <a:latin typeface="Calibri" pitchFamily="34" charset="0"/>
                <a:cs typeface="Calibri" pitchFamily="34" charset="0"/>
              </a:rPr>
              <a:t>ekonomis</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atas</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pekerjaan</a:t>
            </a:r>
            <a:r>
              <a:rPr lang="en-US" sz="1600" dirty="0">
                <a:solidFill>
                  <a:schemeClr val="bg2"/>
                </a:solidFill>
                <a:latin typeface="Calibri" pitchFamily="34" charset="0"/>
                <a:cs typeface="Calibri" pitchFamily="34" charset="0"/>
              </a:rPr>
              <a:t> </a:t>
            </a:r>
          </a:p>
          <a:p>
            <a:pPr marL="725488" indent="-725488"/>
            <a:r>
              <a:rPr lang="en-US" sz="1600" dirty="0">
                <a:solidFill>
                  <a:schemeClr val="bg2"/>
                </a:solidFill>
                <a:latin typeface="Calibri" pitchFamily="34" charset="0"/>
                <a:cs typeface="Calibri" pitchFamily="34" charset="0"/>
              </a:rPr>
              <a:t>P.10.3.2  </a:t>
            </a:r>
            <a:r>
              <a:rPr lang="en-US" sz="1600" u="sng" dirty="0" err="1">
                <a:solidFill>
                  <a:schemeClr val="bg2"/>
                </a:solidFill>
                <a:latin typeface="Calibri" pitchFamily="34" charset="0"/>
                <a:cs typeface="Calibri" pitchFamily="34" charset="0"/>
              </a:rPr>
              <a:t>Memahami</a:t>
            </a:r>
            <a:r>
              <a:rPr lang="en-US" sz="1600" u="sng" dirty="0">
                <a:solidFill>
                  <a:schemeClr val="bg2"/>
                </a:solidFill>
                <a:latin typeface="Calibri" pitchFamily="34" charset="0"/>
                <a:cs typeface="Calibri" pitchFamily="34" charset="0"/>
              </a:rPr>
              <a:t> </a:t>
            </a:r>
            <a:r>
              <a:rPr lang="en-US" sz="1600" u="sng" dirty="0" err="1">
                <a:solidFill>
                  <a:schemeClr val="bg2"/>
                </a:solidFill>
                <a:latin typeface="Calibri" pitchFamily="34" charset="0"/>
                <a:cs typeface="Calibri" pitchFamily="34" charset="0"/>
              </a:rPr>
              <a:t>dampak</a:t>
            </a:r>
            <a:r>
              <a:rPr lang="en-US" sz="1600" u="sng" dirty="0">
                <a:solidFill>
                  <a:schemeClr val="bg2"/>
                </a:solidFill>
                <a:latin typeface="Calibri" pitchFamily="34" charset="0"/>
                <a:cs typeface="Calibri" pitchFamily="34" charset="0"/>
              </a:rPr>
              <a:t> </a:t>
            </a:r>
            <a:r>
              <a:rPr lang="en-US" sz="1600" u="sng" dirty="0" err="1">
                <a:solidFill>
                  <a:schemeClr val="bg2"/>
                </a:solidFill>
                <a:latin typeface="Calibri" pitchFamily="34" charset="0"/>
                <a:cs typeface="Calibri" pitchFamily="34" charset="0"/>
              </a:rPr>
              <a:t>hukum</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dari</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tiap</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pekerjaan</a:t>
            </a:r>
            <a:r>
              <a:rPr lang="en-US" sz="1600" dirty="0">
                <a:solidFill>
                  <a:schemeClr val="bg2"/>
                </a:solidFill>
                <a:latin typeface="Calibri" pitchFamily="34" charset="0"/>
                <a:cs typeface="Calibri" pitchFamily="34" charset="0"/>
              </a:rPr>
              <a:t> </a:t>
            </a:r>
            <a:r>
              <a:rPr lang="en-US" sz="1600" dirty="0" smtClean="0">
                <a:solidFill>
                  <a:schemeClr val="bg2"/>
                </a:solidFill>
                <a:latin typeface="Calibri" pitchFamily="34" charset="0"/>
                <a:cs typeface="Calibri" pitchFamily="34" charset="0"/>
              </a:rPr>
              <a:t>yang </a:t>
            </a:r>
            <a:r>
              <a:rPr lang="en-US" sz="1600" dirty="0" err="1">
                <a:solidFill>
                  <a:schemeClr val="bg2"/>
                </a:solidFill>
                <a:latin typeface="Calibri" pitchFamily="34" charset="0"/>
                <a:cs typeface="Calibri" pitchFamily="34" charset="0"/>
              </a:rPr>
              <a:t>dilaksanakan</a:t>
            </a:r>
            <a:r>
              <a:rPr lang="en-US" sz="1600" dirty="0">
                <a:solidFill>
                  <a:schemeClr val="bg2"/>
                </a:solidFill>
                <a:latin typeface="Calibri" pitchFamily="34" charset="0"/>
                <a:cs typeface="Calibri" pitchFamily="34" charset="0"/>
              </a:rPr>
              <a:t>.</a:t>
            </a:r>
          </a:p>
          <a:p>
            <a:pPr marL="725488" indent="-725488"/>
            <a:r>
              <a:rPr lang="en-US" sz="1600" dirty="0">
                <a:solidFill>
                  <a:schemeClr val="bg2"/>
                </a:solidFill>
                <a:latin typeface="Calibri" pitchFamily="34" charset="0"/>
                <a:cs typeface="Calibri" pitchFamily="34" charset="0"/>
              </a:rPr>
              <a:t>P.10.3.3  </a:t>
            </a:r>
            <a:r>
              <a:rPr lang="en-US" sz="1600" u="sng" dirty="0" err="1">
                <a:solidFill>
                  <a:schemeClr val="bg2"/>
                </a:solidFill>
                <a:latin typeface="Calibri" pitchFamily="34" charset="0"/>
                <a:cs typeface="Calibri" pitchFamily="34" charset="0"/>
              </a:rPr>
              <a:t>Memahami</a:t>
            </a:r>
            <a:r>
              <a:rPr lang="en-US" sz="1600" u="sng" dirty="0">
                <a:solidFill>
                  <a:schemeClr val="bg2"/>
                </a:solidFill>
                <a:latin typeface="Calibri" pitchFamily="34" charset="0"/>
                <a:cs typeface="Calibri" pitchFamily="34" charset="0"/>
              </a:rPr>
              <a:t>, </a:t>
            </a:r>
            <a:r>
              <a:rPr lang="en-US" sz="1600" u="sng" dirty="0" err="1">
                <a:solidFill>
                  <a:schemeClr val="bg2"/>
                </a:solidFill>
                <a:latin typeface="Calibri" pitchFamily="34" charset="0"/>
                <a:cs typeface="Calibri" pitchFamily="34" charset="0"/>
              </a:rPr>
              <a:t>menafsirkan</a:t>
            </a:r>
            <a:r>
              <a:rPr lang="en-US" sz="1600" u="sng" dirty="0">
                <a:solidFill>
                  <a:schemeClr val="bg2"/>
                </a:solidFill>
                <a:latin typeface="Calibri" pitchFamily="34" charset="0"/>
                <a:cs typeface="Calibri" pitchFamily="34" charset="0"/>
              </a:rPr>
              <a:t> </a:t>
            </a:r>
            <a:r>
              <a:rPr lang="en-US" sz="1600" u="sng" dirty="0" err="1">
                <a:solidFill>
                  <a:schemeClr val="bg2"/>
                </a:solidFill>
                <a:latin typeface="Calibri" pitchFamily="34" charset="0"/>
                <a:cs typeface="Calibri" pitchFamily="34" charset="0"/>
              </a:rPr>
              <a:t>dan</a:t>
            </a:r>
            <a:r>
              <a:rPr lang="en-US" sz="1600" u="sng" dirty="0">
                <a:solidFill>
                  <a:schemeClr val="bg2"/>
                </a:solidFill>
                <a:latin typeface="Calibri" pitchFamily="34" charset="0"/>
                <a:cs typeface="Calibri" pitchFamily="34" charset="0"/>
              </a:rPr>
              <a:t> </a:t>
            </a:r>
            <a:r>
              <a:rPr lang="en-US" sz="1600" u="sng" dirty="0" err="1">
                <a:solidFill>
                  <a:schemeClr val="bg2"/>
                </a:solidFill>
                <a:latin typeface="Calibri" pitchFamily="34" charset="0"/>
                <a:cs typeface="Calibri" pitchFamily="34" charset="0"/>
              </a:rPr>
              <a:t>menerapkan</a:t>
            </a:r>
            <a:endParaRPr lang="en-US" sz="1600" u="sng" dirty="0">
              <a:solidFill>
                <a:schemeClr val="bg2"/>
              </a:solidFill>
              <a:latin typeface="Calibri" pitchFamily="34" charset="0"/>
              <a:cs typeface="Calibri" pitchFamily="34" charset="0"/>
            </a:endParaRPr>
          </a:p>
          <a:p>
            <a:pPr marL="725488" indent="-725488"/>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peraturan</a:t>
            </a:r>
            <a:r>
              <a:rPr lang="en-US" sz="1600" dirty="0">
                <a:solidFill>
                  <a:schemeClr val="bg2"/>
                </a:solidFill>
                <a:latin typeface="Calibri" pitchFamily="34" charset="0"/>
                <a:cs typeface="Calibri" pitchFamily="34" charset="0"/>
              </a:rPr>
              <a:t> yang </a:t>
            </a:r>
            <a:r>
              <a:rPr lang="en-US" sz="1600" dirty="0" err="1">
                <a:solidFill>
                  <a:schemeClr val="bg2"/>
                </a:solidFill>
                <a:latin typeface="Calibri" pitchFamily="34" charset="0"/>
                <a:cs typeface="Calibri" pitchFamily="34" charset="0"/>
              </a:rPr>
              <a:t>tepat</a:t>
            </a:r>
            <a:r>
              <a:rPr lang="en-US" sz="1600" dirty="0">
                <a:solidFill>
                  <a:schemeClr val="bg2"/>
                </a:solidFill>
                <a:latin typeface="Calibri" pitchFamily="34" charset="0"/>
                <a:cs typeface="Calibri" pitchFamily="34" charset="0"/>
              </a:rPr>
              <a:t>.</a:t>
            </a:r>
          </a:p>
          <a:p>
            <a:pPr marL="725488" indent="-725488"/>
            <a:r>
              <a:rPr lang="en-US" sz="1600" dirty="0">
                <a:solidFill>
                  <a:schemeClr val="bg2"/>
                </a:solidFill>
                <a:latin typeface="Calibri" pitchFamily="34" charset="0"/>
                <a:cs typeface="Calibri" pitchFamily="34" charset="0"/>
              </a:rPr>
              <a:t>P.10.3.4  </a:t>
            </a:r>
            <a:r>
              <a:rPr lang="en-US" sz="1600" u="sng" dirty="0" err="1">
                <a:solidFill>
                  <a:schemeClr val="bg2"/>
                </a:solidFill>
                <a:latin typeface="Calibri" pitchFamily="34" charset="0"/>
                <a:cs typeface="Calibri" pitchFamily="34" charset="0"/>
              </a:rPr>
              <a:t>Menilai</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kebutuhan</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pemasaran</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dan</a:t>
            </a:r>
            <a:r>
              <a:rPr lang="en-US" sz="1600" dirty="0">
                <a:solidFill>
                  <a:schemeClr val="bg2"/>
                </a:solidFill>
                <a:latin typeface="Calibri" pitchFamily="34" charset="0"/>
                <a:cs typeface="Calibri" pitchFamily="34" charset="0"/>
              </a:rPr>
              <a:t> saran </a:t>
            </a:r>
            <a:r>
              <a:rPr lang="en-US" sz="1600" dirty="0" err="1">
                <a:solidFill>
                  <a:schemeClr val="bg2"/>
                </a:solidFill>
                <a:latin typeface="Calibri" pitchFamily="34" charset="0"/>
                <a:cs typeface="Calibri" pitchFamily="34" charset="0"/>
              </a:rPr>
              <a:t>untuk</a:t>
            </a:r>
            <a:endParaRPr lang="en-US" sz="1600" dirty="0">
              <a:solidFill>
                <a:schemeClr val="bg2"/>
              </a:solidFill>
              <a:latin typeface="Calibri" pitchFamily="34" charset="0"/>
              <a:cs typeface="Calibri" pitchFamily="34" charset="0"/>
            </a:endParaRPr>
          </a:p>
          <a:p>
            <a:pPr marL="725488" indent="-725488"/>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strategi</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pemasaran</a:t>
            </a:r>
            <a:r>
              <a:rPr lang="en-US" sz="1600" dirty="0">
                <a:solidFill>
                  <a:schemeClr val="bg2"/>
                </a:solidFill>
                <a:latin typeface="Calibri" pitchFamily="34" charset="0"/>
                <a:cs typeface="Calibri" pitchFamily="34" charset="0"/>
              </a:rPr>
              <a:t>.</a:t>
            </a:r>
          </a:p>
          <a:p>
            <a:pPr marL="725488" indent="-725488"/>
            <a:r>
              <a:rPr lang="en-US" sz="1600" dirty="0">
                <a:solidFill>
                  <a:schemeClr val="bg2"/>
                </a:solidFill>
                <a:latin typeface="Calibri" pitchFamily="34" charset="0"/>
                <a:cs typeface="Calibri" pitchFamily="34" charset="0"/>
              </a:rPr>
              <a:t>P.10.3.5  </a:t>
            </a:r>
            <a:r>
              <a:rPr lang="en-US" sz="1600" dirty="0" err="1">
                <a:solidFill>
                  <a:schemeClr val="bg2"/>
                </a:solidFill>
                <a:latin typeface="Calibri" pitchFamily="34" charset="0"/>
                <a:cs typeface="Calibri" pitchFamily="34" charset="0"/>
              </a:rPr>
              <a:t>Mengerjakan</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tugas</a:t>
            </a:r>
            <a:r>
              <a:rPr lang="en-US" sz="1600" dirty="0">
                <a:solidFill>
                  <a:schemeClr val="bg2"/>
                </a:solidFill>
                <a:latin typeface="Calibri" pitchFamily="34" charset="0"/>
                <a:cs typeface="Calibri" pitchFamily="34" charset="0"/>
              </a:rPr>
              <a:t> </a:t>
            </a:r>
            <a:r>
              <a:rPr lang="en-US" sz="1600" u="sng" dirty="0" err="1">
                <a:solidFill>
                  <a:schemeClr val="bg2"/>
                </a:solidFill>
                <a:latin typeface="Calibri" pitchFamily="34" charset="0"/>
                <a:cs typeface="Calibri" pitchFamily="34" charset="0"/>
              </a:rPr>
              <a:t>pengelolaan</a:t>
            </a:r>
            <a:r>
              <a:rPr lang="en-US" sz="1600" u="sng" dirty="0">
                <a:solidFill>
                  <a:schemeClr val="bg2"/>
                </a:solidFill>
                <a:latin typeface="Calibri" pitchFamily="34" charset="0"/>
                <a:cs typeface="Calibri" pitchFamily="34" charset="0"/>
              </a:rPr>
              <a:t> </a:t>
            </a:r>
            <a:r>
              <a:rPr lang="en-US" sz="1600" u="sng" dirty="0" err="1">
                <a:solidFill>
                  <a:schemeClr val="bg2"/>
                </a:solidFill>
                <a:latin typeface="Calibri" pitchFamily="34" charset="0"/>
                <a:cs typeface="Calibri" pitchFamily="34" charset="0"/>
              </a:rPr>
              <a:t>resiko</a:t>
            </a:r>
            <a:r>
              <a:rPr lang="en-US" sz="1600" dirty="0">
                <a:solidFill>
                  <a:schemeClr val="bg2"/>
                </a:solidFill>
                <a:latin typeface="Calibri" pitchFamily="34" charset="0"/>
                <a:cs typeface="Calibri" pitchFamily="34" charset="0"/>
              </a:rPr>
              <a:t>.</a:t>
            </a:r>
          </a:p>
          <a:p>
            <a:pPr marL="725488" indent="-725488"/>
            <a:r>
              <a:rPr lang="en-US" sz="1600" dirty="0">
                <a:solidFill>
                  <a:schemeClr val="bg2"/>
                </a:solidFill>
                <a:latin typeface="Calibri" pitchFamily="34" charset="0"/>
                <a:cs typeface="Calibri" pitchFamily="34" charset="0"/>
              </a:rPr>
              <a:t>P.10.3.6  </a:t>
            </a:r>
            <a:r>
              <a:rPr lang="en-US" sz="1600" dirty="0" err="1">
                <a:solidFill>
                  <a:schemeClr val="bg2"/>
                </a:solidFill>
                <a:latin typeface="Calibri" pitchFamily="34" charset="0"/>
                <a:cs typeface="Calibri" pitchFamily="34" charset="0"/>
              </a:rPr>
              <a:t>Memahami</a:t>
            </a:r>
            <a:r>
              <a:rPr lang="en-US" sz="1600" dirty="0">
                <a:solidFill>
                  <a:schemeClr val="bg2"/>
                </a:solidFill>
                <a:latin typeface="Calibri" pitchFamily="34" charset="0"/>
                <a:cs typeface="Calibri" pitchFamily="34" charset="0"/>
              </a:rPr>
              <a:t> </a:t>
            </a:r>
            <a:r>
              <a:rPr lang="en-US" sz="1600" u="sng" dirty="0" err="1">
                <a:solidFill>
                  <a:schemeClr val="bg2"/>
                </a:solidFill>
                <a:latin typeface="Calibri" pitchFamily="34" charset="0"/>
                <a:cs typeface="Calibri" pitchFamily="34" charset="0"/>
              </a:rPr>
              <a:t>kebutuhan</a:t>
            </a:r>
            <a:r>
              <a:rPr lang="en-US" sz="1600" u="sng" dirty="0">
                <a:solidFill>
                  <a:schemeClr val="bg2"/>
                </a:solidFill>
                <a:latin typeface="Calibri" pitchFamily="34" charset="0"/>
                <a:cs typeface="Calibri" pitchFamily="34" charset="0"/>
              </a:rPr>
              <a:t> </a:t>
            </a:r>
            <a:r>
              <a:rPr lang="en-US" sz="1600" u="sng" dirty="0" err="1">
                <a:solidFill>
                  <a:schemeClr val="bg2"/>
                </a:solidFill>
                <a:latin typeface="Calibri" pitchFamily="34" charset="0"/>
                <a:cs typeface="Calibri" pitchFamily="34" charset="0"/>
              </a:rPr>
              <a:t>kewira-usahaan</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dan</a:t>
            </a:r>
            <a:r>
              <a:rPr lang="en-US" sz="1600" dirty="0">
                <a:solidFill>
                  <a:schemeClr val="bg2"/>
                </a:solidFill>
                <a:latin typeface="Calibri" pitchFamily="34" charset="0"/>
                <a:cs typeface="Calibri" pitchFamily="34" charset="0"/>
              </a:rPr>
              <a:t>  </a:t>
            </a:r>
            <a:r>
              <a:rPr lang="en-US" sz="1600" dirty="0" err="1" smtClean="0">
                <a:solidFill>
                  <a:schemeClr val="bg2"/>
                </a:solidFill>
                <a:latin typeface="Calibri" pitchFamily="34" charset="0"/>
                <a:cs typeface="Calibri" pitchFamily="34" charset="0"/>
              </a:rPr>
              <a:t>sesuai</a:t>
            </a:r>
            <a:r>
              <a:rPr lang="en-US" sz="1600" dirty="0" smtClean="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kebutuhan</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dalam</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hal</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biaya</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waktu</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dll</a:t>
            </a:r>
            <a:r>
              <a:rPr lang="en-US" sz="1600" dirty="0">
                <a:solidFill>
                  <a:schemeClr val="bg2"/>
                </a:solidFill>
                <a:latin typeface="Calibri" pitchFamily="34" charset="0"/>
                <a:cs typeface="Calibri" pitchFamily="34" charset="0"/>
              </a:rPr>
              <a:t>. </a:t>
            </a:r>
          </a:p>
          <a:p>
            <a:pPr marL="725488" indent="-725488"/>
            <a:r>
              <a:rPr lang="en-US" sz="1600" dirty="0">
                <a:solidFill>
                  <a:schemeClr val="bg2"/>
                </a:solidFill>
                <a:latin typeface="Calibri" pitchFamily="34" charset="0"/>
                <a:cs typeface="Calibri" pitchFamily="34" charset="0"/>
              </a:rPr>
              <a:t>P.10.3.7  </a:t>
            </a:r>
            <a:r>
              <a:rPr lang="en-US" sz="1600" dirty="0" err="1">
                <a:solidFill>
                  <a:schemeClr val="bg2"/>
                </a:solidFill>
                <a:latin typeface="Calibri" pitchFamily="34" charset="0"/>
                <a:cs typeface="Calibri" pitchFamily="34" charset="0"/>
              </a:rPr>
              <a:t>Mengkaji</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dan</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menyiapkan</a:t>
            </a:r>
            <a:r>
              <a:rPr lang="en-US" sz="1600" dirty="0">
                <a:solidFill>
                  <a:schemeClr val="bg2"/>
                </a:solidFill>
                <a:latin typeface="Calibri" pitchFamily="34" charset="0"/>
                <a:cs typeface="Calibri" pitchFamily="34" charset="0"/>
              </a:rPr>
              <a:t> </a:t>
            </a:r>
            <a:r>
              <a:rPr lang="en-US" sz="1600" u="sng" dirty="0" err="1">
                <a:solidFill>
                  <a:schemeClr val="bg2"/>
                </a:solidFill>
                <a:latin typeface="Calibri" pitchFamily="34" charset="0"/>
                <a:cs typeface="Calibri" pitchFamily="34" charset="0"/>
              </a:rPr>
              <a:t>rencana</a:t>
            </a:r>
            <a:r>
              <a:rPr lang="en-US" sz="1600" u="sng" dirty="0">
                <a:solidFill>
                  <a:schemeClr val="bg2"/>
                </a:solidFill>
                <a:latin typeface="Calibri" pitchFamily="34" charset="0"/>
                <a:cs typeface="Calibri" pitchFamily="34" charset="0"/>
              </a:rPr>
              <a:t> </a:t>
            </a:r>
            <a:r>
              <a:rPr lang="en-US" sz="1600" u="sng" dirty="0" err="1">
                <a:solidFill>
                  <a:schemeClr val="bg2"/>
                </a:solidFill>
                <a:latin typeface="Calibri" pitchFamily="34" charset="0"/>
                <a:cs typeface="Calibri" pitchFamily="34" charset="0"/>
              </a:rPr>
              <a:t>usaha</a:t>
            </a:r>
            <a:r>
              <a:rPr lang="en-US" sz="1600" dirty="0">
                <a:solidFill>
                  <a:schemeClr val="bg2"/>
                </a:solidFill>
                <a:latin typeface="Calibri" pitchFamily="34" charset="0"/>
                <a:cs typeface="Calibri" pitchFamily="34" charset="0"/>
              </a:rPr>
              <a:t>.</a:t>
            </a:r>
          </a:p>
        </p:txBody>
      </p:sp>
      <p:sp>
        <p:nvSpPr>
          <p:cNvPr id="53253" name="Text Box 3"/>
          <p:cNvSpPr txBox="1">
            <a:spLocks noChangeArrowheads="1"/>
          </p:cNvSpPr>
          <p:nvPr/>
        </p:nvSpPr>
        <p:spPr bwMode="auto">
          <a:xfrm>
            <a:off x="266253" y="2934663"/>
            <a:ext cx="2068513" cy="1625600"/>
          </a:xfrm>
          <a:prstGeom prst="rect">
            <a:avLst/>
          </a:prstGeom>
          <a:solidFill>
            <a:schemeClr val="tx1"/>
          </a:solidFill>
          <a:ln w="9525">
            <a:solidFill>
              <a:schemeClr val="bg2"/>
            </a:solidFill>
            <a:miter lim="800000"/>
            <a:headEnd/>
            <a:tailEnd/>
          </a:ln>
        </p:spPr>
        <p:txBody>
          <a:bodyPr>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algn="ctr"/>
            <a:r>
              <a:rPr lang="en-US" sz="2000">
                <a:solidFill>
                  <a:schemeClr val="bg2"/>
                </a:solidFill>
                <a:latin typeface="Calibri" pitchFamily="34" charset="0"/>
                <a:cs typeface="Calibri" pitchFamily="34" charset="0"/>
              </a:rPr>
              <a:t>P 10 </a:t>
            </a:r>
          </a:p>
          <a:p>
            <a:pPr algn="ctr"/>
            <a:r>
              <a:rPr lang="en-US" sz="2000">
                <a:solidFill>
                  <a:schemeClr val="bg2"/>
                </a:solidFill>
                <a:latin typeface="Calibri" pitchFamily="34" charset="0"/>
                <a:cs typeface="Calibri" pitchFamily="34" charset="0"/>
              </a:rPr>
              <a:t>Manajemen Usaha dan Pemasaran Teknik</a:t>
            </a:r>
          </a:p>
        </p:txBody>
      </p:sp>
      <p:sp>
        <p:nvSpPr>
          <p:cNvPr id="53254" name="Text Box 4"/>
          <p:cNvSpPr txBox="1">
            <a:spLocks noChangeArrowheads="1"/>
          </p:cNvSpPr>
          <p:nvPr/>
        </p:nvSpPr>
        <p:spPr bwMode="auto">
          <a:xfrm>
            <a:off x="2630041" y="801063"/>
            <a:ext cx="1828800" cy="1138773"/>
          </a:xfrm>
          <a:prstGeom prst="rect">
            <a:avLst/>
          </a:prstGeom>
          <a:solidFill>
            <a:schemeClr val="tx1"/>
          </a:solidFill>
          <a:ln w="9525">
            <a:solidFill>
              <a:schemeClr val="bg2"/>
            </a:solidFill>
            <a:miter lim="800000"/>
            <a:headEnd/>
            <a:tailEnd/>
          </a:ln>
        </p:spPr>
        <p:txBody>
          <a:bodyPr>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algn="ctr"/>
            <a:r>
              <a:rPr lang="en-US" sz="1700">
                <a:solidFill>
                  <a:schemeClr val="bg2"/>
                </a:solidFill>
                <a:latin typeface="Calibri" pitchFamily="34" charset="0"/>
                <a:cs typeface="Calibri" pitchFamily="34" charset="0"/>
              </a:rPr>
              <a:t>P.10.3</a:t>
            </a:r>
          </a:p>
          <a:p>
            <a:pPr algn="ctr"/>
            <a:r>
              <a:rPr lang="en-US" sz="1700">
                <a:solidFill>
                  <a:schemeClr val="bg2"/>
                </a:solidFill>
                <a:latin typeface="Calibri" pitchFamily="34" charset="0"/>
                <a:cs typeface="Calibri" pitchFamily="34" charset="0"/>
              </a:rPr>
              <a:t>Mengelola Usaha, Biaya, dan Hukum Kontraktual</a:t>
            </a:r>
          </a:p>
        </p:txBody>
      </p:sp>
      <p:sp>
        <p:nvSpPr>
          <p:cNvPr id="53255" name="Line 5"/>
          <p:cNvSpPr>
            <a:spLocks noChangeShapeType="1"/>
          </p:cNvSpPr>
          <p:nvPr/>
        </p:nvSpPr>
        <p:spPr bwMode="auto">
          <a:xfrm flipH="1" flipV="1">
            <a:off x="266253" y="3258513"/>
            <a:ext cx="2212975" cy="635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solidFill>
                <a:schemeClr val="bg2"/>
              </a:solidFill>
              <a:latin typeface="Calibri" pitchFamily="34" charset="0"/>
              <a:cs typeface="Calibri" pitchFamily="34" charset="0"/>
            </a:endParaRPr>
          </a:p>
        </p:txBody>
      </p:sp>
      <p:sp>
        <p:nvSpPr>
          <p:cNvPr id="53256" name="Text Box 6"/>
          <p:cNvSpPr txBox="1">
            <a:spLocks noChangeArrowheads="1"/>
          </p:cNvSpPr>
          <p:nvPr/>
        </p:nvSpPr>
        <p:spPr bwMode="auto">
          <a:xfrm>
            <a:off x="2645916" y="4223713"/>
            <a:ext cx="1828800" cy="1138773"/>
          </a:xfrm>
          <a:prstGeom prst="rect">
            <a:avLst/>
          </a:prstGeom>
          <a:solidFill>
            <a:schemeClr val="tx1"/>
          </a:solidFill>
          <a:ln w="9525">
            <a:solidFill>
              <a:schemeClr val="bg2"/>
            </a:solidFill>
            <a:miter lim="800000"/>
            <a:headEnd/>
            <a:tailEnd/>
          </a:ln>
        </p:spPr>
        <p:txBody>
          <a:bodyPr>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algn="ctr"/>
            <a:r>
              <a:rPr lang="en-US" sz="1700">
                <a:solidFill>
                  <a:schemeClr val="bg2"/>
                </a:solidFill>
                <a:latin typeface="Calibri" pitchFamily="34" charset="0"/>
                <a:cs typeface="Calibri" pitchFamily="34" charset="0"/>
              </a:rPr>
              <a:t>P.10.4</a:t>
            </a:r>
          </a:p>
          <a:p>
            <a:pPr algn="ctr"/>
            <a:r>
              <a:rPr lang="en-US" sz="1700">
                <a:solidFill>
                  <a:schemeClr val="bg2"/>
                </a:solidFill>
                <a:latin typeface="Calibri" pitchFamily="34" charset="0"/>
                <a:cs typeface="Calibri" pitchFamily="34" charset="0"/>
              </a:rPr>
              <a:t>Mengelola Barang/Jasa Teknik</a:t>
            </a:r>
          </a:p>
        </p:txBody>
      </p:sp>
      <p:sp>
        <p:nvSpPr>
          <p:cNvPr id="53257" name="Text Box 7"/>
          <p:cNvSpPr txBox="1">
            <a:spLocks noChangeArrowheads="1"/>
          </p:cNvSpPr>
          <p:nvPr/>
        </p:nvSpPr>
        <p:spPr bwMode="auto">
          <a:xfrm>
            <a:off x="4763641" y="3372813"/>
            <a:ext cx="4941887" cy="3046988"/>
          </a:xfrm>
          <a:prstGeom prst="rect">
            <a:avLst/>
          </a:prstGeom>
          <a:solidFill>
            <a:schemeClr val="tx1"/>
          </a:solidFill>
          <a:ln w="9525">
            <a:solidFill>
              <a:schemeClr val="bg2"/>
            </a:solidFill>
            <a:miter lim="800000"/>
            <a:headEnd/>
            <a:tailEnd/>
          </a:ln>
        </p:spPr>
        <p:txBody>
          <a:bodyPr>
            <a:spAutoFit/>
          </a:bodyPr>
          <a:lstStyle>
            <a:lvl1pPr marL="457200" indent="-457200">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marL="725488" indent="-725488"/>
            <a:r>
              <a:rPr lang="en-US" sz="1600" dirty="0">
                <a:solidFill>
                  <a:schemeClr val="bg2"/>
                </a:solidFill>
                <a:latin typeface="Calibri" pitchFamily="34" charset="0"/>
                <a:cs typeface="Calibri" pitchFamily="34" charset="0"/>
              </a:rPr>
              <a:t>P.10.4.1  </a:t>
            </a:r>
            <a:r>
              <a:rPr lang="en-US" sz="1600" dirty="0" err="1">
                <a:solidFill>
                  <a:schemeClr val="bg2"/>
                </a:solidFill>
                <a:latin typeface="Calibri" pitchFamily="34" charset="0"/>
                <a:cs typeface="Calibri" pitchFamily="34" charset="0"/>
              </a:rPr>
              <a:t>Menyiapkan</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teknis</a:t>
            </a:r>
            <a:r>
              <a:rPr lang="en-US" sz="1600" dirty="0">
                <a:solidFill>
                  <a:schemeClr val="bg2"/>
                </a:solidFill>
                <a:latin typeface="Calibri" pitchFamily="34" charset="0"/>
                <a:cs typeface="Calibri" pitchFamily="34" charset="0"/>
              </a:rPr>
              <a:t> </a:t>
            </a:r>
            <a:r>
              <a:rPr lang="en-US" sz="1600" u="sng" dirty="0" err="1">
                <a:solidFill>
                  <a:schemeClr val="bg2"/>
                </a:solidFill>
                <a:latin typeface="Calibri" pitchFamily="34" charset="0"/>
                <a:cs typeface="Calibri" pitchFamily="34" charset="0"/>
              </a:rPr>
              <a:t>produk</a:t>
            </a:r>
            <a:r>
              <a:rPr lang="en-US" sz="1600" u="sng" dirty="0">
                <a:solidFill>
                  <a:schemeClr val="bg2"/>
                </a:solidFill>
                <a:latin typeface="Calibri" pitchFamily="34" charset="0"/>
                <a:cs typeface="Calibri" pitchFamily="34" charset="0"/>
              </a:rPr>
              <a:t> </a:t>
            </a:r>
            <a:r>
              <a:rPr lang="en-US" sz="1600" u="sng" dirty="0" err="1">
                <a:solidFill>
                  <a:schemeClr val="bg2"/>
                </a:solidFill>
                <a:latin typeface="Calibri" pitchFamily="34" charset="0"/>
                <a:cs typeface="Calibri" pitchFamily="34" charset="0"/>
              </a:rPr>
              <a:t>barang</a:t>
            </a:r>
            <a:r>
              <a:rPr lang="en-US" sz="1600" u="sng" dirty="0">
                <a:solidFill>
                  <a:schemeClr val="bg2"/>
                </a:solidFill>
                <a:latin typeface="Calibri" pitchFamily="34" charset="0"/>
                <a:cs typeface="Calibri" pitchFamily="34" charset="0"/>
              </a:rPr>
              <a:t>/</a:t>
            </a:r>
            <a:r>
              <a:rPr lang="en-US" sz="1600" u="sng" dirty="0" err="1">
                <a:solidFill>
                  <a:schemeClr val="bg2"/>
                </a:solidFill>
                <a:latin typeface="Calibri" pitchFamily="34" charset="0"/>
                <a:cs typeface="Calibri" pitchFamily="34" charset="0"/>
              </a:rPr>
              <a:t>jasa</a:t>
            </a:r>
            <a:endParaRPr lang="en-US" sz="1600" u="sng" dirty="0">
              <a:solidFill>
                <a:schemeClr val="bg2"/>
              </a:solidFill>
              <a:latin typeface="Calibri" pitchFamily="34" charset="0"/>
              <a:cs typeface="Calibri" pitchFamily="34" charset="0"/>
            </a:endParaRPr>
          </a:p>
          <a:p>
            <a:pPr marL="725488" indent="-725488"/>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keinsinyuran</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untuk</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keperluan</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pemasaran</a:t>
            </a:r>
            <a:r>
              <a:rPr lang="en-US" sz="1600" dirty="0">
                <a:solidFill>
                  <a:schemeClr val="bg2"/>
                </a:solidFill>
                <a:latin typeface="Calibri" pitchFamily="34" charset="0"/>
                <a:cs typeface="Calibri" pitchFamily="34" charset="0"/>
              </a:rPr>
              <a:t>.</a:t>
            </a:r>
          </a:p>
          <a:p>
            <a:pPr marL="725488" indent="-725488"/>
            <a:r>
              <a:rPr lang="en-US" sz="1600" dirty="0">
                <a:solidFill>
                  <a:schemeClr val="bg2"/>
                </a:solidFill>
                <a:latin typeface="Calibri" pitchFamily="34" charset="0"/>
                <a:cs typeface="Calibri" pitchFamily="34" charset="0"/>
              </a:rPr>
              <a:t>P.10.4.2  </a:t>
            </a:r>
            <a:r>
              <a:rPr lang="en-US" sz="1600" u="sng" dirty="0" err="1">
                <a:solidFill>
                  <a:schemeClr val="bg2"/>
                </a:solidFill>
                <a:latin typeface="Calibri" pitchFamily="34" charset="0"/>
                <a:cs typeface="Calibri" pitchFamily="34" charset="0"/>
              </a:rPr>
              <a:t>Menyiapkan</a:t>
            </a:r>
            <a:r>
              <a:rPr lang="en-US" sz="1600" u="sng" dirty="0">
                <a:solidFill>
                  <a:schemeClr val="bg2"/>
                </a:solidFill>
                <a:latin typeface="Calibri" pitchFamily="34" charset="0"/>
                <a:cs typeface="Calibri" pitchFamily="34" charset="0"/>
              </a:rPr>
              <a:t> </a:t>
            </a:r>
            <a:r>
              <a:rPr lang="en-US" sz="1600" u="sng" dirty="0" err="1">
                <a:solidFill>
                  <a:schemeClr val="bg2"/>
                </a:solidFill>
                <a:latin typeface="Calibri" pitchFamily="34" charset="0"/>
                <a:cs typeface="Calibri" pitchFamily="34" charset="0"/>
              </a:rPr>
              <a:t>bahan-bahan</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untuk</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operasi</a:t>
            </a:r>
            <a:r>
              <a:rPr lang="en-US" sz="1600" dirty="0">
                <a:solidFill>
                  <a:schemeClr val="bg2"/>
                </a:solidFill>
                <a:latin typeface="Calibri" pitchFamily="34" charset="0"/>
                <a:cs typeface="Calibri" pitchFamily="34" charset="0"/>
              </a:rPr>
              <a:t>,</a:t>
            </a:r>
          </a:p>
          <a:p>
            <a:pPr marL="725488" indent="-725488"/>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pemeliharaan</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penyetelan</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dan</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perbaikan</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atas</a:t>
            </a:r>
            <a:endParaRPr lang="en-US" sz="1600" dirty="0">
              <a:solidFill>
                <a:schemeClr val="bg2"/>
              </a:solidFill>
              <a:latin typeface="Calibri" pitchFamily="34" charset="0"/>
              <a:cs typeface="Calibri" pitchFamily="34" charset="0"/>
            </a:endParaRPr>
          </a:p>
          <a:p>
            <a:pPr marL="725488" indent="-725488"/>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produk</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barang</a:t>
            </a:r>
            <a:r>
              <a:rPr lang="en-US" sz="1600" dirty="0">
                <a:solidFill>
                  <a:schemeClr val="bg2"/>
                </a:solidFill>
                <a:latin typeface="Calibri" pitchFamily="34" charset="0"/>
                <a:cs typeface="Calibri" pitchFamily="34" charset="0"/>
              </a:rPr>
              <a:t>/</a:t>
            </a:r>
            <a:r>
              <a:rPr lang="en-US" sz="1600" dirty="0" err="1">
                <a:solidFill>
                  <a:schemeClr val="bg2"/>
                </a:solidFill>
                <a:latin typeface="Calibri" pitchFamily="34" charset="0"/>
                <a:cs typeface="Calibri" pitchFamily="34" charset="0"/>
              </a:rPr>
              <a:t>jasa</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oleh</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konsumen</a:t>
            </a:r>
            <a:r>
              <a:rPr lang="en-US" sz="1600" dirty="0">
                <a:solidFill>
                  <a:schemeClr val="bg2"/>
                </a:solidFill>
                <a:latin typeface="Calibri" pitchFamily="34" charset="0"/>
                <a:cs typeface="Calibri" pitchFamily="34" charset="0"/>
              </a:rPr>
              <a:t>.</a:t>
            </a:r>
          </a:p>
          <a:p>
            <a:pPr marL="725488" indent="-725488"/>
            <a:r>
              <a:rPr lang="en-US" sz="1600" dirty="0">
                <a:solidFill>
                  <a:schemeClr val="bg2"/>
                </a:solidFill>
                <a:latin typeface="Calibri" pitchFamily="34" charset="0"/>
                <a:cs typeface="Calibri" pitchFamily="34" charset="0"/>
              </a:rPr>
              <a:t>P.10.4.3  </a:t>
            </a:r>
            <a:r>
              <a:rPr lang="en-US" sz="1600" u="sng" dirty="0" err="1">
                <a:solidFill>
                  <a:schemeClr val="bg2"/>
                </a:solidFill>
                <a:latin typeface="Calibri" pitchFamily="34" charset="0"/>
                <a:cs typeface="Calibri" pitchFamily="34" charset="0"/>
              </a:rPr>
              <a:t>Pengamatan</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kebutuhan</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pasar</a:t>
            </a:r>
            <a:r>
              <a:rPr lang="en-US" sz="1600" dirty="0">
                <a:solidFill>
                  <a:schemeClr val="bg2"/>
                </a:solidFill>
                <a:latin typeface="Calibri" pitchFamily="34" charset="0"/>
                <a:cs typeface="Calibri" pitchFamily="34" charset="0"/>
              </a:rPr>
              <a:t>/</a:t>
            </a:r>
            <a:r>
              <a:rPr lang="en-US" sz="1600" dirty="0" err="1">
                <a:solidFill>
                  <a:schemeClr val="bg2"/>
                </a:solidFill>
                <a:latin typeface="Calibri" pitchFamily="34" charset="0"/>
                <a:cs typeface="Calibri" pitchFamily="34" charset="0"/>
              </a:rPr>
              <a:t>pelanggan</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masa</a:t>
            </a:r>
            <a:endParaRPr lang="en-US" sz="1600" dirty="0">
              <a:solidFill>
                <a:schemeClr val="bg2"/>
              </a:solidFill>
              <a:latin typeface="Calibri" pitchFamily="34" charset="0"/>
              <a:cs typeface="Calibri" pitchFamily="34" charset="0"/>
            </a:endParaRPr>
          </a:p>
          <a:p>
            <a:pPr marL="725488" indent="-725488"/>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depan</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terhadap</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perbaikan</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dan</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menemu-kenali</a:t>
            </a:r>
            <a:endParaRPr lang="en-US" sz="1600" dirty="0">
              <a:solidFill>
                <a:schemeClr val="bg2"/>
              </a:solidFill>
              <a:latin typeface="Calibri" pitchFamily="34" charset="0"/>
              <a:cs typeface="Calibri" pitchFamily="34" charset="0"/>
            </a:endParaRPr>
          </a:p>
          <a:p>
            <a:pPr marL="725488" indent="-725488"/>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perubahan</a:t>
            </a:r>
            <a:r>
              <a:rPr lang="en-US" sz="1600" dirty="0">
                <a:solidFill>
                  <a:schemeClr val="bg2"/>
                </a:solidFill>
                <a:latin typeface="Calibri" pitchFamily="34" charset="0"/>
                <a:cs typeface="Calibri" pitchFamily="34" charset="0"/>
              </a:rPr>
              <a:t>/</a:t>
            </a:r>
            <a:r>
              <a:rPr lang="en-US" sz="1600" dirty="0" err="1">
                <a:solidFill>
                  <a:schemeClr val="bg2"/>
                </a:solidFill>
                <a:latin typeface="Calibri" pitchFamily="34" charset="0"/>
                <a:cs typeface="Calibri" pitchFamily="34" charset="0"/>
              </a:rPr>
              <a:t>pembaharuan</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atas</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produk</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barang</a:t>
            </a:r>
            <a:r>
              <a:rPr lang="en-US" sz="1600" dirty="0">
                <a:solidFill>
                  <a:schemeClr val="bg2"/>
                </a:solidFill>
                <a:latin typeface="Calibri" pitchFamily="34" charset="0"/>
                <a:cs typeface="Calibri" pitchFamily="34" charset="0"/>
              </a:rPr>
              <a:t>/</a:t>
            </a:r>
            <a:r>
              <a:rPr lang="en-US" sz="1600" dirty="0" err="1">
                <a:solidFill>
                  <a:schemeClr val="bg2"/>
                </a:solidFill>
                <a:latin typeface="Calibri" pitchFamily="34" charset="0"/>
                <a:cs typeface="Calibri" pitchFamily="34" charset="0"/>
              </a:rPr>
              <a:t>jasa</a:t>
            </a:r>
            <a:r>
              <a:rPr lang="en-US" sz="1600" dirty="0">
                <a:solidFill>
                  <a:schemeClr val="bg2"/>
                </a:solidFill>
                <a:latin typeface="Calibri" pitchFamily="34" charset="0"/>
                <a:cs typeface="Calibri" pitchFamily="34" charset="0"/>
              </a:rPr>
              <a:t>.</a:t>
            </a:r>
          </a:p>
          <a:p>
            <a:pPr marL="725488" indent="-725488"/>
            <a:r>
              <a:rPr lang="en-US" sz="1600" dirty="0">
                <a:solidFill>
                  <a:schemeClr val="bg2"/>
                </a:solidFill>
                <a:latin typeface="Calibri" pitchFamily="34" charset="0"/>
                <a:cs typeface="Calibri" pitchFamily="34" charset="0"/>
              </a:rPr>
              <a:t>P.10.4.4  </a:t>
            </a:r>
            <a:r>
              <a:rPr lang="en-US" sz="1600" dirty="0" err="1">
                <a:solidFill>
                  <a:schemeClr val="bg2"/>
                </a:solidFill>
                <a:latin typeface="Calibri" pitchFamily="34" charset="0"/>
                <a:cs typeface="Calibri" pitchFamily="34" charset="0"/>
              </a:rPr>
              <a:t>Memantau</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kinerja</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barang</a:t>
            </a:r>
            <a:r>
              <a:rPr lang="en-US" sz="1600" dirty="0">
                <a:solidFill>
                  <a:schemeClr val="bg2"/>
                </a:solidFill>
                <a:latin typeface="Calibri" pitchFamily="34" charset="0"/>
                <a:cs typeface="Calibri" pitchFamily="34" charset="0"/>
              </a:rPr>
              <a:t>/</a:t>
            </a:r>
            <a:r>
              <a:rPr lang="en-US" sz="1600" dirty="0" err="1">
                <a:solidFill>
                  <a:schemeClr val="bg2"/>
                </a:solidFill>
                <a:latin typeface="Calibri" pitchFamily="34" charset="0"/>
                <a:cs typeface="Calibri" pitchFamily="34" charset="0"/>
              </a:rPr>
              <a:t>peralatan</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dan</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jasa</a:t>
            </a:r>
            <a:r>
              <a:rPr lang="en-US" sz="1600" dirty="0">
                <a:solidFill>
                  <a:schemeClr val="bg2"/>
                </a:solidFill>
                <a:latin typeface="Calibri" pitchFamily="34" charset="0"/>
                <a:cs typeface="Calibri" pitchFamily="34" charset="0"/>
              </a:rPr>
              <a:t> </a:t>
            </a:r>
            <a:r>
              <a:rPr lang="en-US" sz="1600" dirty="0" smtClean="0">
                <a:solidFill>
                  <a:schemeClr val="bg2"/>
                </a:solidFill>
                <a:latin typeface="Calibri" pitchFamily="34" charset="0"/>
                <a:cs typeface="Calibri" pitchFamily="34" charset="0"/>
              </a:rPr>
              <a:t>yang </a:t>
            </a:r>
            <a:r>
              <a:rPr lang="en-US" sz="1600" dirty="0" err="1">
                <a:solidFill>
                  <a:schemeClr val="bg2"/>
                </a:solidFill>
                <a:latin typeface="Calibri" pitchFamily="34" charset="0"/>
                <a:cs typeface="Calibri" pitchFamily="34" charset="0"/>
              </a:rPr>
              <a:t>dipakai</a:t>
            </a:r>
            <a:r>
              <a:rPr lang="en-US" sz="1600" dirty="0">
                <a:solidFill>
                  <a:schemeClr val="bg2"/>
                </a:solidFill>
                <a:latin typeface="Calibri" pitchFamily="34" charset="0"/>
                <a:cs typeface="Calibri" pitchFamily="34" charset="0"/>
              </a:rPr>
              <a:t> </a:t>
            </a:r>
            <a:r>
              <a:rPr lang="en-US" sz="1600" u="sng" dirty="0" err="1">
                <a:solidFill>
                  <a:schemeClr val="bg2"/>
                </a:solidFill>
                <a:latin typeface="Calibri" pitchFamily="34" charset="0"/>
                <a:cs typeface="Calibri" pitchFamily="34" charset="0"/>
              </a:rPr>
              <a:t>pelanggan</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dan</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melakukan</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perbaikan</a:t>
            </a:r>
            <a:r>
              <a:rPr lang="en-US" sz="1600" dirty="0">
                <a:solidFill>
                  <a:schemeClr val="bg2"/>
                </a:solidFill>
                <a:latin typeface="Calibri" pitchFamily="34" charset="0"/>
                <a:cs typeface="Calibri" pitchFamily="34" charset="0"/>
              </a:rPr>
              <a:t> </a:t>
            </a:r>
            <a:r>
              <a:rPr lang="en-US" sz="1600" dirty="0" err="1" smtClean="0">
                <a:solidFill>
                  <a:schemeClr val="bg2"/>
                </a:solidFill>
                <a:latin typeface="Calibri" pitchFamily="34" charset="0"/>
                <a:cs typeface="Calibri" pitchFamily="34" charset="0"/>
              </a:rPr>
              <a:t>dan</a:t>
            </a:r>
            <a:r>
              <a:rPr lang="en-US" sz="1600" dirty="0" smtClean="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penyempurnaan</a:t>
            </a:r>
            <a:endParaRPr lang="en-US" sz="1600" dirty="0">
              <a:solidFill>
                <a:schemeClr val="bg2"/>
              </a:solidFill>
              <a:latin typeface="Calibri" pitchFamily="34" charset="0"/>
              <a:cs typeface="Calibri" pitchFamily="34" charset="0"/>
            </a:endParaRPr>
          </a:p>
        </p:txBody>
      </p:sp>
      <p:sp>
        <p:nvSpPr>
          <p:cNvPr id="53258" name="Line 8"/>
          <p:cNvSpPr>
            <a:spLocks noChangeShapeType="1"/>
          </p:cNvSpPr>
          <p:nvPr/>
        </p:nvSpPr>
        <p:spPr bwMode="auto">
          <a:xfrm flipH="1">
            <a:off x="2476053" y="1686888"/>
            <a:ext cx="153988"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solidFill>
                <a:schemeClr val="bg2"/>
              </a:solidFill>
              <a:latin typeface="Calibri" pitchFamily="34" charset="0"/>
              <a:cs typeface="Calibri" pitchFamily="34" charset="0"/>
            </a:endParaRPr>
          </a:p>
        </p:txBody>
      </p:sp>
      <p:sp>
        <p:nvSpPr>
          <p:cNvPr id="53259" name="Line 9"/>
          <p:cNvSpPr>
            <a:spLocks noChangeShapeType="1"/>
          </p:cNvSpPr>
          <p:nvPr/>
        </p:nvSpPr>
        <p:spPr bwMode="auto">
          <a:xfrm flipV="1">
            <a:off x="2476053" y="1709113"/>
            <a:ext cx="0" cy="339090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solidFill>
                <a:schemeClr val="bg2"/>
              </a:solidFill>
              <a:latin typeface="Calibri" pitchFamily="34" charset="0"/>
              <a:cs typeface="Calibri" pitchFamily="34" charset="0"/>
            </a:endParaRPr>
          </a:p>
        </p:txBody>
      </p:sp>
      <p:sp>
        <p:nvSpPr>
          <p:cNvPr id="53260" name="Line 10"/>
          <p:cNvSpPr>
            <a:spLocks noChangeShapeType="1"/>
          </p:cNvSpPr>
          <p:nvPr/>
        </p:nvSpPr>
        <p:spPr bwMode="auto">
          <a:xfrm flipH="1">
            <a:off x="2476053" y="5090488"/>
            <a:ext cx="153988"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solidFill>
                <a:schemeClr val="bg2"/>
              </a:solidFill>
              <a:latin typeface="Calibri" pitchFamily="34" charset="0"/>
              <a:cs typeface="Calibri" pitchFamily="34" charset="0"/>
            </a:endParaRPr>
          </a:p>
        </p:txBody>
      </p:sp>
      <p:sp>
        <p:nvSpPr>
          <p:cNvPr id="53261" name="Line 11"/>
          <p:cNvSpPr>
            <a:spLocks noChangeShapeType="1"/>
          </p:cNvSpPr>
          <p:nvPr/>
        </p:nvSpPr>
        <p:spPr bwMode="auto">
          <a:xfrm>
            <a:off x="4474716" y="5090488"/>
            <a:ext cx="288925" cy="0"/>
          </a:xfrm>
          <a:prstGeom prst="line">
            <a:avLst/>
          </a:prstGeom>
          <a:noFill/>
          <a:ln w="12700">
            <a:solidFill>
              <a:schemeClr val="bg2"/>
            </a:solidFill>
            <a:round/>
            <a:headEnd/>
            <a:tailEnd type="triangle" w="med" len="med"/>
          </a:ln>
          <a:extLst>
            <a:ext uri="{909E8E84-426E-40DD-AFC4-6F175D3DCCD1}">
              <a14:hiddenFill xmlns:a14="http://schemas.microsoft.com/office/drawing/2010/main">
                <a:noFill/>
              </a14:hiddenFill>
            </a:ext>
          </a:extLst>
        </p:spPr>
        <p:txBody>
          <a:bodyPr/>
          <a:lstStyle/>
          <a:p>
            <a:endParaRPr lang="en-US">
              <a:solidFill>
                <a:schemeClr val="bg2"/>
              </a:solidFill>
              <a:latin typeface="Calibri" pitchFamily="34" charset="0"/>
              <a:cs typeface="Calibri" pitchFamily="34" charset="0"/>
            </a:endParaRPr>
          </a:p>
        </p:txBody>
      </p:sp>
      <p:sp>
        <p:nvSpPr>
          <p:cNvPr id="53262" name="Line 12"/>
          <p:cNvSpPr>
            <a:spLocks noChangeShapeType="1"/>
          </p:cNvSpPr>
          <p:nvPr/>
        </p:nvSpPr>
        <p:spPr bwMode="auto">
          <a:xfrm>
            <a:off x="4474716" y="1709113"/>
            <a:ext cx="231775" cy="0"/>
          </a:xfrm>
          <a:prstGeom prst="line">
            <a:avLst/>
          </a:prstGeom>
          <a:noFill/>
          <a:ln w="12700">
            <a:solidFill>
              <a:schemeClr val="bg2"/>
            </a:solidFill>
            <a:round/>
            <a:headEnd/>
            <a:tailEnd type="triangle" w="med" len="med"/>
          </a:ln>
          <a:extLst>
            <a:ext uri="{909E8E84-426E-40DD-AFC4-6F175D3DCCD1}">
              <a14:hiddenFill xmlns:a14="http://schemas.microsoft.com/office/drawing/2010/main">
                <a:noFill/>
              </a14:hiddenFill>
            </a:ext>
          </a:extLst>
        </p:spPr>
        <p:txBody>
          <a:bodyPr/>
          <a:lstStyle/>
          <a:p>
            <a:endParaRPr lang="en-US">
              <a:solidFill>
                <a:schemeClr val="bg2"/>
              </a:solidFill>
              <a:latin typeface="Calibri" pitchFamily="34" charset="0"/>
              <a:cs typeface="Calibri" pitchFamily="34" charset="0"/>
            </a:endParaRPr>
          </a:p>
        </p:txBody>
      </p:sp>
    </p:spTree>
  </p:cSld>
  <p:clrMapOvr>
    <a:masterClrMapping/>
  </p:clrMapOvr>
  <p:transition>
    <p:cover dir="rd"/>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ooter Placeholder 1"/>
          <p:cNvSpPr>
            <a:spLocks noGrp="1"/>
          </p:cNvSpPr>
          <p:nvPr>
            <p:ph type="ftr" sz="quarter" idx="10"/>
          </p:nvPr>
        </p:nvSpPr>
        <p:spPr>
          <a:xfrm>
            <a:off x="309563" y="6500813"/>
            <a:ext cx="3429000" cy="457200"/>
          </a:xfrm>
        </p:spPr>
        <p:txBody>
          <a:bodyPr/>
          <a:lstStyle/>
          <a:p>
            <a:pPr>
              <a:defRPr/>
            </a:pPr>
            <a:r>
              <a:rPr lang="en-US">
                <a:solidFill>
                  <a:schemeClr val="bg2"/>
                </a:solidFill>
              </a:rPr>
              <a:t>Bakuan Kompetensi IP Versi Ringkas</a:t>
            </a:r>
          </a:p>
        </p:txBody>
      </p:sp>
      <p:sp>
        <p:nvSpPr>
          <p:cNvPr id="54275" name="Slide Number Placeholder 2"/>
          <p:cNvSpPr>
            <a:spLocks noGrp="1"/>
          </p:cNvSpPr>
          <p:nvPr>
            <p:ph type="sldNum" sz="quarter" idx="11"/>
          </p:nvPr>
        </p:nvSpPr>
        <p:spPr>
          <a:xfrm>
            <a:off x="8239125" y="6500813"/>
            <a:ext cx="1398588"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r>
              <a:rPr lang="en-US" sz="1400" b="0" smtClean="0">
                <a:solidFill>
                  <a:schemeClr val="bg2"/>
                </a:solidFill>
                <a:latin typeface="Tahoma" pitchFamily="34" charset="0"/>
              </a:rPr>
              <a:t>Slide </a:t>
            </a:r>
            <a:fld id="{D83B43FE-DF8A-4D68-9C30-B9DED0645C7A}" type="slidenum">
              <a:rPr lang="en-US" sz="1400" b="0" smtClean="0">
                <a:solidFill>
                  <a:schemeClr val="bg2"/>
                </a:solidFill>
                <a:latin typeface="Tahoma" pitchFamily="34" charset="0"/>
              </a:rPr>
              <a:pPr/>
              <a:t>51</a:t>
            </a:fld>
            <a:endParaRPr lang="en-US" sz="1400" b="0" smtClean="0">
              <a:solidFill>
                <a:schemeClr val="bg2"/>
              </a:solidFill>
              <a:latin typeface="Tahoma" pitchFamily="34" charset="0"/>
            </a:endParaRPr>
          </a:p>
        </p:txBody>
      </p:sp>
      <p:sp>
        <p:nvSpPr>
          <p:cNvPr id="54276" name="Text Box 2"/>
          <p:cNvSpPr txBox="1">
            <a:spLocks noChangeArrowheads="1"/>
          </p:cNvSpPr>
          <p:nvPr/>
        </p:nvSpPr>
        <p:spPr bwMode="auto">
          <a:xfrm>
            <a:off x="4725988" y="260648"/>
            <a:ext cx="4970462" cy="3071610"/>
          </a:xfrm>
          <a:prstGeom prst="rect">
            <a:avLst/>
          </a:prstGeom>
          <a:solidFill>
            <a:schemeClr val="tx1"/>
          </a:solidFill>
          <a:ln w="9525">
            <a:solidFill>
              <a:schemeClr val="bg2"/>
            </a:solidFill>
            <a:miter lim="800000"/>
            <a:headEnd/>
            <a:tailEnd/>
          </a:ln>
        </p:spPr>
        <p:txBody>
          <a:bodyPr>
            <a:spAutoFit/>
          </a:bodyPr>
          <a:lstStyle>
            <a:lvl1pPr marL="457200" indent="-457200">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marL="725488" indent="-725488">
              <a:lnSpc>
                <a:spcPct val="110000"/>
              </a:lnSpc>
            </a:pPr>
            <a:r>
              <a:rPr lang="en-US" sz="1600" dirty="0">
                <a:solidFill>
                  <a:schemeClr val="bg2"/>
                </a:solidFill>
                <a:latin typeface="Calibri" pitchFamily="34" charset="0"/>
                <a:cs typeface="Calibri" pitchFamily="34" charset="0"/>
              </a:rPr>
              <a:t>P.10.5.1  </a:t>
            </a:r>
            <a:r>
              <a:rPr lang="en-US" sz="1600" dirty="0" err="1">
                <a:solidFill>
                  <a:schemeClr val="bg2"/>
                </a:solidFill>
                <a:latin typeface="Calibri" pitchFamily="34" charset="0"/>
                <a:cs typeface="Calibri" pitchFamily="34" charset="0"/>
              </a:rPr>
              <a:t>Kajian</a:t>
            </a:r>
            <a:r>
              <a:rPr lang="en-US" sz="1600" dirty="0">
                <a:solidFill>
                  <a:schemeClr val="bg2"/>
                </a:solidFill>
                <a:latin typeface="Calibri" pitchFamily="34" charset="0"/>
                <a:cs typeface="Calibri" pitchFamily="34" charset="0"/>
              </a:rPr>
              <a:t> </a:t>
            </a:r>
            <a:r>
              <a:rPr lang="en-US" sz="1600" u="sng" dirty="0" err="1">
                <a:solidFill>
                  <a:schemeClr val="bg2"/>
                </a:solidFill>
                <a:latin typeface="Calibri" pitchFamily="34" charset="0"/>
                <a:cs typeface="Calibri" pitchFamily="34" charset="0"/>
              </a:rPr>
              <a:t>kebutuhan</a:t>
            </a:r>
            <a:r>
              <a:rPr lang="en-US" sz="1600" u="sng" dirty="0">
                <a:solidFill>
                  <a:schemeClr val="bg2"/>
                </a:solidFill>
                <a:latin typeface="Calibri" pitchFamily="34" charset="0"/>
                <a:cs typeface="Calibri" pitchFamily="34" charset="0"/>
              </a:rPr>
              <a:t> </a:t>
            </a:r>
            <a:r>
              <a:rPr lang="en-US" sz="1600" u="sng" dirty="0" err="1">
                <a:solidFill>
                  <a:schemeClr val="bg2"/>
                </a:solidFill>
                <a:latin typeface="Calibri" pitchFamily="34" charset="0"/>
                <a:cs typeface="Calibri" pitchFamily="34" charset="0"/>
              </a:rPr>
              <a:t>pasar</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akan</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barang</a:t>
            </a:r>
            <a:r>
              <a:rPr lang="en-US" sz="1600" dirty="0">
                <a:solidFill>
                  <a:schemeClr val="bg2"/>
                </a:solidFill>
                <a:latin typeface="Calibri" pitchFamily="34" charset="0"/>
                <a:cs typeface="Calibri" pitchFamily="34" charset="0"/>
              </a:rPr>
              <a:t>/</a:t>
            </a:r>
            <a:r>
              <a:rPr lang="en-US" sz="1600" dirty="0" err="1">
                <a:solidFill>
                  <a:schemeClr val="bg2"/>
                </a:solidFill>
                <a:latin typeface="Calibri" pitchFamily="34" charset="0"/>
                <a:cs typeface="Calibri" pitchFamily="34" charset="0"/>
              </a:rPr>
              <a:t>jasa</a:t>
            </a:r>
            <a:endParaRPr lang="en-US" sz="1600" dirty="0">
              <a:solidFill>
                <a:schemeClr val="bg2"/>
              </a:solidFill>
              <a:latin typeface="Calibri" pitchFamily="34" charset="0"/>
              <a:cs typeface="Calibri" pitchFamily="34" charset="0"/>
            </a:endParaRPr>
          </a:p>
          <a:p>
            <a:pPr marL="725488" indent="-725488">
              <a:lnSpc>
                <a:spcPct val="110000"/>
              </a:lnSpc>
            </a:pPr>
            <a:r>
              <a:rPr lang="en-US" sz="1600" dirty="0">
                <a:solidFill>
                  <a:schemeClr val="bg2"/>
                </a:solidFill>
                <a:latin typeface="Calibri" pitchFamily="34" charset="0"/>
                <a:cs typeface="Calibri" pitchFamily="34" charset="0"/>
              </a:rPr>
              <a:t>               </a:t>
            </a:r>
            <a:r>
              <a:rPr lang="en-US" sz="1600" dirty="0" smtClean="0">
                <a:solidFill>
                  <a:schemeClr val="bg2"/>
                </a:solidFill>
                <a:latin typeface="Calibri" pitchFamily="34" charset="0"/>
                <a:cs typeface="Calibri" pitchFamily="34" charset="0"/>
              </a:rPr>
              <a:t> </a:t>
            </a:r>
            <a:r>
              <a:rPr lang="en-US" sz="1600" dirty="0" err="1" smtClean="0">
                <a:solidFill>
                  <a:schemeClr val="bg2"/>
                </a:solidFill>
                <a:latin typeface="Calibri" pitchFamily="34" charset="0"/>
                <a:cs typeface="Calibri" pitchFamily="34" charset="0"/>
              </a:rPr>
              <a:t>keinsinyuran</a:t>
            </a:r>
            <a:r>
              <a:rPr lang="en-US" sz="1600" dirty="0" smtClean="0">
                <a:solidFill>
                  <a:schemeClr val="bg2"/>
                </a:solidFill>
                <a:latin typeface="Calibri" pitchFamily="34" charset="0"/>
                <a:cs typeface="Calibri" pitchFamily="34" charset="0"/>
              </a:rPr>
              <a:t> </a:t>
            </a:r>
            <a:r>
              <a:rPr lang="en-US" sz="1600" dirty="0">
                <a:solidFill>
                  <a:schemeClr val="bg2"/>
                </a:solidFill>
                <a:latin typeface="Calibri" pitchFamily="34" charset="0"/>
                <a:cs typeface="Calibri" pitchFamily="34" charset="0"/>
              </a:rPr>
              <a:t>yang </a:t>
            </a:r>
            <a:r>
              <a:rPr lang="en-US" sz="1600" dirty="0" err="1">
                <a:solidFill>
                  <a:schemeClr val="bg2"/>
                </a:solidFill>
                <a:latin typeface="Calibri" pitchFamily="34" charset="0"/>
                <a:cs typeface="Calibri" pitchFamily="34" charset="0"/>
              </a:rPr>
              <a:t>hendak</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dipasarkan</a:t>
            </a:r>
            <a:endParaRPr lang="en-US" sz="1600" dirty="0">
              <a:solidFill>
                <a:schemeClr val="bg2"/>
              </a:solidFill>
              <a:latin typeface="Calibri" pitchFamily="34" charset="0"/>
              <a:cs typeface="Calibri" pitchFamily="34" charset="0"/>
            </a:endParaRPr>
          </a:p>
          <a:p>
            <a:pPr marL="725488" indent="-725488">
              <a:lnSpc>
                <a:spcPct val="110000"/>
              </a:lnSpc>
            </a:pPr>
            <a:r>
              <a:rPr lang="en-US" sz="1600" dirty="0">
                <a:solidFill>
                  <a:schemeClr val="bg2"/>
                </a:solidFill>
                <a:latin typeface="Calibri" pitchFamily="34" charset="0"/>
                <a:cs typeface="Calibri" pitchFamily="34" charset="0"/>
              </a:rPr>
              <a:t>P.10.5.2  </a:t>
            </a:r>
            <a:r>
              <a:rPr lang="en-US" sz="1600" u="sng" dirty="0" err="1">
                <a:solidFill>
                  <a:schemeClr val="bg2"/>
                </a:solidFill>
                <a:latin typeface="Calibri" pitchFamily="34" charset="0"/>
                <a:cs typeface="Calibri" pitchFamily="34" charset="0"/>
              </a:rPr>
              <a:t>Strategi</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dan</a:t>
            </a:r>
            <a:r>
              <a:rPr lang="en-US" sz="1600" dirty="0">
                <a:solidFill>
                  <a:schemeClr val="bg2"/>
                </a:solidFill>
                <a:latin typeface="Calibri" pitchFamily="34" charset="0"/>
                <a:cs typeface="Calibri" pitchFamily="34" charset="0"/>
              </a:rPr>
              <a:t> program </a:t>
            </a:r>
            <a:r>
              <a:rPr lang="en-US" sz="1600" dirty="0" err="1">
                <a:solidFill>
                  <a:schemeClr val="bg2"/>
                </a:solidFill>
                <a:latin typeface="Calibri" pitchFamily="34" charset="0"/>
                <a:cs typeface="Calibri" pitchFamily="34" charset="0"/>
              </a:rPr>
              <a:t>pentahapan</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pemasaran</a:t>
            </a:r>
            <a:r>
              <a:rPr lang="en-US" sz="1600" dirty="0">
                <a:solidFill>
                  <a:schemeClr val="bg2"/>
                </a:solidFill>
                <a:latin typeface="Calibri" pitchFamily="34" charset="0"/>
                <a:cs typeface="Calibri" pitchFamily="34" charset="0"/>
              </a:rPr>
              <a:t> </a:t>
            </a:r>
            <a:r>
              <a:rPr lang="en-US" sz="1600" dirty="0" err="1" smtClean="0">
                <a:solidFill>
                  <a:schemeClr val="bg2"/>
                </a:solidFill>
                <a:latin typeface="Calibri" pitchFamily="34" charset="0"/>
                <a:cs typeface="Calibri" pitchFamily="34" charset="0"/>
              </a:rPr>
              <a:t>untuk</a:t>
            </a:r>
            <a:r>
              <a:rPr lang="en-US" sz="1600" dirty="0" smtClean="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menarik</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minat</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pasar</a:t>
            </a:r>
            <a:r>
              <a:rPr lang="en-US" sz="1600" dirty="0">
                <a:solidFill>
                  <a:schemeClr val="bg2"/>
                </a:solidFill>
                <a:latin typeface="Calibri" pitchFamily="34" charset="0"/>
                <a:cs typeface="Calibri" pitchFamily="34" charset="0"/>
              </a:rPr>
              <a:t>/</a:t>
            </a:r>
            <a:r>
              <a:rPr lang="en-US" sz="1600" dirty="0" err="1">
                <a:solidFill>
                  <a:schemeClr val="bg2"/>
                </a:solidFill>
                <a:latin typeface="Calibri" pitchFamily="34" charset="0"/>
                <a:cs typeface="Calibri" pitchFamily="34" charset="0"/>
              </a:rPr>
              <a:t>pelanggan</a:t>
            </a:r>
            <a:endParaRPr lang="en-US" sz="1600" dirty="0">
              <a:solidFill>
                <a:schemeClr val="bg2"/>
              </a:solidFill>
              <a:latin typeface="Calibri" pitchFamily="34" charset="0"/>
              <a:cs typeface="Calibri" pitchFamily="34" charset="0"/>
            </a:endParaRPr>
          </a:p>
          <a:p>
            <a:pPr marL="725488" indent="-725488">
              <a:lnSpc>
                <a:spcPct val="110000"/>
              </a:lnSpc>
            </a:pPr>
            <a:r>
              <a:rPr lang="en-US" sz="1600" dirty="0">
                <a:solidFill>
                  <a:schemeClr val="bg2"/>
                </a:solidFill>
                <a:latin typeface="Calibri" pitchFamily="34" charset="0"/>
                <a:cs typeface="Calibri" pitchFamily="34" charset="0"/>
              </a:rPr>
              <a:t>P.10.5.3  </a:t>
            </a:r>
            <a:r>
              <a:rPr lang="en-US" sz="1600" u="sng" dirty="0" err="1">
                <a:solidFill>
                  <a:schemeClr val="bg2"/>
                </a:solidFill>
                <a:latin typeface="Calibri" pitchFamily="34" charset="0"/>
                <a:cs typeface="Calibri" pitchFamily="34" charset="0"/>
              </a:rPr>
              <a:t>Promosi</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dan</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paparan</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pengenalan</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produk</a:t>
            </a:r>
            <a:endParaRPr lang="en-US" sz="1600" dirty="0">
              <a:solidFill>
                <a:schemeClr val="bg2"/>
              </a:solidFill>
              <a:latin typeface="Calibri" pitchFamily="34" charset="0"/>
              <a:cs typeface="Calibri" pitchFamily="34" charset="0"/>
            </a:endParaRPr>
          </a:p>
          <a:p>
            <a:pPr marL="725488" indent="-725488">
              <a:lnSpc>
                <a:spcPct val="110000"/>
              </a:lnSpc>
            </a:pP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barang</a:t>
            </a:r>
            <a:r>
              <a:rPr lang="en-US" sz="1600" dirty="0">
                <a:solidFill>
                  <a:schemeClr val="bg2"/>
                </a:solidFill>
                <a:latin typeface="Calibri" pitchFamily="34" charset="0"/>
                <a:cs typeface="Calibri" pitchFamily="34" charset="0"/>
              </a:rPr>
              <a:t>/</a:t>
            </a:r>
            <a:r>
              <a:rPr lang="en-US" sz="1600" dirty="0" err="1">
                <a:solidFill>
                  <a:schemeClr val="bg2"/>
                </a:solidFill>
                <a:latin typeface="Calibri" pitchFamily="34" charset="0"/>
                <a:cs typeface="Calibri" pitchFamily="34" charset="0"/>
              </a:rPr>
              <a:t>jasa</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keinsinyuran</a:t>
            </a:r>
            <a:endParaRPr lang="en-US" sz="1600" dirty="0">
              <a:solidFill>
                <a:schemeClr val="bg2"/>
              </a:solidFill>
              <a:latin typeface="Calibri" pitchFamily="34" charset="0"/>
              <a:cs typeface="Calibri" pitchFamily="34" charset="0"/>
            </a:endParaRPr>
          </a:p>
          <a:p>
            <a:pPr marL="725488" indent="-725488">
              <a:lnSpc>
                <a:spcPct val="110000"/>
              </a:lnSpc>
            </a:pPr>
            <a:r>
              <a:rPr lang="en-US" sz="1600" dirty="0">
                <a:solidFill>
                  <a:schemeClr val="bg2"/>
                </a:solidFill>
                <a:latin typeface="Calibri" pitchFamily="34" charset="0"/>
                <a:cs typeface="Calibri" pitchFamily="34" charset="0"/>
              </a:rPr>
              <a:t>P.10.5.4  </a:t>
            </a:r>
            <a:r>
              <a:rPr lang="en-US" sz="1600" dirty="0" err="1">
                <a:solidFill>
                  <a:schemeClr val="bg2"/>
                </a:solidFill>
                <a:latin typeface="Calibri" pitchFamily="34" charset="0"/>
                <a:cs typeface="Calibri" pitchFamily="34" charset="0"/>
              </a:rPr>
              <a:t>Usulan</a:t>
            </a:r>
            <a:r>
              <a:rPr lang="en-US" sz="1600" dirty="0">
                <a:solidFill>
                  <a:schemeClr val="bg2"/>
                </a:solidFill>
                <a:latin typeface="Calibri" pitchFamily="34" charset="0"/>
                <a:cs typeface="Calibri" pitchFamily="34" charset="0"/>
              </a:rPr>
              <a:t> </a:t>
            </a:r>
            <a:r>
              <a:rPr lang="en-US" sz="1600" u="sng" dirty="0" err="1">
                <a:solidFill>
                  <a:schemeClr val="bg2"/>
                </a:solidFill>
                <a:latin typeface="Calibri" pitchFamily="34" charset="0"/>
                <a:cs typeface="Calibri" pitchFamily="34" charset="0"/>
              </a:rPr>
              <a:t>penawaran</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barang</a:t>
            </a:r>
            <a:r>
              <a:rPr lang="en-US" sz="1600" dirty="0">
                <a:solidFill>
                  <a:schemeClr val="bg2"/>
                </a:solidFill>
                <a:latin typeface="Calibri" pitchFamily="34" charset="0"/>
                <a:cs typeface="Calibri" pitchFamily="34" charset="0"/>
              </a:rPr>
              <a:t>/</a:t>
            </a:r>
            <a:r>
              <a:rPr lang="en-US" sz="1600" dirty="0" err="1">
                <a:solidFill>
                  <a:schemeClr val="bg2"/>
                </a:solidFill>
                <a:latin typeface="Calibri" pitchFamily="34" charset="0"/>
                <a:cs typeface="Calibri" pitchFamily="34" charset="0"/>
              </a:rPr>
              <a:t>jasa</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keinsinyuran</a:t>
            </a:r>
            <a:r>
              <a:rPr lang="en-US" sz="1600" dirty="0">
                <a:solidFill>
                  <a:schemeClr val="bg2"/>
                </a:solidFill>
                <a:latin typeface="Calibri" pitchFamily="34" charset="0"/>
                <a:cs typeface="Calibri" pitchFamily="34" charset="0"/>
              </a:rPr>
              <a:t> </a:t>
            </a:r>
            <a:r>
              <a:rPr lang="en-US" sz="1600" dirty="0" err="1" smtClean="0">
                <a:solidFill>
                  <a:schemeClr val="bg2"/>
                </a:solidFill>
                <a:latin typeface="Calibri" pitchFamily="34" charset="0"/>
                <a:cs typeface="Calibri" pitchFamily="34" charset="0"/>
              </a:rPr>
              <a:t>secara</a:t>
            </a:r>
            <a:r>
              <a:rPr lang="en-US" sz="1600" dirty="0" smtClean="0">
                <a:solidFill>
                  <a:schemeClr val="bg2"/>
                </a:solidFill>
                <a:latin typeface="Calibri" pitchFamily="34" charset="0"/>
                <a:cs typeface="Calibri" pitchFamily="34" charset="0"/>
              </a:rPr>
              <a:t> </a:t>
            </a:r>
            <a:r>
              <a:rPr lang="en-US" sz="1600" dirty="0" err="1" smtClean="0">
                <a:solidFill>
                  <a:schemeClr val="bg2"/>
                </a:solidFill>
                <a:latin typeface="Calibri" pitchFamily="34" charset="0"/>
                <a:cs typeface="Calibri" pitchFamily="34" charset="0"/>
              </a:rPr>
              <a:t>mandiri</a:t>
            </a:r>
            <a:r>
              <a:rPr lang="en-US" sz="1600" dirty="0" smtClean="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atau</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tim</a:t>
            </a:r>
            <a:r>
              <a:rPr lang="en-US" sz="1600" dirty="0">
                <a:solidFill>
                  <a:schemeClr val="bg2"/>
                </a:solidFill>
                <a:latin typeface="Calibri" pitchFamily="34" charset="0"/>
                <a:cs typeface="Calibri" pitchFamily="34" charset="0"/>
              </a:rPr>
              <a:t> proposal </a:t>
            </a:r>
            <a:r>
              <a:rPr lang="en-US" sz="1600" dirty="0" err="1">
                <a:solidFill>
                  <a:schemeClr val="bg2"/>
                </a:solidFill>
                <a:latin typeface="Calibri" pitchFamily="34" charset="0"/>
                <a:cs typeface="Calibri" pitchFamily="34" charset="0"/>
              </a:rPr>
              <a:t>meliputi</a:t>
            </a:r>
            <a:r>
              <a:rPr lang="en-US" sz="1600" dirty="0">
                <a:solidFill>
                  <a:schemeClr val="bg2"/>
                </a:solidFill>
                <a:latin typeface="Calibri" pitchFamily="34" charset="0"/>
                <a:cs typeface="Calibri" pitchFamily="34" charset="0"/>
              </a:rPr>
              <a:t> proposal </a:t>
            </a:r>
            <a:r>
              <a:rPr lang="en-US" sz="1600" dirty="0" err="1">
                <a:solidFill>
                  <a:schemeClr val="bg2"/>
                </a:solidFill>
                <a:latin typeface="Calibri" pitchFamily="34" charset="0"/>
                <a:cs typeface="Calibri" pitchFamily="34" charset="0"/>
              </a:rPr>
              <a:t>teknis</a:t>
            </a:r>
            <a:r>
              <a:rPr lang="en-US" sz="1600" dirty="0" smtClean="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komersial</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dan</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kontraktuil</a:t>
            </a:r>
            <a:r>
              <a:rPr lang="en-US" sz="1600" dirty="0">
                <a:solidFill>
                  <a:schemeClr val="bg2"/>
                </a:solidFill>
                <a:latin typeface="Calibri" pitchFamily="34" charset="0"/>
                <a:cs typeface="Calibri" pitchFamily="34" charset="0"/>
              </a:rPr>
              <a:t>.</a:t>
            </a:r>
          </a:p>
          <a:p>
            <a:pPr>
              <a:lnSpc>
                <a:spcPct val="110000"/>
              </a:lnSpc>
            </a:pPr>
            <a:r>
              <a:rPr lang="en-US" sz="1600" dirty="0">
                <a:solidFill>
                  <a:schemeClr val="bg2"/>
                </a:solidFill>
                <a:latin typeface="Calibri" pitchFamily="34" charset="0"/>
                <a:cs typeface="Calibri" pitchFamily="34" charset="0"/>
              </a:rPr>
              <a:t>P.10.5.5  </a:t>
            </a:r>
            <a:r>
              <a:rPr lang="en-US" sz="1600" dirty="0" err="1">
                <a:solidFill>
                  <a:schemeClr val="bg2"/>
                </a:solidFill>
                <a:latin typeface="Calibri" pitchFamily="34" charset="0"/>
                <a:cs typeface="Calibri" pitchFamily="34" charset="0"/>
              </a:rPr>
              <a:t>Klasifikasi</a:t>
            </a:r>
            <a:r>
              <a:rPr lang="en-US" sz="1600" dirty="0">
                <a:solidFill>
                  <a:schemeClr val="bg2"/>
                </a:solidFill>
                <a:latin typeface="Calibri" pitchFamily="34" charset="0"/>
                <a:cs typeface="Calibri" pitchFamily="34" charset="0"/>
              </a:rPr>
              <a:t>, </a:t>
            </a:r>
            <a:r>
              <a:rPr lang="en-US" sz="1600" u="sng" dirty="0" err="1">
                <a:solidFill>
                  <a:schemeClr val="bg2"/>
                </a:solidFill>
                <a:latin typeface="Calibri" pitchFamily="34" charset="0"/>
                <a:cs typeface="Calibri" pitchFamily="34" charset="0"/>
              </a:rPr>
              <a:t>negosiasi</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dan</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beri</a:t>
            </a:r>
            <a:r>
              <a:rPr lang="en-US" sz="1600" dirty="0">
                <a:solidFill>
                  <a:schemeClr val="bg2"/>
                </a:solidFill>
                <a:latin typeface="Calibri" pitchFamily="34" charset="0"/>
                <a:cs typeface="Calibri" pitchFamily="34" charset="0"/>
              </a:rPr>
              <a:t> saran, </a:t>
            </a:r>
            <a:r>
              <a:rPr lang="en-US" sz="1600" dirty="0" err="1">
                <a:solidFill>
                  <a:schemeClr val="bg2"/>
                </a:solidFill>
                <a:latin typeface="Calibri" pitchFamily="34" charset="0"/>
                <a:cs typeface="Calibri" pitchFamily="34" charset="0"/>
              </a:rPr>
              <a:t>batasan</a:t>
            </a:r>
            <a:endParaRPr lang="en-US" sz="1600" dirty="0">
              <a:solidFill>
                <a:schemeClr val="bg2"/>
              </a:solidFill>
              <a:latin typeface="Calibri" pitchFamily="34" charset="0"/>
              <a:cs typeface="Calibri" pitchFamily="34" charset="0"/>
            </a:endParaRPr>
          </a:p>
          <a:p>
            <a:pPr>
              <a:lnSpc>
                <a:spcPct val="110000"/>
              </a:lnSpc>
            </a:pP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tanggungjawab</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sampai</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terlaksana</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kontrak</a:t>
            </a:r>
            <a:r>
              <a:rPr lang="en-US" sz="1600" dirty="0">
                <a:solidFill>
                  <a:schemeClr val="bg2"/>
                </a:solidFill>
                <a:latin typeface="Calibri" pitchFamily="34" charset="0"/>
                <a:cs typeface="Calibri" pitchFamily="34" charset="0"/>
              </a:rPr>
              <a:t>.</a:t>
            </a:r>
          </a:p>
        </p:txBody>
      </p:sp>
      <p:sp>
        <p:nvSpPr>
          <p:cNvPr id="54277" name="Text Box 3"/>
          <p:cNvSpPr txBox="1">
            <a:spLocks noChangeArrowheads="1"/>
          </p:cNvSpPr>
          <p:nvPr/>
        </p:nvSpPr>
        <p:spPr bwMode="auto">
          <a:xfrm>
            <a:off x="228600" y="3037185"/>
            <a:ext cx="2068513" cy="1625600"/>
          </a:xfrm>
          <a:prstGeom prst="rect">
            <a:avLst/>
          </a:prstGeom>
          <a:solidFill>
            <a:schemeClr val="tx1"/>
          </a:solidFill>
          <a:ln w="9525">
            <a:solidFill>
              <a:schemeClr val="bg2"/>
            </a:solidFill>
            <a:miter lim="800000"/>
            <a:headEnd/>
            <a:tailEnd/>
          </a:ln>
        </p:spPr>
        <p:txBody>
          <a:bodyPr>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algn="ctr"/>
            <a:r>
              <a:rPr lang="en-US" sz="2000">
                <a:solidFill>
                  <a:schemeClr val="bg2"/>
                </a:solidFill>
                <a:latin typeface="Calibri" pitchFamily="34" charset="0"/>
                <a:cs typeface="Calibri" pitchFamily="34" charset="0"/>
              </a:rPr>
              <a:t>P 10 </a:t>
            </a:r>
          </a:p>
          <a:p>
            <a:pPr algn="ctr"/>
            <a:r>
              <a:rPr lang="en-US" sz="2000">
                <a:solidFill>
                  <a:schemeClr val="bg2"/>
                </a:solidFill>
                <a:latin typeface="Calibri" pitchFamily="34" charset="0"/>
                <a:cs typeface="Calibri" pitchFamily="34" charset="0"/>
              </a:rPr>
              <a:t>Manajemen Usaha dan Pemasaran Teknik</a:t>
            </a:r>
          </a:p>
        </p:txBody>
      </p:sp>
      <p:sp>
        <p:nvSpPr>
          <p:cNvPr id="54278" name="Text Box 4"/>
          <p:cNvSpPr txBox="1">
            <a:spLocks noChangeArrowheads="1"/>
          </p:cNvSpPr>
          <p:nvPr/>
        </p:nvSpPr>
        <p:spPr bwMode="auto">
          <a:xfrm>
            <a:off x="2592388" y="1033760"/>
            <a:ext cx="1646237" cy="1662113"/>
          </a:xfrm>
          <a:prstGeom prst="rect">
            <a:avLst/>
          </a:prstGeom>
          <a:solidFill>
            <a:schemeClr val="tx1"/>
          </a:solidFill>
          <a:ln w="9525">
            <a:solidFill>
              <a:schemeClr val="bg2"/>
            </a:solidFill>
            <a:miter lim="800000"/>
            <a:headEnd/>
            <a:tailEnd/>
          </a:ln>
        </p:spPr>
        <p:txBody>
          <a:bodyPr>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algn="ctr">
              <a:lnSpc>
                <a:spcPct val="120000"/>
              </a:lnSpc>
            </a:pPr>
            <a:r>
              <a:rPr lang="en-US" sz="1700">
                <a:solidFill>
                  <a:schemeClr val="bg2"/>
                </a:solidFill>
                <a:latin typeface="Calibri" pitchFamily="34" charset="0"/>
                <a:cs typeface="Calibri" pitchFamily="34" charset="0"/>
              </a:rPr>
              <a:t>P.10.5</a:t>
            </a:r>
          </a:p>
          <a:p>
            <a:pPr algn="ctr">
              <a:lnSpc>
                <a:spcPct val="120000"/>
              </a:lnSpc>
            </a:pPr>
            <a:r>
              <a:rPr lang="en-US" sz="1700">
                <a:solidFill>
                  <a:schemeClr val="bg2"/>
                </a:solidFill>
                <a:latin typeface="Calibri" pitchFamily="34" charset="0"/>
                <a:cs typeface="Calibri" pitchFamily="34" charset="0"/>
              </a:rPr>
              <a:t>Mengelola Pemasaran Barang / Jasa Teknik</a:t>
            </a:r>
          </a:p>
        </p:txBody>
      </p:sp>
      <p:sp>
        <p:nvSpPr>
          <p:cNvPr id="54279" name="Line 5"/>
          <p:cNvSpPr>
            <a:spLocks noChangeShapeType="1"/>
          </p:cNvSpPr>
          <p:nvPr/>
        </p:nvSpPr>
        <p:spPr bwMode="auto">
          <a:xfrm flipH="1" flipV="1">
            <a:off x="228600" y="3399135"/>
            <a:ext cx="2212975" cy="635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solidFill>
                <a:schemeClr val="bg2"/>
              </a:solidFill>
              <a:latin typeface="Calibri" pitchFamily="34" charset="0"/>
              <a:cs typeface="Calibri" pitchFamily="34" charset="0"/>
            </a:endParaRPr>
          </a:p>
        </p:txBody>
      </p:sp>
      <p:sp>
        <p:nvSpPr>
          <p:cNvPr id="54280" name="Text Box 6"/>
          <p:cNvSpPr txBox="1">
            <a:spLocks noChangeArrowheads="1"/>
          </p:cNvSpPr>
          <p:nvPr/>
        </p:nvSpPr>
        <p:spPr bwMode="auto">
          <a:xfrm>
            <a:off x="2608263" y="4491335"/>
            <a:ext cx="1558925" cy="1347788"/>
          </a:xfrm>
          <a:prstGeom prst="rect">
            <a:avLst/>
          </a:prstGeom>
          <a:solidFill>
            <a:schemeClr val="tx1"/>
          </a:solidFill>
          <a:ln w="9525">
            <a:solidFill>
              <a:schemeClr val="bg2"/>
            </a:solidFill>
            <a:miter lim="800000"/>
            <a:headEnd/>
            <a:tailEnd/>
          </a:ln>
        </p:spPr>
        <p:txBody>
          <a:bodyPr>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algn="ctr">
              <a:lnSpc>
                <a:spcPct val="120000"/>
              </a:lnSpc>
            </a:pPr>
            <a:r>
              <a:rPr lang="en-US" sz="1700">
                <a:solidFill>
                  <a:schemeClr val="bg2"/>
                </a:solidFill>
                <a:latin typeface="Calibri" pitchFamily="34" charset="0"/>
                <a:cs typeface="Calibri" pitchFamily="34" charset="0"/>
              </a:rPr>
              <a:t>P.10.6</a:t>
            </a:r>
          </a:p>
          <a:p>
            <a:pPr algn="ctr">
              <a:lnSpc>
                <a:spcPct val="120000"/>
              </a:lnSpc>
            </a:pPr>
            <a:r>
              <a:rPr lang="en-US" sz="1700">
                <a:solidFill>
                  <a:schemeClr val="bg2"/>
                </a:solidFill>
                <a:latin typeface="Calibri" pitchFamily="34" charset="0"/>
                <a:cs typeface="Calibri" pitchFamily="34" charset="0"/>
              </a:rPr>
              <a:t>Mengelola Pelayanan Purna Jual</a:t>
            </a:r>
          </a:p>
        </p:txBody>
      </p:sp>
      <p:sp>
        <p:nvSpPr>
          <p:cNvPr id="54281" name="Text Box 7"/>
          <p:cNvSpPr txBox="1">
            <a:spLocks noChangeArrowheads="1"/>
          </p:cNvSpPr>
          <p:nvPr/>
        </p:nvSpPr>
        <p:spPr bwMode="auto">
          <a:xfrm>
            <a:off x="4725988" y="3581698"/>
            <a:ext cx="5030787" cy="3058017"/>
          </a:xfrm>
          <a:prstGeom prst="rect">
            <a:avLst/>
          </a:prstGeom>
          <a:solidFill>
            <a:schemeClr val="tx1"/>
          </a:solidFill>
          <a:ln w="9525">
            <a:solidFill>
              <a:schemeClr val="bg2"/>
            </a:solidFill>
            <a:miter lim="800000"/>
            <a:headEnd/>
            <a:tailEnd/>
          </a:ln>
        </p:spPr>
        <p:txBody>
          <a:bodyPr>
            <a:spAutoFit/>
          </a:bodyPr>
          <a:lstStyle>
            <a:lvl1pPr marL="457200" indent="-457200">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marL="725488" indent="-725488">
              <a:lnSpc>
                <a:spcPct val="110000"/>
              </a:lnSpc>
            </a:pPr>
            <a:r>
              <a:rPr lang="en-US" sz="1600" dirty="0">
                <a:solidFill>
                  <a:schemeClr val="bg2"/>
                </a:solidFill>
                <a:latin typeface="Calibri" pitchFamily="34" charset="0"/>
                <a:cs typeface="Calibri" pitchFamily="34" charset="0"/>
              </a:rPr>
              <a:t>P.10.6.1  </a:t>
            </a:r>
            <a:r>
              <a:rPr lang="en-US" sz="1600" dirty="0" err="1">
                <a:solidFill>
                  <a:schemeClr val="bg2"/>
                </a:solidFill>
                <a:latin typeface="Calibri" pitchFamily="34" charset="0"/>
                <a:cs typeface="Calibri" pitchFamily="34" charset="0"/>
              </a:rPr>
              <a:t>Batasan</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syarat</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tanggungjawab</a:t>
            </a:r>
            <a:r>
              <a:rPr lang="en-US" sz="1600" dirty="0">
                <a:solidFill>
                  <a:schemeClr val="bg2"/>
                </a:solidFill>
                <a:latin typeface="Calibri" pitchFamily="34" charset="0"/>
                <a:cs typeface="Calibri" pitchFamily="34" charset="0"/>
              </a:rPr>
              <a:t> </a:t>
            </a:r>
            <a:r>
              <a:rPr lang="en-US" sz="1600" u="sng" dirty="0" err="1">
                <a:solidFill>
                  <a:schemeClr val="bg2"/>
                </a:solidFill>
                <a:latin typeface="Calibri" pitchFamily="34" charset="0"/>
                <a:cs typeface="Calibri" pitchFamily="34" charset="0"/>
              </a:rPr>
              <a:t>jaminan</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kinerja</a:t>
            </a:r>
            <a:r>
              <a:rPr lang="en-US" sz="1600" dirty="0">
                <a:solidFill>
                  <a:schemeClr val="bg2"/>
                </a:solidFill>
                <a:latin typeface="Calibri" pitchFamily="34" charset="0"/>
                <a:cs typeface="Calibri" pitchFamily="34" charset="0"/>
              </a:rPr>
              <a:t> </a:t>
            </a:r>
            <a:r>
              <a:rPr lang="en-US" sz="1600" dirty="0" err="1" smtClean="0">
                <a:solidFill>
                  <a:schemeClr val="bg2"/>
                </a:solidFill>
                <a:latin typeface="Calibri" pitchFamily="34" charset="0"/>
                <a:cs typeface="Calibri" pitchFamily="34" charset="0"/>
              </a:rPr>
              <a:t>dan</a:t>
            </a:r>
            <a:r>
              <a:rPr lang="en-US" sz="1600" dirty="0" smtClean="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perbaikan</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kerusakan</a:t>
            </a:r>
            <a:r>
              <a:rPr lang="en-US" sz="1600" dirty="0">
                <a:solidFill>
                  <a:schemeClr val="bg2"/>
                </a:solidFill>
                <a:latin typeface="Calibri" pitchFamily="34" charset="0"/>
                <a:cs typeface="Calibri" pitchFamily="34" charset="0"/>
              </a:rPr>
              <a:t> </a:t>
            </a:r>
            <a:r>
              <a:rPr lang="en-US" sz="1600" u="sng" dirty="0" err="1">
                <a:solidFill>
                  <a:schemeClr val="bg2"/>
                </a:solidFill>
                <a:latin typeface="Calibri" pitchFamily="34" charset="0"/>
                <a:cs typeface="Calibri" pitchFamily="34" charset="0"/>
              </a:rPr>
              <a:t>purna</a:t>
            </a:r>
            <a:r>
              <a:rPr lang="en-US" sz="1600" u="sng" dirty="0">
                <a:solidFill>
                  <a:schemeClr val="bg2"/>
                </a:solidFill>
                <a:latin typeface="Calibri" pitchFamily="34" charset="0"/>
                <a:cs typeface="Calibri" pitchFamily="34" charset="0"/>
              </a:rPr>
              <a:t> </a:t>
            </a:r>
            <a:r>
              <a:rPr lang="en-US" sz="1600" u="sng" dirty="0" err="1">
                <a:solidFill>
                  <a:schemeClr val="bg2"/>
                </a:solidFill>
                <a:latin typeface="Calibri" pitchFamily="34" charset="0"/>
                <a:cs typeface="Calibri" pitchFamily="34" charset="0"/>
              </a:rPr>
              <a:t>jual</a:t>
            </a:r>
            <a:r>
              <a:rPr lang="en-US" sz="1600" dirty="0">
                <a:solidFill>
                  <a:schemeClr val="bg2"/>
                </a:solidFill>
                <a:latin typeface="Calibri" pitchFamily="34" charset="0"/>
                <a:cs typeface="Calibri" pitchFamily="34" charset="0"/>
              </a:rPr>
              <a:t>.</a:t>
            </a:r>
          </a:p>
          <a:p>
            <a:pPr marL="725488" indent="-725488">
              <a:lnSpc>
                <a:spcPct val="110000"/>
              </a:lnSpc>
            </a:pPr>
            <a:r>
              <a:rPr lang="en-US" sz="1600" dirty="0">
                <a:solidFill>
                  <a:schemeClr val="bg2"/>
                </a:solidFill>
                <a:latin typeface="Calibri" pitchFamily="34" charset="0"/>
                <a:cs typeface="Calibri" pitchFamily="34" charset="0"/>
              </a:rPr>
              <a:t>P.10.6.2  </a:t>
            </a:r>
            <a:r>
              <a:rPr lang="en-US" sz="1600" u="sng" dirty="0" err="1">
                <a:solidFill>
                  <a:schemeClr val="bg2"/>
                </a:solidFill>
                <a:latin typeface="Calibri" pitchFamily="34" charset="0"/>
                <a:cs typeface="Calibri" pitchFamily="34" charset="0"/>
              </a:rPr>
              <a:t>Pelayanan</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teknis</a:t>
            </a:r>
            <a:r>
              <a:rPr lang="en-US" sz="1600" dirty="0">
                <a:solidFill>
                  <a:schemeClr val="bg2"/>
                </a:solidFill>
                <a:latin typeface="Calibri" pitchFamily="34" charset="0"/>
                <a:cs typeface="Calibri" pitchFamily="34" charset="0"/>
              </a:rPr>
              <a:t> </a:t>
            </a:r>
            <a:r>
              <a:rPr lang="en-US" sz="1600" u="sng" dirty="0" err="1">
                <a:solidFill>
                  <a:schemeClr val="bg2"/>
                </a:solidFill>
                <a:latin typeface="Calibri" pitchFamily="34" charset="0"/>
                <a:cs typeface="Calibri" pitchFamily="34" charset="0"/>
              </a:rPr>
              <a:t>purna</a:t>
            </a:r>
            <a:r>
              <a:rPr lang="en-US" sz="1600" u="sng" dirty="0">
                <a:solidFill>
                  <a:schemeClr val="bg2"/>
                </a:solidFill>
                <a:latin typeface="Calibri" pitchFamily="34" charset="0"/>
                <a:cs typeface="Calibri" pitchFamily="34" charset="0"/>
              </a:rPr>
              <a:t> </a:t>
            </a:r>
            <a:r>
              <a:rPr lang="en-US" sz="1600" u="sng" dirty="0" err="1">
                <a:solidFill>
                  <a:schemeClr val="bg2"/>
                </a:solidFill>
                <a:latin typeface="Calibri" pitchFamily="34" charset="0"/>
                <a:cs typeface="Calibri" pitchFamily="34" charset="0"/>
              </a:rPr>
              <a:t>jual</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dan</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atasi</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masalah</a:t>
            </a:r>
            <a:endParaRPr lang="en-US" sz="1600" dirty="0">
              <a:solidFill>
                <a:schemeClr val="bg2"/>
              </a:solidFill>
              <a:latin typeface="Calibri" pitchFamily="34" charset="0"/>
              <a:cs typeface="Calibri" pitchFamily="34" charset="0"/>
            </a:endParaRPr>
          </a:p>
          <a:p>
            <a:pPr marL="725488" indent="-725488">
              <a:lnSpc>
                <a:spcPct val="110000"/>
              </a:lnSpc>
            </a:pP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teknis</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sesuai</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tanggungjawab</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kontraktuil</a:t>
            </a:r>
            <a:r>
              <a:rPr lang="en-US" sz="1600" dirty="0">
                <a:solidFill>
                  <a:schemeClr val="bg2"/>
                </a:solidFill>
                <a:latin typeface="Calibri" pitchFamily="34" charset="0"/>
                <a:cs typeface="Calibri" pitchFamily="34" charset="0"/>
              </a:rPr>
              <a:t>.</a:t>
            </a:r>
          </a:p>
          <a:p>
            <a:pPr marL="725488" indent="-725488">
              <a:lnSpc>
                <a:spcPct val="110000"/>
              </a:lnSpc>
            </a:pPr>
            <a:r>
              <a:rPr lang="en-US" sz="1600" dirty="0">
                <a:solidFill>
                  <a:schemeClr val="bg2"/>
                </a:solidFill>
                <a:latin typeface="Calibri" pitchFamily="34" charset="0"/>
                <a:cs typeface="Calibri" pitchFamily="34" charset="0"/>
              </a:rPr>
              <a:t>P.10.6.3  </a:t>
            </a:r>
            <a:r>
              <a:rPr lang="en-US" sz="1600" dirty="0" err="1">
                <a:solidFill>
                  <a:schemeClr val="bg2"/>
                </a:solidFill>
                <a:latin typeface="Calibri" pitchFamily="34" charset="0"/>
                <a:cs typeface="Calibri" pitchFamily="34" charset="0"/>
              </a:rPr>
              <a:t>Pengembangan</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keahlian</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tenaga</a:t>
            </a:r>
            <a:r>
              <a:rPr lang="en-US" sz="1600" dirty="0">
                <a:solidFill>
                  <a:schemeClr val="bg2"/>
                </a:solidFill>
                <a:latin typeface="Calibri" pitchFamily="34" charset="0"/>
                <a:cs typeface="Calibri" pitchFamily="34" charset="0"/>
              </a:rPr>
              <a:t> </a:t>
            </a:r>
            <a:r>
              <a:rPr lang="en-US" sz="1600" u="sng" dirty="0" err="1">
                <a:solidFill>
                  <a:schemeClr val="bg2"/>
                </a:solidFill>
                <a:latin typeface="Calibri" pitchFamily="34" charset="0"/>
                <a:cs typeface="Calibri" pitchFamily="34" charset="0"/>
              </a:rPr>
              <a:t>pemakai</a:t>
            </a:r>
            <a:r>
              <a:rPr lang="en-US" sz="1600" u="sng" dirty="0">
                <a:solidFill>
                  <a:schemeClr val="bg2"/>
                </a:solidFill>
                <a:latin typeface="Calibri" pitchFamily="34" charset="0"/>
                <a:cs typeface="Calibri" pitchFamily="34" charset="0"/>
              </a:rPr>
              <a:t> </a:t>
            </a:r>
            <a:r>
              <a:rPr lang="en-US" sz="1600" u="sng" dirty="0" err="1">
                <a:solidFill>
                  <a:schemeClr val="bg2"/>
                </a:solidFill>
                <a:latin typeface="Calibri" pitchFamily="34" charset="0"/>
                <a:cs typeface="Calibri" pitchFamily="34" charset="0"/>
              </a:rPr>
              <a:t>dan</a:t>
            </a:r>
            <a:endParaRPr lang="en-US" sz="1600" u="sng" dirty="0">
              <a:solidFill>
                <a:schemeClr val="bg2"/>
              </a:solidFill>
              <a:latin typeface="Calibri" pitchFamily="34" charset="0"/>
              <a:cs typeface="Calibri" pitchFamily="34" charset="0"/>
            </a:endParaRPr>
          </a:p>
          <a:p>
            <a:pPr marL="725488" indent="-725488">
              <a:lnSpc>
                <a:spcPct val="110000"/>
              </a:lnSpc>
            </a:pPr>
            <a:r>
              <a:rPr lang="en-US" sz="1600" dirty="0">
                <a:solidFill>
                  <a:schemeClr val="bg2"/>
                </a:solidFill>
                <a:latin typeface="Calibri" pitchFamily="34" charset="0"/>
                <a:cs typeface="Calibri" pitchFamily="34" charset="0"/>
              </a:rPr>
              <a:t>               </a:t>
            </a:r>
            <a:r>
              <a:rPr lang="en-US" sz="1600" u="sng" dirty="0" err="1">
                <a:solidFill>
                  <a:schemeClr val="bg2"/>
                </a:solidFill>
                <a:latin typeface="Calibri" pitchFamily="34" charset="0"/>
                <a:cs typeface="Calibri" pitchFamily="34" charset="0"/>
              </a:rPr>
              <a:t>pemeliharaan</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produk</a:t>
            </a:r>
            <a:r>
              <a:rPr lang="en-US" sz="1600" dirty="0">
                <a:solidFill>
                  <a:schemeClr val="bg2"/>
                </a:solidFill>
                <a:latin typeface="Calibri" pitchFamily="34" charset="0"/>
                <a:cs typeface="Calibri" pitchFamily="34" charset="0"/>
              </a:rPr>
              <a:t>.</a:t>
            </a:r>
          </a:p>
          <a:p>
            <a:pPr marL="725488" indent="-725488">
              <a:lnSpc>
                <a:spcPct val="110000"/>
              </a:lnSpc>
            </a:pPr>
            <a:r>
              <a:rPr lang="en-US" sz="1600" dirty="0">
                <a:solidFill>
                  <a:schemeClr val="bg2"/>
                </a:solidFill>
                <a:latin typeface="Calibri" pitchFamily="34" charset="0"/>
                <a:cs typeface="Calibri" pitchFamily="34" charset="0"/>
              </a:rPr>
              <a:t>P.10.6.4  </a:t>
            </a:r>
            <a:r>
              <a:rPr lang="en-US" sz="1600" dirty="0" err="1">
                <a:solidFill>
                  <a:schemeClr val="bg2"/>
                </a:solidFill>
                <a:latin typeface="Calibri" pitchFamily="34" charset="0"/>
                <a:cs typeface="Calibri" pitchFamily="34" charset="0"/>
              </a:rPr>
              <a:t>Memelihara</a:t>
            </a:r>
            <a:r>
              <a:rPr lang="en-US" sz="1600" dirty="0">
                <a:solidFill>
                  <a:schemeClr val="bg2"/>
                </a:solidFill>
                <a:latin typeface="Calibri" pitchFamily="34" charset="0"/>
                <a:cs typeface="Calibri" pitchFamily="34" charset="0"/>
              </a:rPr>
              <a:t> </a:t>
            </a:r>
            <a:r>
              <a:rPr lang="en-US" sz="1600" u="sng" dirty="0" err="1">
                <a:solidFill>
                  <a:schemeClr val="bg2"/>
                </a:solidFill>
                <a:latin typeface="Calibri" pitchFamily="34" charset="0"/>
                <a:cs typeface="Calibri" pitchFamily="34" charset="0"/>
              </a:rPr>
              <a:t>persediaan</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barang</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dan</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mengelola</a:t>
            </a:r>
            <a:endParaRPr lang="en-US" sz="1600" dirty="0">
              <a:solidFill>
                <a:schemeClr val="bg2"/>
              </a:solidFill>
              <a:latin typeface="Calibri" pitchFamily="34" charset="0"/>
              <a:cs typeface="Calibri" pitchFamily="34" charset="0"/>
            </a:endParaRPr>
          </a:p>
          <a:p>
            <a:pPr marL="725488" indent="-725488">
              <a:lnSpc>
                <a:spcPct val="110000"/>
              </a:lnSpc>
            </a:pP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sumber</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daya</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untuk</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pelayanan</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purna</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jual</a:t>
            </a:r>
            <a:r>
              <a:rPr lang="en-US" sz="1600" dirty="0">
                <a:solidFill>
                  <a:schemeClr val="bg2"/>
                </a:solidFill>
                <a:latin typeface="Calibri" pitchFamily="34" charset="0"/>
                <a:cs typeface="Calibri" pitchFamily="34" charset="0"/>
              </a:rPr>
              <a:t>.</a:t>
            </a:r>
          </a:p>
          <a:p>
            <a:pPr marL="725488" indent="-725488">
              <a:lnSpc>
                <a:spcPct val="110000"/>
              </a:lnSpc>
            </a:pPr>
            <a:r>
              <a:rPr lang="en-US" sz="1600" dirty="0">
                <a:solidFill>
                  <a:schemeClr val="bg2"/>
                </a:solidFill>
                <a:latin typeface="Calibri" pitchFamily="34" charset="0"/>
                <a:cs typeface="Calibri" pitchFamily="34" charset="0"/>
              </a:rPr>
              <a:t>P.10.6.5  </a:t>
            </a:r>
            <a:r>
              <a:rPr lang="en-US" sz="1600" dirty="0" err="1">
                <a:solidFill>
                  <a:schemeClr val="bg2"/>
                </a:solidFill>
                <a:latin typeface="Calibri" pitchFamily="34" charset="0"/>
                <a:cs typeface="Calibri" pitchFamily="34" charset="0"/>
              </a:rPr>
              <a:t>Pemantauan</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ke</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pelanggan</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untuk</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tingkatkan</a:t>
            </a:r>
            <a:endParaRPr lang="en-US" sz="1600" dirty="0">
              <a:solidFill>
                <a:schemeClr val="bg2"/>
              </a:solidFill>
              <a:latin typeface="Calibri" pitchFamily="34" charset="0"/>
              <a:cs typeface="Calibri" pitchFamily="34" charset="0"/>
            </a:endParaRPr>
          </a:p>
          <a:p>
            <a:pPr marL="725488" indent="-725488">
              <a:lnSpc>
                <a:spcPct val="110000"/>
              </a:lnSpc>
            </a:pPr>
            <a:r>
              <a:rPr lang="en-US" sz="1600" dirty="0">
                <a:solidFill>
                  <a:schemeClr val="bg2"/>
                </a:solidFill>
                <a:latin typeface="Calibri" pitchFamily="34" charset="0"/>
                <a:cs typeface="Calibri" pitchFamily="34" charset="0"/>
              </a:rPr>
              <a:t>               </a:t>
            </a:r>
            <a:r>
              <a:rPr lang="en-US" sz="1600" u="sng" dirty="0" err="1">
                <a:solidFill>
                  <a:schemeClr val="bg2"/>
                </a:solidFill>
                <a:latin typeface="Calibri" pitchFamily="34" charset="0"/>
                <a:cs typeface="Calibri" pitchFamily="34" charset="0"/>
              </a:rPr>
              <a:t>keandalan</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pemakai</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produk</a:t>
            </a:r>
            <a:r>
              <a:rPr lang="en-US" sz="1600" dirty="0">
                <a:solidFill>
                  <a:schemeClr val="bg2"/>
                </a:solidFill>
                <a:latin typeface="Calibri" pitchFamily="34" charset="0"/>
                <a:cs typeface="Calibri" pitchFamily="34" charset="0"/>
              </a:rPr>
              <a:t> &amp; </a:t>
            </a:r>
            <a:r>
              <a:rPr lang="en-US" sz="1600" u="sng" dirty="0" err="1">
                <a:solidFill>
                  <a:schemeClr val="bg2"/>
                </a:solidFill>
                <a:latin typeface="Calibri" pitchFamily="34" charset="0"/>
                <a:cs typeface="Calibri" pitchFamily="34" charset="0"/>
              </a:rPr>
              <a:t>kepuasan</a:t>
            </a:r>
            <a:r>
              <a:rPr lang="en-US" sz="1600" u="sng"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pelanggan</a:t>
            </a:r>
            <a:r>
              <a:rPr lang="en-US" sz="1600" dirty="0">
                <a:solidFill>
                  <a:schemeClr val="bg2"/>
                </a:solidFill>
                <a:latin typeface="Calibri" pitchFamily="34" charset="0"/>
                <a:cs typeface="Calibri" pitchFamily="34" charset="0"/>
              </a:rPr>
              <a:t>.</a:t>
            </a:r>
          </a:p>
        </p:txBody>
      </p:sp>
      <p:sp>
        <p:nvSpPr>
          <p:cNvPr id="54282" name="Line 8"/>
          <p:cNvSpPr>
            <a:spLocks noChangeShapeType="1"/>
          </p:cNvSpPr>
          <p:nvPr/>
        </p:nvSpPr>
        <p:spPr bwMode="auto">
          <a:xfrm flipH="1">
            <a:off x="2438400" y="1827510"/>
            <a:ext cx="153988"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solidFill>
                <a:schemeClr val="bg2"/>
              </a:solidFill>
              <a:latin typeface="Calibri" pitchFamily="34" charset="0"/>
              <a:cs typeface="Calibri" pitchFamily="34" charset="0"/>
            </a:endParaRPr>
          </a:p>
        </p:txBody>
      </p:sp>
      <p:sp>
        <p:nvSpPr>
          <p:cNvPr id="54283" name="Line 9"/>
          <p:cNvSpPr>
            <a:spLocks noChangeShapeType="1"/>
          </p:cNvSpPr>
          <p:nvPr/>
        </p:nvSpPr>
        <p:spPr bwMode="auto">
          <a:xfrm flipV="1">
            <a:off x="2438400" y="1811635"/>
            <a:ext cx="0" cy="339090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solidFill>
                <a:schemeClr val="bg2"/>
              </a:solidFill>
              <a:latin typeface="Calibri" pitchFamily="34" charset="0"/>
              <a:cs typeface="Calibri" pitchFamily="34" charset="0"/>
            </a:endParaRPr>
          </a:p>
        </p:txBody>
      </p:sp>
      <p:sp>
        <p:nvSpPr>
          <p:cNvPr id="54284" name="Line 10"/>
          <p:cNvSpPr>
            <a:spLocks noChangeShapeType="1"/>
          </p:cNvSpPr>
          <p:nvPr/>
        </p:nvSpPr>
        <p:spPr bwMode="auto">
          <a:xfrm flipH="1">
            <a:off x="2438400" y="5193010"/>
            <a:ext cx="153988"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solidFill>
                <a:schemeClr val="bg2"/>
              </a:solidFill>
              <a:latin typeface="Calibri" pitchFamily="34" charset="0"/>
              <a:cs typeface="Calibri" pitchFamily="34" charset="0"/>
            </a:endParaRPr>
          </a:p>
        </p:txBody>
      </p:sp>
      <p:cxnSp>
        <p:nvCxnSpPr>
          <p:cNvPr id="54285" name="AutoShape 11"/>
          <p:cNvCxnSpPr>
            <a:cxnSpLocks noChangeShapeType="1"/>
            <a:stCxn id="54278" idx="3"/>
          </p:cNvCxnSpPr>
          <p:nvPr/>
        </p:nvCxnSpPr>
        <p:spPr bwMode="auto">
          <a:xfrm>
            <a:off x="4238625" y="1864817"/>
            <a:ext cx="500063" cy="0"/>
          </a:xfrm>
          <a:prstGeom prst="straightConnector1">
            <a:avLst/>
          </a:prstGeom>
          <a:noFill/>
          <a:ln w="9525">
            <a:solidFill>
              <a:schemeClr val="bg2"/>
            </a:solidFill>
            <a:round/>
            <a:headEnd/>
            <a:tailEnd type="triangle" w="med" len="med"/>
          </a:ln>
          <a:extLst>
            <a:ext uri="{909E8E84-426E-40DD-AFC4-6F175D3DCCD1}">
              <a14:hiddenFill xmlns:a14="http://schemas.microsoft.com/office/drawing/2010/main">
                <a:noFill/>
              </a14:hiddenFill>
            </a:ext>
          </a:extLst>
        </p:spPr>
      </p:cxnSp>
      <p:cxnSp>
        <p:nvCxnSpPr>
          <p:cNvPr id="54286" name="AutoShape 12"/>
          <p:cNvCxnSpPr>
            <a:cxnSpLocks noChangeShapeType="1"/>
            <a:stCxn id="54280" idx="3"/>
          </p:cNvCxnSpPr>
          <p:nvPr/>
        </p:nvCxnSpPr>
        <p:spPr bwMode="auto">
          <a:xfrm>
            <a:off x="4167188" y="5166023"/>
            <a:ext cx="571500" cy="1587"/>
          </a:xfrm>
          <a:prstGeom prst="straightConnector1">
            <a:avLst/>
          </a:prstGeom>
          <a:noFill/>
          <a:ln w="9525">
            <a:solidFill>
              <a:schemeClr val="bg2"/>
            </a:solidFill>
            <a:round/>
            <a:headEnd/>
            <a:tailEnd type="triangle" w="med" len="med"/>
          </a:ln>
          <a:extLst>
            <a:ext uri="{909E8E84-426E-40DD-AFC4-6F175D3DCCD1}">
              <a14:hiddenFill xmlns:a14="http://schemas.microsoft.com/office/drawing/2010/main">
                <a:noFill/>
              </a14:hiddenFill>
            </a:ext>
          </a:extLst>
        </p:spPr>
      </p:cxnSp>
    </p:spTree>
  </p:cSld>
  <p:clrMapOvr>
    <a:masterClrMapping/>
  </p:clrMapOvr>
  <p:transition>
    <p:cover dir="rd"/>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bwMode="auto">
          <a:xfrm>
            <a:off x="0" y="1"/>
            <a:ext cx="9906000" cy="764704"/>
          </a:xfrm>
          <a:prstGeom prst="rect">
            <a:avLst/>
          </a:prstGeom>
          <a:solidFill>
            <a:schemeClr val="accent5">
              <a:lumMod val="75000"/>
            </a:schemeClr>
          </a:solidFill>
          <a:ln w="5715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50000"/>
              </a:lnSpc>
              <a:spcBef>
                <a:spcPct val="45000"/>
              </a:spcBef>
              <a:spcAft>
                <a:spcPct val="0"/>
              </a:spcAft>
              <a:buClrTx/>
              <a:buSzTx/>
              <a:buFontTx/>
              <a:buNone/>
              <a:tabLst/>
            </a:pPr>
            <a:endParaRPr kumimoji="0" lang="en-US" sz="4400" b="1" i="0" u="none" strike="noStrike" cap="none" normalizeH="0" baseline="0" dirty="0" smtClean="0">
              <a:ln>
                <a:noFill/>
              </a:ln>
              <a:solidFill>
                <a:srgbClr val="FFFFCC"/>
              </a:solidFill>
              <a:effectLst/>
              <a:latin typeface="Calibri" pitchFamily="34" charset="0"/>
              <a:cs typeface="Calibri" pitchFamily="34" charset="0"/>
            </a:endParaRPr>
          </a:p>
        </p:txBody>
      </p:sp>
      <p:sp>
        <p:nvSpPr>
          <p:cNvPr id="2" name="Footer Placeholder 1"/>
          <p:cNvSpPr>
            <a:spLocks noGrp="1"/>
          </p:cNvSpPr>
          <p:nvPr>
            <p:ph type="ftr" sz="quarter" idx="10"/>
          </p:nvPr>
        </p:nvSpPr>
        <p:spPr>
          <a:xfrm>
            <a:off x="166688" y="6543675"/>
            <a:ext cx="3429000" cy="457200"/>
          </a:xfrm>
        </p:spPr>
        <p:txBody>
          <a:bodyPr/>
          <a:lstStyle/>
          <a:p>
            <a:pPr>
              <a:defRPr/>
            </a:pPr>
            <a:r>
              <a:rPr lang="en-US" dirty="0" err="1" smtClean="0">
                <a:solidFill>
                  <a:schemeClr val="bg2"/>
                </a:solidFill>
              </a:rPr>
              <a:t>Bakuan</a:t>
            </a:r>
            <a:r>
              <a:rPr lang="en-US" dirty="0" smtClean="0">
                <a:solidFill>
                  <a:schemeClr val="bg2"/>
                </a:solidFill>
              </a:rPr>
              <a:t> </a:t>
            </a:r>
            <a:r>
              <a:rPr lang="en-US" dirty="0" err="1" smtClean="0">
                <a:solidFill>
                  <a:schemeClr val="bg2"/>
                </a:solidFill>
              </a:rPr>
              <a:t>Kompetensi</a:t>
            </a:r>
            <a:r>
              <a:rPr lang="en-US" dirty="0" smtClean="0">
                <a:solidFill>
                  <a:schemeClr val="bg2"/>
                </a:solidFill>
              </a:rPr>
              <a:t> IP </a:t>
            </a:r>
            <a:r>
              <a:rPr lang="en-US" dirty="0" err="1" smtClean="0">
                <a:solidFill>
                  <a:schemeClr val="bg2"/>
                </a:solidFill>
              </a:rPr>
              <a:t>Versi</a:t>
            </a:r>
            <a:r>
              <a:rPr lang="en-US" dirty="0" smtClean="0">
                <a:solidFill>
                  <a:schemeClr val="bg2"/>
                </a:solidFill>
              </a:rPr>
              <a:t> </a:t>
            </a:r>
            <a:r>
              <a:rPr lang="en-US" dirty="0" err="1" smtClean="0">
                <a:solidFill>
                  <a:schemeClr val="bg2"/>
                </a:solidFill>
              </a:rPr>
              <a:t>Ringkas</a:t>
            </a:r>
            <a:endParaRPr lang="en-US" dirty="0">
              <a:solidFill>
                <a:schemeClr val="bg2"/>
              </a:solidFill>
            </a:endParaRPr>
          </a:p>
        </p:txBody>
      </p:sp>
      <p:sp>
        <p:nvSpPr>
          <p:cNvPr id="55299" name="Slide Number Placeholder 2"/>
          <p:cNvSpPr>
            <a:spLocks noGrp="1"/>
          </p:cNvSpPr>
          <p:nvPr>
            <p:ph type="sldNum" sz="quarter" idx="11"/>
          </p:nvPr>
        </p:nvSpPr>
        <p:spPr>
          <a:xfrm>
            <a:off x="8197850" y="6543675"/>
            <a:ext cx="1398588"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r>
              <a:rPr lang="en-US" sz="1400" b="0" smtClean="0">
                <a:solidFill>
                  <a:schemeClr val="bg2"/>
                </a:solidFill>
                <a:latin typeface="Tahoma" pitchFamily="34" charset="0"/>
              </a:rPr>
              <a:t>Slide </a:t>
            </a:r>
            <a:fld id="{5913C6E8-D36C-419B-8ED2-52E583B37891}" type="slidenum">
              <a:rPr lang="en-US" sz="1400" b="0" smtClean="0">
                <a:solidFill>
                  <a:schemeClr val="bg2"/>
                </a:solidFill>
                <a:latin typeface="Tahoma" pitchFamily="34" charset="0"/>
              </a:rPr>
              <a:pPr/>
              <a:t>52</a:t>
            </a:fld>
            <a:endParaRPr lang="en-US" sz="1400" b="0" smtClean="0">
              <a:solidFill>
                <a:schemeClr val="bg2"/>
              </a:solidFill>
              <a:latin typeface="Tahoma"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925353999"/>
              </p:ext>
            </p:extLst>
          </p:nvPr>
        </p:nvGraphicFramePr>
        <p:xfrm>
          <a:off x="666750" y="785813"/>
          <a:ext cx="8572501" cy="5612675"/>
        </p:xfrm>
        <a:graphic>
          <a:graphicData uri="http://schemas.openxmlformats.org/drawingml/2006/table">
            <a:tbl>
              <a:tblPr/>
              <a:tblGrid>
                <a:gridCol w="332690"/>
                <a:gridCol w="748700"/>
                <a:gridCol w="1847547"/>
                <a:gridCol w="785812"/>
                <a:gridCol w="2299693"/>
                <a:gridCol w="1304747"/>
                <a:gridCol w="313328"/>
                <a:gridCol w="313328"/>
                <a:gridCol w="313328"/>
                <a:gridCol w="313328"/>
              </a:tblGrid>
              <a:tr h="335285">
                <a:tc>
                  <a:txBody>
                    <a:bodyPr/>
                    <a:lstStyle/>
                    <a:p>
                      <a:pPr marL="0" marR="0" algn="ctr">
                        <a:spcBef>
                          <a:spcPts val="0"/>
                        </a:spcBef>
                        <a:spcAft>
                          <a:spcPts val="0"/>
                        </a:spcAft>
                        <a:tabLst>
                          <a:tab pos="514350" algn="l"/>
                          <a:tab pos="685800" algn="l"/>
                        </a:tabLst>
                      </a:pPr>
                      <a:r>
                        <a:rPr lang="en-US" sz="1200" b="1" dirty="0">
                          <a:solidFill>
                            <a:schemeClr val="bg2"/>
                          </a:solidFill>
                          <a:latin typeface="Calibri" pitchFamily="34" charset="0"/>
                          <a:ea typeface="Times New Roman"/>
                          <a:cs typeface="Calibri" pitchFamily="34" charset="0"/>
                        </a:rPr>
                        <a:t>NO</a:t>
                      </a:r>
                    </a:p>
                  </a:txBody>
                  <a:tcPr marL="46958" marR="46958" marT="0" marB="0">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a:noFill/>
                    </a:lnB>
                    <a:solidFill>
                      <a:srgbClr val="FFFF99"/>
                    </a:solidFill>
                  </a:tcPr>
                </a:tc>
                <a:tc>
                  <a:txBody>
                    <a:bodyPr/>
                    <a:lstStyle/>
                    <a:p>
                      <a:pPr marL="0" marR="0" algn="ctr">
                        <a:spcBef>
                          <a:spcPts val="0"/>
                        </a:spcBef>
                        <a:spcAft>
                          <a:spcPts val="0"/>
                        </a:spcAft>
                        <a:tabLst>
                          <a:tab pos="514350" algn="l"/>
                          <a:tab pos="685800" algn="l"/>
                        </a:tabLst>
                      </a:pPr>
                      <a:r>
                        <a:rPr lang="en-US" sz="1200" b="1">
                          <a:solidFill>
                            <a:schemeClr val="bg2"/>
                          </a:solidFill>
                          <a:latin typeface="Calibri" pitchFamily="34" charset="0"/>
                          <a:ea typeface="Times New Roman"/>
                          <a:cs typeface="Calibri" pitchFamily="34" charset="0"/>
                        </a:rPr>
                        <a:t>PERIODA</a:t>
                      </a:r>
                    </a:p>
                  </a:txBody>
                  <a:tcPr marL="46958" marR="469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a:noFill/>
                    </a:lnB>
                    <a:solidFill>
                      <a:srgbClr val="FFFF99"/>
                    </a:solidFill>
                  </a:tcPr>
                </a:tc>
                <a:tc>
                  <a:txBody>
                    <a:bodyPr/>
                    <a:lstStyle/>
                    <a:p>
                      <a:pPr marL="0" marR="0" algn="ctr">
                        <a:spcBef>
                          <a:spcPts val="0"/>
                        </a:spcBef>
                        <a:spcAft>
                          <a:spcPts val="0"/>
                        </a:spcAft>
                        <a:tabLst>
                          <a:tab pos="514350" algn="l"/>
                          <a:tab pos="685800" algn="l"/>
                        </a:tabLst>
                      </a:pPr>
                      <a:r>
                        <a:rPr lang="en-US" sz="1200" b="1" dirty="0">
                          <a:solidFill>
                            <a:schemeClr val="bg2"/>
                          </a:solidFill>
                          <a:latin typeface="Calibri" pitchFamily="34" charset="0"/>
                          <a:ea typeface="Times New Roman"/>
                          <a:cs typeface="Calibri" pitchFamily="34" charset="0"/>
                        </a:rPr>
                        <a:t>INSTANSI/PERUSAHAAN, NAMA</a:t>
                      </a:r>
                    </a:p>
                  </a:txBody>
                  <a:tcPr marL="46958" marR="469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a:noFill/>
                    </a:lnB>
                    <a:solidFill>
                      <a:srgbClr val="FFFF99"/>
                    </a:solidFill>
                  </a:tcPr>
                </a:tc>
                <a:tc>
                  <a:txBody>
                    <a:bodyPr/>
                    <a:lstStyle/>
                    <a:p>
                      <a:pPr marL="0" marR="0" algn="ctr">
                        <a:spcBef>
                          <a:spcPts val="0"/>
                        </a:spcBef>
                        <a:spcAft>
                          <a:spcPts val="0"/>
                        </a:spcAft>
                        <a:tabLst>
                          <a:tab pos="514350" algn="l"/>
                          <a:tab pos="685800" algn="l"/>
                        </a:tabLst>
                      </a:pPr>
                      <a:r>
                        <a:rPr lang="en-US" sz="1200" b="1" dirty="0">
                          <a:solidFill>
                            <a:schemeClr val="bg2"/>
                          </a:solidFill>
                          <a:latin typeface="Calibri" pitchFamily="34" charset="0"/>
                          <a:ea typeface="Times New Roman"/>
                          <a:cs typeface="Calibri" pitchFamily="34" charset="0"/>
                        </a:rPr>
                        <a:t>POSISI TUGAS</a:t>
                      </a:r>
                    </a:p>
                  </a:txBody>
                  <a:tcPr marL="46958" marR="469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a:noFill/>
                    </a:lnB>
                    <a:solidFill>
                      <a:srgbClr val="FFFF99"/>
                    </a:solidFill>
                  </a:tcPr>
                </a:tc>
                <a:tc>
                  <a:txBody>
                    <a:bodyPr/>
                    <a:lstStyle/>
                    <a:p>
                      <a:pPr marL="0" marR="0" algn="ctr">
                        <a:spcBef>
                          <a:spcPts val="0"/>
                        </a:spcBef>
                        <a:spcAft>
                          <a:spcPts val="0"/>
                        </a:spcAft>
                        <a:tabLst>
                          <a:tab pos="514350" algn="l"/>
                          <a:tab pos="685800" algn="l"/>
                        </a:tabLst>
                      </a:pPr>
                      <a:r>
                        <a:rPr lang="en-US" sz="1200" b="1" dirty="0">
                          <a:solidFill>
                            <a:schemeClr val="bg2"/>
                          </a:solidFill>
                          <a:latin typeface="Calibri" pitchFamily="34" charset="0"/>
                          <a:ea typeface="Times New Roman"/>
                          <a:cs typeface="Calibri" pitchFamily="34" charset="0"/>
                        </a:rPr>
                        <a:t>URAIAN SINGKAT KEGIATAN</a:t>
                      </a:r>
                    </a:p>
                  </a:txBody>
                  <a:tcPr marL="46958" marR="469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a:noFill/>
                    </a:lnB>
                    <a:solidFill>
                      <a:srgbClr val="FFFF99"/>
                    </a:solidFill>
                  </a:tcPr>
                </a:tc>
                <a:tc>
                  <a:txBody>
                    <a:bodyPr/>
                    <a:lstStyle/>
                    <a:p>
                      <a:pPr marL="0" marR="0" algn="ctr">
                        <a:spcBef>
                          <a:spcPts val="0"/>
                        </a:spcBef>
                        <a:spcAft>
                          <a:spcPts val="0"/>
                        </a:spcAft>
                        <a:tabLst>
                          <a:tab pos="514350" algn="l"/>
                          <a:tab pos="685800" algn="l"/>
                        </a:tabLst>
                      </a:pPr>
                      <a:r>
                        <a:rPr lang="en-US" sz="1200" b="1" dirty="0" smtClean="0">
                          <a:solidFill>
                            <a:schemeClr val="bg2"/>
                          </a:solidFill>
                          <a:latin typeface="Calibri" pitchFamily="34" charset="0"/>
                          <a:ea typeface="Times New Roman"/>
                          <a:cs typeface="Calibri" pitchFamily="34" charset="0"/>
                        </a:rPr>
                        <a:t>KOMPETENSI</a:t>
                      </a:r>
                      <a:endParaRPr lang="en-US" sz="1200" b="1" dirty="0">
                        <a:solidFill>
                          <a:schemeClr val="bg2"/>
                        </a:solidFill>
                        <a:latin typeface="Calibri" pitchFamily="34" charset="0"/>
                        <a:ea typeface="Times New Roman"/>
                        <a:cs typeface="Calibri" pitchFamily="34" charset="0"/>
                      </a:endParaRPr>
                    </a:p>
                  </a:txBody>
                  <a:tcPr marL="46958" marR="46958" marT="0" marB="0">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a:noFill/>
                    </a:lnB>
                    <a:solidFill>
                      <a:srgbClr val="FFFFFF"/>
                    </a:solidFill>
                  </a:tcPr>
                </a:tc>
                <a:tc gridSpan="4">
                  <a:txBody>
                    <a:bodyPr/>
                    <a:lstStyle/>
                    <a:p>
                      <a:pPr marL="0" marR="0" algn="ctr">
                        <a:spcBef>
                          <a:spcPts val="0"/>
                        </a:spcBef>
                        <a:spcAft>
                          <a:spcPts val="0"/>
                        </a:spcAft>
                        <a:tabLst>
                          <a:tab pos="514350" algn="l"/>
                          <a:tab pos="685800" algn="l"/>
                        </a:tabLst>
                      </a:pPr>
                      <a:r>
                        <a:rPr lang="en-US" sz="1200" b="1" dirty="0" err="1">
                          <a:solidFill>
                            <a:schemeClr val="bg2"/>
                          </a:solidFill>
                          <a:latin typeface="Calibri" pitchFamily="34" charset="0"/>
                          <a:ea typeface="Times New Roman"/>
                          <a:cs typeface="Calibri" pitchFamily="34" charset="0"/>
                        </a:rPr>
                        <a:t>Diisi</a:t>
                      </a:r>
                      <a:r>
                        <a:rPr lang="en-US" sz="1200" b="1" dirty="0">
                          <a:solidFill>
                            <a:schemeClr val="bg2"/>
                          </a:solidFill>
                          <a:latin typeface="Calibri" pitchFamily="34" charset="0"/>
                          <a:ea typeface="Times New Roman"/>
                          <a:cs typeface="Calibri" pitchFamily="34" charset="0"/>
                        </a:rPr>
                        <a:t> </a:t>
                      </a:r>
                      <a:r>
                        <a:rPr lang="en-US" sz="1200" b="1" dirty="0" err="1">
                          <a:solidFill>
                            <a:schemeClr val="bg2"/>
                          </a:solidFill>
                          <a:latin typeface="Calibri" pitchFamily="34" charset="0"/>
                          <a:ea typeface="Times New Roman"/>
                          <a:cs typeface="Calibri" pitchFamily="34" charset="0"/>
                        </a:rPr>
                        <a:t>oleh</a:t>
                      </a:r>
                      <a:r>
                        <a:rPr lang="en-US" sz="1200" b="1" dirty="0">
                          <a:solidFill>
                            <a:schemeClr val="bg2"/>
                          </a:solidFill>
                          <a:latin typeface="Calibri" pitchFamily="34" charset="0"/>
                          <a:ea typeface="Times New Roman"/>
                          <a:cs typeface="Calibri" pitchFamily="34" charset="0"/>
                        </a:rPr>
                        <a:t> MP</a:t>
                      </a:r>
                    </a:p>
                  </a:txBody>
                  <a:tcPr marL="46958" marR="46958" marT="0" marB="0">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335285">
                <a:tc>
                  <a:txBody>
                    <a:bodyPr/>
                    <a:lstStyle/>
                    <a:p>
                      <a:pPr marL="0" marR="0">
                        <a:spcBef>
                          <a:spcPts val="0"/>
                        </a:spcBef>
                        <a:spcAft>
                          <a:spcPts val="0"/>
                        </a:spcAft>
                        <a:tabLst>
                          <a:tab pos="514350" algn="l"/>
                          <a:tab pos="685800" algn="l"/>
                        </a:tabLst>
                      </a:pPr>
                      <a:r>
                        <a:rPr lang="en-US" sz="1200" b="1">
                          <a:solidFill>
                            <a:schemeClr val="bg2"/>
                          </a:solidFill>
                          <a:latin typeface="Calibri" pitchFamily="34" charset="0"/>
                          <a:ea typeface="Times New Roman"/>
                          <a:cs typeface="Calibri" pitchFamily="34" charset="0"/>
                        </a:rPr>
                        <a:t>( </a:t>
                      </a:r>
                      <a:r>
                        <a:rPr lang="en-US" sz="1200" b="1" baseline="30000">
                          <a:solidFill>
                            <a:schemeClr val="bg2"/>
                          </a:solidFill>
                          <a:latin typeface="Calibri" pitchFamily="34" charset="0"/>
                          <a:ea typeface="Times New Roman"/>
                          <a:cs typeface="Calibri" pitchFamily="34" charset="0"/>
                        </a:rPr>
                        <a:t>1 </a:t>
                      </a:r>
                      <a:r>
                        <a:rPr lang="en-US" sz="1200" b="1">
                          <a:solidFill>
                            <a:schemeClr val="bg2"/>
                          </a:solidFill>
                          <a:latin typeface="Calibri" pitchFamily="34" charset="0"/>
                          <a:ea typeface="Times New Roman"/>
                          <a:cs typeface="Calibri" pitchFamily="34" charset="0"/>
                        </a:rPr>
                        <a:t>)</a:t>
                      </a:r>
                    </a:p>
                  </a:txBody>
                  <a:tcPr marL="46958" marR="46958" marT="0" marB="0">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99"/>
                    </a:solidFill>
                  </a:tcPr>
                </a:tc>
                <a:tc>
                  <a:txBody>
                    <a:bodyPr/>
                    <a:lstStyle/>
                    <a:p>
                      <a:pPr marL="0" marR="0">
                        <a:spcBef>
                          <a:spcPts val="0"/>
                        </a:spcBef>
                        <a:spcAft>
                          <a:spcPts val="0"/>
                        </a:spcAft>
                        <a:tabLst>
                          <a:tab pos="514350" algn="l"/>
                          <a:tab pos="685800" algn="l"/>
                        </a:tabLst>
                      </a:pPr>
                      <a:endParaRPr lang="en-US" sz="1200" b="1">
                        <a:solidFill>
                          <a:schemeClr val="bg2"/>
                        </a:solidFill>
                        <a:latin typeface="Calibri" pitchFamily="34" charset="0"/>
                        <a:ea typeface="Times New Roman"/>
                        <a:cs typeface="Calibri" pitchFamily="34" charset="0"/>
                      </a:endParaRPr>
                    </a:p>
                  </a:txBody>
                  <a:tcPr marL="46958" marR="469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tabLst>
                          <a:tab pos="514350" algn="l"/>
                          <a:tab pos="685800" algn="l"/>
                        </a:tabLst>
                      </a:pPr>
                      <a:r>
                        <a:rPr lang="en-US" sz="1200" b="1" dirty="0" smtClean="0">
                          <a:solidFill>
                            <a:schemeClr val="bg2"/>
                          </a:solidFill>
                          <a:latin typeface="Calibri" pitchFamily="34" charset="0"/>
                          <a:ea typeface="Times New Roman"/>
                          <a:cs typeface="Calibri" pitchFamily="34" charset="0"/>
                        </a:rPr>
                        <a:t>PROYEK / UNIT</a:t>
                      </a:r>
                      <a:r>
                        <a:rPr lang="en-US" sz="1200" b="1" dirty="0">
                          <a:solidFill>
                            <a:schemeClr val="bg2"/>
                          </a:solidFill>
                          <a:latin typeface="Calibri" pitchFamily="34" charset="0"/>
                          <a:ea typeface="Times New Roman"/>
                          <a:cs typeface="Calibri" pitchFamily="34" charset="0"/>
                        </a:rPr>
                        <a:t>, LOKASI </a:t>
                      </a:r>
                    </a:p>
                  </a:txBody>
                  <a:tcPr marL="46958" marR="469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tabLst>
                          <a:tab pos="514350" algn="l"/>
                          <a:tab pos="685800" algn="l"/>
                        </a:tabLst>
                      </a:pPr>
                      <a:r>
                        <a:rPr lang="en-US" sz="1200" b="1">
                          <a:solidFill>
                            <a:schemeClr val="bg2"/>
                          </a:solidFill>
                          <a:latin typeface="Calibri" pitchFamily="34" charset="0"/>
                          <a:ea typeface="Times New Roman"/>
                          <a:cs typeface="Calibri" pitchFamily="34" charset="0"/>
                        </a:rPr>
                        <a:t>JABATAN ( </a:t>
                      </a:r>
                      <a:r>
                        <a:rPr lang="en-US" sz="1200" b="1" baseline="30000">
                          <a:solidFill>
                            <a:schemeClr val="bg2"/>
                          </a:solidFill>
                          <a:latin typeface="Calibri" pitchFamily="34" charset="0"/>
                          <a:ea typeface="Times New Roman"/>
                          <a:cs typeface="Calibri" pitchFamily="34" charset="0"/>
                        </a:rPr>
                        <a:t>3 </a:t>
                      </a:r>
                      <a:r>
                        <a:rPr lang="en-US" sz="1200" b="1">
                          <a:solidFill>
                            <a:schemeClr val="bg2"/>
                          </a:solidFill>
                          <a:latin typeface="Calibri" pitchFamily="34" charset="0"/>
                          <a:ea typeface="Times New Roman"/>
                          <a:cs typeface="Calibri" pitchFamily="34" charset="0"/>
                        </a:rPr>
                        <a:t>)</a:t>
                      </a:r>
                    </a:p>
                  </a:txBody>
                  <a:tcPr marL="46958" marR="469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tabLst>
                          <a:tab pos="514350" algn="l"/>
                          <a:tab pos="685800" algn="l"/>
                        </a:tabLst>
                      </a:pPr>
                      <a:r>
                        <a:rPr lang="en-US" sz="1200" b="1">
                          <a:solidFill>
                            <a:schemeClr val="bg2"/>
                          </a:solidFill>
                          <a:latin typeface="Calibri" pitchFamily="34" charset="0"/>
                          <a:ea typeface="Times New Roman"/>
                          <a:cs typeface="Calibri" pitchFamily="34" charset="0"/>
                        </a:rPr>
                        <a:t>YANG DILAKUKAN ( </a:t>
                      </a:r>
                      <a:r>
                        <a:rPr lang="en-US" sz="1200" b="1" baseline="30000">
                          <a:solidFill>
                            <a:schemeClr val="bg2"/>
                          </a:solidFill>
                          <a:latin typeface="Calibri" pitchFamily="34" charset="0"/>
                          <a:ea typeface="Times New Roman"/>
                          <a:cs typeface="Calibri" pitchFamily="34" charset="0"/>
                        </a:rPr>
                        <a:t>4 </a:t>
                      </a:r>
                      <a:r>
                        <a:rPr lang="en-US" sz="1200" b="1">
                          <a:solidFill>
                            <a:schemeClr val="bg2"/>
                          </a:solidFill>
                          <a:latin typeface="Calibri" pitchFamily="34" charset="0"/>
                          <a:ea typeface="Times New Roman"/>
                          <a:cs typeface="Calibri" pitchFamily="34" charset="0"/>
                        </a:rPr>
                        <a:t>)</a:t>
                      </a:r>
                    </a:p>
                  </a:txBody>
                  <a:tcPr marL="46958" marR="469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tabLst>
                          <a:tab pos="514350" algn="l"/>
                          <a:tab pos="685800" algn="l"/>
                        </a:tabLst>
                      </a:pPr>
                      <a:r>
                        <a:rPr lang="en-US" sz="1200" b="1" dirty="0" smtClean="0">
                          <a:solidFill>
                            <a:schemeClr val="bg2"/>
                          </a:solidFill>
                          <a:latin typeface="Calibri" pitchFamily="34" charset="0"/>
                          <a:ea typeface="Times New Roman"/>
                          <a:cs typeface="Calibri" pitchFamily="34" charset="0"/>
                        </a:rPr>
                        <a:t>*)</a:t>
                      </a:r>
                      <a:endParaRPr lang="en-US" sz="1200" b="1" dirty="0">
                        <a:solidFill>
                          <a:schemeClr val="bg2"/>
                        </a:solidFill>
                        <a:latin typeface="Calibri" pitchFamily="34" charset="0"/>
                        <a:ea typeface="Times New Roman"/>
                        <a:cs typeface="Calibri" pitchFamily="34" charset="0"/>
                      </a:endParaRPr>
                    </a:p>
                  </a:txBody>
                  <a:tcPr marL="46958" marR="46958" marT="0" marB="0">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tabLst>
                          <a:tab pos="514350" algn="l"/>
                          <a:tab pos="685800" algn="l"/>
                        </a:tabLst>
                      </a:pPr>
                      <a:r>
                        <a:rPr lang="en-US" sz="1200" b="1">
                          <a:solidFill>
                            <a:schemeClr val="bg2"/>
                          </a:solidFill>
                          <a:latin typeface="Calibri" pitchFamily="34" charset="0"/>
                          <a:ea typeface="Times New Roman"/>
                          <a:cs typeface="Calibri" pitchFamily="34" charset="0"/>
                        </a:rPr>
                        <a:t>P</a:t>
                      </a:r>
                    </a:p>
                  </a:txBody>
                  <a:tcPr marL="46958" marR="46958" marT="0" marB="0">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tabLst>
                          <a:tab pos="514350" algn="l"/>
                          <a:tab pos="685800" algn="l"/>
                        </a:tabLst>
                      </a:pPr>
                      <a:r>
                        <a:rPr lang="en-US" sz="1200" b="1">
                          <a:solidFill>
                            <a:schemeClr val="bg2"/>
                          </a:solidFill>
                          <a:latin typeface="Calibri" pitchFamily="34" charset="0"/>
                          <a:ea typeface="Times New Roman"/>
                          <a:cs typeface="Calibri" pitchFamily="34" charset="0"/>
                        </a:rPr>
                        <a:t>Q</a:t>
                      </a:r>
                    </a:p>
                  </a:txBody>
                  <a:tcPr marL="46958" marR="469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tabLst>
                          <a:tab pos="514350" algn="l"/>
                          <a:tab pos="685800" algn="l"/>
                        </a:tabLst>
                      </a:pPr>
                      <a:r>
                        <a:rPr lang="en-US" sz="1200" b="1">
                          <a:solidFill>
                            <a:schemeClr val="bg2"/>
                          </a:solidFill>
                          <a:latin typeface="Calibri" pitchFamily="34" charset="0"/>
                          <a:ea typeface="Times New Roman"/>
                          <a:cs typeface="Calibri" pitchFamily="34" charset="0"/>
                        </a:rPr>
                        <a:t>R</a:t>
                      </a:r>
                    </a:p>
                  </a:txBody>
                  <a:tcPr marL="46958" marR="469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tabLst>
                          <a:tab pos="514350" algn="l"/>
                          <a:tab pos="685800" algn="l"/>
                        </a:tabLst>
                      </a:pPr>
                      <a:r>
                        <a:rPr lang="en-US" sz="1200" b="1">
                          <a:solidFill>
                            <a:schemeClr val="bg2"/>
                          </a:solidFill>
                          <a:latin typeface="Calibri" pitchFamily="34" charset="0"/>
                          <a:ea typeface="Times New Roman"/>
                          <a:cs typeface="Calibri" pitchFamily="34" charset="0"/>
                        </a:rPr>
                        <a:t>T</a:t>
                      </a:r>
                    </a:p>
                  </a:txBody>
                  <a:tcPr marL="46958" marR="46958" marT="0" marB="0">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r h="1341138">
                <a:tc>
                  <a:txBody>
                    <a:bodyPr/>
                    <a:lstStyle/>
                    <a:p>
                      <a:pPr marL="0" marR="0">
                        <a:lnSpc>
                          <a:spcPts val="1800"/>
                        </a:lnSpc>
                        <a:spcBef>
                          <a:spcPts val="0"/>
                        </a:spcBef>
                        <a:spcAft>
                          <a:spcPts val="0"/>
                        </a:spcAft>
                        <a:tabLst>
                          <a:tab pos="514350" algn="l"/>
                          <a:tab pos="685800" algn="l"/>
                        </a:tabLst>
                      </a:pPr>
                      <a:r>
                        <a:rPr lang="en-US" sz="1200" b="1">
                          <a:solidFill>
                            <a:schemeClr val="bg2"/>
                          </a:solidFill>
                          <a:latin typeface="Calibri" pitchFamily="34" charset="0"/>
                          <a:ea typeface="Times New Roman"/>
                          <a:cs typeface="Calibri" pitchFamily="34" charset="0"/>
                        </a:rPr>
                        <a:t>1.</a:t>
                      </a:r>
                    </a:p>
                  </a:txBody>
                  <a:tcPr marL="46958" marR="46958" marT="0" marB="0">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nSpc>
                          <a:spcPts val="1800"/>
                        </a:lnSpc>
                        <a:spcBef>
                          <a:spcPts val="0"/>
                        </a:spcBef>
                        <a:spcAft>
                          <a:spcPts val="0"/>
                        </a:spcAft>
                        <a:tabLst>
                          <a:tab pos="514350" algn="l"/>
                          <a:tab pos="685800" algn="l"/>
                        </a:tabLst>
                      </a:pPr>
                      <a:r>
                        <a:rPr lang="en-US" sz="1200" b="1" dirty="0">
                          <a:solidFill>
                            <a:schemeClr val="bg2"/>
                          </a:solidFill>
                          <a:latin typeface="Calibri" pitchFamily="34" charset="0"/>
                          <a:ea typeface="Times New Roman"/>
                          <a:cs typeface="Calibri" pitchFamily="34" charset="0"/>
                        </a:rPr>
                        <a:t>1988-2011</a:t>
                      </a:r>
                    </a:p>
                  </a:txBody>
                  <a:tcPr marL="46958" marR="469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nSpc>
                          <a:spcPts val="1800"/>
                        </a:lnSpc>
                        <a:spcBef>
                          <a:spcPts val="0"/>
                        </a:spcBef>
                        <a:spcAft>
                          <a:spcPts val="0"/>
                        </a:spcAft>
                        <a:tabLst>
                          <a:tab pos="514350" algn="l"/>
                          <a:tab pos="685800" algn="l"/>
                        </a:tabLst>
                      </a:pPr>
                      <a:r>
                        <a:rPr lang="en-US" sz="1200" b="1" dirty="0">
                          <a:solidFill>
                            <a:schemeClr val="bg2"/>
                          </a:solidFill>
                          <a:latin typeface="Calibri" pitchFamily="34" charset="0"/>
                          <a:ea typeface="Times New Roman"/>
                          <a:cs typeface="Calibri" pitchFamily="34" charset="0"/>
                        </a:rPr>
                        <a:t>PT. </a:t>
                      </a:r>
                      <a:r>
                        <a:rPr lang="en-US" sz="1200" b="1" dirty="0" smtClean="0">
                          <a:solidFill>
                            <a:schemeClr val="bg2"/>
                          </a:solidFill>
                          <a:latin typeface="Calibri" pitchFamily="34" charset="0"/>
                          <a:ea typeface="Times New Roman"/>
                          <a:cs typeface="Calibri" pitchFamily="34" charset="0"/>
                        </a:rPr>
                        <a:t>ABC</a:t>
                      </a:r>
                      <a:endParaRPr lang="en-US" sz="1200" b="1" dirty="0">
                        <a:solidFill>
                          <a:schemeClr val="bg2"/>
                        </a:solidFill>
                        <a:latin typeface="Calibri" pitchFamily="34" charset="0"/>
                        <a:ea typeface="Times New Roman"/>
                        <a:cs typeface="Calibri" pitchFamily="34" charset="0"/>
                      </a:endParaRPr>
                    </a:p>
                  </a:txBody>
                  <a:tcPr marL="46958" marR="469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spcBef>
                          <a:spcPts val="0"/>
                        </a:spcBef>
                        <a:spcAft>
                          <a:spcPts val="0"/>
                        </a:spcAft>
                        <a:tabLst>
                          <a:tab pos="514350" algn="l"/>
                          <a:tab pos="685800" algn="l"/>
                        </a:tabLst>
                      </a:pPr>
                      <a:r>
                        <a:rPr lang="en-US" sz="1200" b="1" dirty="0" err="1" smtClean="0">
                          <a:solidFill>
                            <a:schemeClr val="bg2"/>
                          </a:solidFill>
                          <a:latin typeface="Calibri" pitchFamily="34" charset="0"/>
                          <a:ea typeface="Times New Roman"/>
                          <a:cs typeface="Calibri" pitchFamily="34" charset="0"/>
                        </a:rPr>
                        <a:t>Direkstur</a:t>
                      </a:r>
                      <a:r>
                        <a:rPr lang="en-US" sz="1200" b="1" baseline="0" dirty="0" smtClean="0">
                          <a:solidFill>
                            <a:schemeClr val="bg2"/>
                          </a:solidFill>
                          <a:latin typeface="Calibri" pitchFamily="34" charset="0"/>
                          <a:ea typeface="Times New Roman"/>
                          <a:cs typeface="Calibri" pitchFamily="34" charset="0"/>
                        </a:rPr>
                        <a:t> </a:t>
                      </a:r>
                      <a:endParaRPr lang="en-US" sz="1200" b="1" dirty="0">
                        <a:solidFill>
                          <a:schemeClr val="bg2"/>
                        </a:solidFill>
                        <a:latin typeface="Calibri" pitchFamily="34" charset="0"/>
                        <a:ea typeface="Times New Roman"/>
                        <a:cs typeface="Calibri" pitchFamily="34" charset="0"/>
                      </a:endParaRPr>
                    </a:p>
                  </a:txBody>
                  <a:tcPr marL="46958" marR="469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spcBef>
                          <a:spcPts val="0"/>
                        </a:spcBef>
                        <a:spcAft>
                          <a:spcPts val="0"/>
                        </a:spcAft>
                        <a:tabLst>
                          <a:tab pos="514350" algn="l"/>
                          <a:tab pos="685800" algn="l"/>
                        </a:tabLst>
                      </a:pPr>
                      <a:r>
                        <a:rPr lang="en-US" sz="1200" b="1" dirty="0" err="1">
                          <a:solidFill>
                            <a:schemeClr val="bg2"/>
                          </a:solidFill>
                          <a:latin typeface="Calibri" pitchFamily="34" charset="0"/>
                          <a:ea typeface="Times New Roman"/>
                          <a:cs typeface="Calibri" pitchFamily="34" charset="0"/>
                        </a:rPr>
                        <a:t>Memproduksi</a:t>
                      </a:r>
                      <a:r>
                        <a:rPr lang="en-US" sz="1200" b="1" dirty="0">
                          <a:solidFill>
                            <a:schemeClr val="bg2"/>
                          </a:solidFill>
                          <a:latin typeface="Calibri" pitchFamily="34" charset="0"/>
                          <a:ea typeface="Times New Roman"/>
                          <a:cs typeface="Calibri" pitchFamily="34" charset="0"/>
                        </a:rPr>
                        <a:t>, </a:t>
                      </a:r>
                      <a:r>
                        <a:rPr lang="en-US" sz="1200" b="1" dirty="0" err="1">
                          <a:solidFill>
                            <a:schemeClr val="bg2"/>
                          </a:solidFill>
                          <a:latin typeface="Calibri" pitchFamily="34" charset="0"/>
                          <a:ea typeface="Times New Roman"/>
                          <a:cs typeface="Calibri" pitchFamily="34" charset="0"/>
                        </a:rPr>
                        <a:t>Memperkenalkan</a:t>
                      </a:r>
                      <a:r>
                        <a:rPr lang="en-US" sz="1200" b="1" dirty="0">
                          <a:solidFill>
                            <a:schemeClr val="bg2"/>
                          </a:solidFill>
                          <a:latin typeface="Calibri" pitchFamily="34" charset="0"/>
                          <a:ea typeface="Times New Roman"/>
                          <a:cs typeface="Calibri" pitchFamily="34" charset="0"/>
                        </a:rPr>
                        <a:t> </a:t>
                      </a:r>
                      <a:r>
                        <a:rPr lang="en-US" sz="1200" b="1" dirty="0" err="1">
                          <a:solidFill>
                            <a:schemeClr val="bg2"/>
                          </a:solidFill>
                          <a:latin typeface="Calibri" pitchFamily="34" charset="0"/>
                          <a:ea typeface="Times New Roman"/>
                          <a:cs typeface="Calibri" pitchFamily="34" charset="0"/>
                        </a:rPr>
                        <a:t>dan</a:t>
                      </a:r>
                      <a:r>
                        <a:rPr lang="en-US" sz="1200" b="1" dirty="0">
                          <a:solidFill>
                            <a:schemeClr val="bg2"/>
                          </a:solidFill>
                          <a:latin typeface="Calibri" pitchFamily="34" charset="0"/>
                          <a:ea typeface="Times New Roman"/>
                          <a:cs typeface="Calibri" pitchFamily="34" charset="0"/>
                        </a:rPr>
                        <a:t> </a:t>
                      </a:r>
                      <a:r>
                        <a:rPr lang="en-US" sz="1200" b="1" dirty="0" err="1">
                          <a:solidFill>
                            <a:schemeClr val="bg2"/>
                          </a:solidFill>
                          <a:latin typeface="Calibri" pitchFamily="34" charset="0"/>
                          <a:ea typeface="Times New Roman"/>
                          <a:cs typeface="Calibri" pitchFamily="34" charset="0"/>
                        </a:rPr>
                        <a:t>Menjual</a:t>
                      </a:r>
                      <a:r>
                        <a:rPr lang="en-US" sz="1200" b="1" dirty="0">
                          <a:solidFill>
                            <a:schemeClr val="bg2"/>
                          </a:solidFill>
                          <a:latin typeface="Calibri" pitchFamily="34" charset="0"/>
                          <a:ea typeface="Times New Roman"/>
                          <a:cs typeface="Calibri" pitchFamily="34" charset="0"/>
                        </a:rPr>
                        <a:t> (</a:t>
                      </a:r>
                      <a:r>
                        <a:rPr lang="en-US" sz="1200" b="1" dirty="0" err="1">
                          <a:solidFill>
                            <a:schemeClr val="bg2"/>
                          </a:solidFill>
                          <a:latin typeface="Calibri" pitchFamily="34" charset="0"/>
                          <a:ea typeface="Times New Roman"/>
                          <a:cs typeface="Calibri" pitchFamily="34" charset="0"/>
                        </a:rPr>
                        <a:t>termsk</a:t>
                      </a:r>
                      <a:r>
                        <a:rPr lang="en-US" sz="1200" b="1" dirty="0">
                          <a:solidFill>
                            <a:schemeClr val="bg2"/>
                          </a:solidFill>
                          <a:latin typeface="Calibri" pitchFamily="34" charset="0"/>
                          <a:ea typeface="Times New Roman"/>
                          <a:cs typeface="Calibri" pitchFamily="34" charset="0"/>
                        </a:rPr>
                        <a:t> </a:t>
                      </a:r>
                      <a:r>
                        <a:rPr lang="en-US" sz="1200" b="1" dirty="0" err="1">
                          <a:solidFill>
                            <a:schemeClr val="bg2"/>
                          </a:solidFill>
                          <a:latin typeface="Calibri" pitchFamily="34" charset="0"/>
                          <a:ea typeface="Times New Roman"/>
                          <a:cs typeface="Calibri" pitchFamily="34" charset="0"/>
                        </a:rPr>
                        <a:t>eksport</a:t>
                      </a:r>
                      <a:r>
                        <a:rPr lang="en-US" sz="1200" b="1" dirty="0">
                          <a:solidFill>
                            <a:schemeClr val="bg2"/>
                          </a:solidFill>
                          <a:latin typeface="Calibri" pitchFamily="34" charset="0"/>
                          <a:ea typeface="Times New Roman"/>
                          <a:cs typeface="Calibri" pitchFamily="34" charset="0"/>
                        </a:rPr>
                        <a:t>) </a:t>
                      </a:r>
                      <a:r>
                        <a:rPr lang="en-US" sz="1200" b="1" dirty="0" err="1">
                          <a:solidFill>
                            <a:schemeClr val="bg2"/>
                          </a:solidFill>
                          <a:latin typeface="Calibri" pitchFamily="34" charset="0"/>
                          <a:ea typeface="Times New Roman"/>
                          <a:cs typeface="Calibri" pitchFamily="34" charset="0"/>
                        </a:rPr>
                        <a:t>produk</a:t>
                      </a:r>
                      <a:r>
                        <a:rPr lang="en-US" sz="1200" b="1" dirty="0">
                          <a:solidFill>
                            <a:schemeClr val="bg2"/>
                          </a:solidFill>
                          <a:latin typeface="Calibri" pitchFamily="34" charset="0"/>
                          <a:ea typeface="Times New Roman"/>
                          <a:cs typeface="Calibri" pitchFamily="34" charset="0"/>
                        </a:rPr>
                        <a:t> </a:t>
                      </a:r>
                      <a:r>
                        <a:rPr lang="en-US" sz="1200" b="1" dirty="0">
                          <a:solidFill>
                            <a:srgbClr val="3333CC"/>
                          </a:solidFill>
                          <a:latin typeface="Calibri" pitchFamily="34" charset="0"/>
                          <a:ea typeface="Times New Roman"/>
                          <a:cs typeface="Calibri" pitchFamily="34" charset="0"/>
                        </a:rPr>
                        <a:t>PVD </a:t>
                      </a:r>
                      <a:r>
                        <a:rPr lang="en-US" sz="1200" b="1" dirty="0" smtClean="0">
                          <a:solidFill>
                            <a:srgbClr val="3333CC"/>
                          </a:solidFill>
                          <a:latin typeface="Calibri" pitchFamily="34" charset="0"/>
                          <a:ea typeface="Times New Roman"/>
                          <a:cs typeface="Calibri" pitchFamily="34" charset="0"/>
                        </a:rPr>
                        <a:t> </a:t>
                      </a:r>
                      <a:r>
                        <a:rPr lang="en-US" sz="1200" b="1" dirty="0" err="1" smtClean="0">
                          <a:solidFill>
                            <a:srgbClr val="3333CC"/>
                          </a:solidFill>
                          <a:latin typeface="Calibri" pitchFamily="34" charset="0"/>
                          <a:ea typeface="Times New Roman"/>
                          <a:cs typeface="Calibri" pitchFamily="34" charset="0"/>
                        </a:rPr>
                        <a:t>dan</a:t>
                      </a:r>
                      <a:r>
                        <a:rPr lang="en-US" sz="1200" b="1" dirty="0" smtClean="0">
                          <a:solidFill>
                            <a:srgbClr val="3333CC"/>
                          </a:solidFill>
                          <a:latin typeface="Calibri" pitchFamily="34" charset="0"/>
                          <a:ea typeface="Times New Roman"/>
                          <a:cs typeface="Calibri" pitchFamily="34" charset="0"/>
                        </a:rPr>
                        <a:t> PHD</a:t>
                      </a:r>
                      <a:r>
                        <a:rPr lang="en-US" sz="1200" b="1" dirty="0" smtClean="0">
                          <a:solidFill>
                            <a:srgbClr val="FF0000"/>
                          </a:solidFill>
                          <a:latin typeface="Calibri" pitchFamily="34" charset="0"/>
                          <a:ea typeface="Times New Roman"/>
                          <a:cs typeface="Calibri" pitchFamily="34" charset="0"/>
                        </a:rPr>
                        <a:t> </a:t>
                      </a:r>
                      <a:r>
                        <a:rPr lang="en-US" sz="1200" b="1" dirty="0" err="1" smtClean="0">
                          <a:solidFill>
                            <a:schemeClr val="bg2"/>
                          </a:solidFill>
                          <a:latin typeface="Calibri" pitchFamily="34" charset="0"/>
                          <a:ea typeface="Times New Roman"/>
                          <a:cs typeface="Calibri" pitchFamily="34" charset="0"/>
                        </a:rPr>
                        <a:t>untuk</a:t>
                      </a:r>
                      <a:r>
                        <a:rPr lang="en-US" sz="1200" b="1" dirty="0" smtClean="0">
                          <a:solidFill>
                            <a:schemeClr val="bg2"/>
                          </a:solidFill>
                          <a:latin typeface="Calibri" pitchFamily="34" charset="0"/>
                          <a:ea typeface="Times New Roman"/>
                          <a:cs typeface="Calibri" pitchFamily="34" charset="0"/>
                        </a:rPr>
                        <a:t> </a:t>
                      </a:r>
                      <a:r>
                        <a:rPr lang="en-US" sz="1200" b="1" dirty="0">
                          <a:solidFill>
                            <a:schemeClr val="bg2"/>
                          </a:solidFill>
                          <a:latin typeface="Calibri" pitchFamily="34" charset="0"/>
                          <a:ea typeface="Times New Roman"/>
                          <a:cs typeface="Calibri" pitchFamily="34" charset="0"/>
                        </a:rPr>
                        <a:t>proyek-2 </a:t>
                      </a:r>
                      <a:r>
                        <a:rPr lang="en-US" sz="1200" b="1" dirty="0" err="1">
                          <a:solidFill>
                            <a:schemeClr val="bg2"/>
                          </a:solidFill>
                          <a:latin typeface="Calibri" pitchFamily="34" charset="0"/>
                          <a:ea typeface="Times New Roman"/>
                          <a:cs typeface="Calibri" pitchFamily="34" charset="0"/>
                        </a:rPr>
                        <a:t>perbaikan</a:t>
                      </a:r>
                      <a:r>
                        <a:rPr lang="en-US" sz="1200" b="1" dirty="0">
                          <a:solidFill>
                            <a:schemeClr val="bg2"/>
                          </a:solidFill>
                          <a:latin typeface="Calibri" pitchFamily="34" charset="0"/>
                          <a:ea typeface="Times New Roman"/>
                          <a:cs typeface="Calibri" pitchFamily="34" charset="0"/>
                        </a:rPr>
                        <a:t> </a:t>
                      </a:r>
                      <a:r>
                        <a:rPr lang="en-US" sz="1200" b="1" dirty="0" err="1">
                          <a:solidFill>
                            <a:schemeClr val="bg2"/>
                          </a:solidFill>
                          <a:latin typeface="Calibri" pitchFamily="34" charset="0"/>
                          <a:ea typeface="Times New Roman"/>
                          <a:cs typeface="Calibri" pitchFamily="34" charset="0"/>
                        </a:rPr>
                        <a:t>tanah</a:t>
                      </a:r>
                      <a:r>
                        <a:rPr lang="en-US" sz="1200" b="1" dirty="0">
                          <a:solidFill>
                            <a:schemeClr val="bg2"/>
                          </a:solidFill>
                          <a:latin typeface="Calibri" pitchFamily="34" charset="0"/>
                          <a:ea typeface="Times New Roman"/>
                          <a:cs typeface="Calibri" pitchFamily="34" charset="0"/>
                        </a:rPr>
                        <a:t> </a:t>
                      </a:r>
                      <a:r>
                        <a:rPr lang="en-US" sz="1200" b="1" dirty="0" err="1">
                          <a:solidFill>
                            <a:schemeClr val="bg2"/>
                          </a:solidFill>
                          <a:latin typeface="Calibri" pitchFamily="34" charset="0"/>
                          <a:ea typeface="Times New Roman"/>
                          <a:cs typeface="Calibri" pitchFamily="34" charset="0"/>
                        </a:rPr>
                        <a:t>lunak</a:t>
                      </a:r>
                      <a:r>
                        <a:rPr lang="en-US" sz="1200" b="1" dirty="0">
                          <a:solidFill>
                            <a:schemeClr val="bg2"/>
                          </a:solidFill>
                          <a:latin typeface="Calibri" pitchFamily="34" charset="0"/>
                          <a:ea typeface="Times New Roman"/>
                          <a:cs typeface="Calibri" pitchFamily="34" charset="0"/>
                        </a:rPr>
                        <a:t> </a:t>
                      </a:r>
                      <a:r>
                        <a:rPr lang="en-US" sz="1200" b="1" dirty="0" err="1">
                          <a:solidFill>
                            <a:schemeClr val="bg2"/>
                          </a:solidFill>
                          <a:latin typeface="Calibri" pitchFamily="34" charset="0"/>
                          <a:ea typeface="Times New Roman"/>
                          <a:cs typeface="Calibri" pitchFamily="34" charset="0"/>
                        </a:rPr>
                        <a:t>di</a:t>
                      </a:r>
                      <a:r>
                        <a:rPr lang="en-US" sz="1200" b="1" dirty="0">
                          <a:solidFill>
                            <a:schemeClr val="bg2"/>
                          </a:solidFill>
                          <a:latin typeface="Calibri" pitchFamily="34" charset="0"/>
                          <a:ea typeface="Times New Roman"/>
                          <a:cs typeface="Calibri" pitchFamily="34" charset="0"/>
                        </a:rPr>
                        <a:t> Indonesia, Korea </a:t>
                      </a:r>
                      <a:r>
                        <a:rPr lang="en-US" sz="1200" b="1" dirty="0" err="1">
                          <a:solidFill>
                            <a:schemeClr val="bg2"/>
                          </a:solidFill>
                          <a:latin typeface="Calibri" pitchFamily="34" charset="0"/>
                          <a:ea typeface="Times New Roman"/>
                          <a:cs typeface="Calibri" pitchFamily="34" charset="0"/>
                        </a:rPr>
                        <a:t>dan</a:t>
                      </a:r>
                      <a:r>
                        <a:rPr lang="en-US" sz="1200" b="1" dirty="0">
                          <a:solidFill>
                            <a:schemeClr val="bg2"/>
                          </a:solidFill>
                          <a:latin typeface="Calibri" pitchFamily="34" charset="0"/>
                          <a:ea typeface="Times New Roman"/>
                          <a:cs typeface="Calibri" pitchFamily="34" charset="0"/>
                        </a:rPr>
                        <a:t> </a:t>
                      </a:r>
                      <a:r>
                        <a:rPr lang="en-US" sz="1200" b="1" dirty="0" err="1" smtClean="0">
                          <a:solidFill>
                            <a:schemeClr val="bg2"/>
                          </a:solidFill>
                          <a:latin typeface="Calibri" pitchFamily="34" charset="0"/>
                          <a:ea typeface="Times New Roman"/>
                          <a:cs typeface="Calibri" pitchFamily="34" charset="0"/>
                        </a:rPr>
                        <a:t>Jepang</a:t>
                      </a:r>
                      <a:r>
                        <a:rPr lang="en-US" sz="1200" b="1" dirty="0" smtClean="0">
                          <a:solidFill>
                            <a:schemeClr val="bg2"/>
                          </a:solidFill>
                          <a:latin typeface="Calibri" pitchFamily="34" charset="0"/>
                          <a:ea typeface="Times New Roman"/>
                          <a:cs typeface="Calibri" pitchFamily="34" charset="0"/>
                        </a:rPr>
                        <a:t>…</a:t>
                      </a:r>
                    </a:p>
                    <a:p>
                      <a:pPr marL="0" marR="0">
                        <a:spcBef>
                          <a:spcPts val="0"/>
                        </a:spcBef>
                        <a:spcAft>
                          <a:spcPts val="0"/>
                        </a:spcAft>
                        <a:tabLst>
                          <a:tab pos="514350" algn="l"/>
                          <a:tab pos="685800" algn="l"/>
                        </a:tabLst>
                      </a:pPr>
                      <a:endParaRPr lang="en-US" sz="1200" b="1" dirty="0" smtClean="0">
                        <a:solidFill>
                          <a:schemeClr val="bg2"/>
                        </a:solidFill>
                        <a:latin typeface="Calibri" pitchFamily="34" charset="0"/>
                        <a:ea typeface="Times New Roman"/>
                        <a:cs typeface="Calibri" pitchFamily="34" charset="0"/>
                      </a:endParaRPr>
                    </a:p>
                    <a:p>
                      <a:pPr marL="0" marR="0">
                        <a:spcBef>
                          <a:spcPts val="0"/>
                        </a:spcBef>
                        <a:spcAft>
                          <a:spcPts val="0"/>
                        </a:spcAft>
                        <a:tabLst>
                          <a:tab pos="514350" algn="l"/>
                          <a:tab pos="685800" algn="l"/>
                        </a:tabLst>
                      </a:pPr>
                      <a:r>
                        <a:rPr lang="en-US" sz="1200" b="1" dirty="0" smtClean="0">
                          <a:solidFill>
                            <a:schemeClr val="bg2"/>
                          </a:solidFill>
                          <a:latin typeface="Calibri" pitchFamily="34" charset="0"/>
                          <a:ea typeface="Times New Roman"/>
                          <a:cs typeface="Calibri" pitchFamily="34" charset="0"/>
                        </a:rPr>
                        <a:t>    </a:t>
                      </a:r>
                      <a:r>
                        <a:rPr lang="en-US" sz="1200" b="1" dirty="0" smtClean="0">
                          <a:solidFill>
                            <a:srgbClr val="3333CC"/>
                          </a:solidFill>
                          <a:latin typeface="Calibri" pitchFamily="34" charset="0"/>
                          <a:ea typeface="Times New Roman"/>
                          <a:cs typeface="Calibri" pitchFamily="34" charset="0"/>
                        </a:rPr>
                        <a:t>( </a:t>
                      </a:r>
                      <a:r>
                        <a:rPr lang="en-US" sz="1200" b="1" dirty="0" err="1" smtClean="0">
                          <a:solidFill>
                            <a:srgbClr val="3333CC"/>
                          </a:solidFill>
                          <a:latin typeface="Calibri" pitchFamily="34" charset="0"/>
                          <a:ea typeface="Times New Roman"/>
                          <a:cs typeface="Calibri" pitchFamily="34" charset="0"/>
                        </a:rPr>
                        <a:t>Bukti</a:t>
                      </a:r>
                      <a:r>
                        <a:rPr lang="en-US" sz="1200" b="1" dirty="0" smtClean="0">
                          <a:solidFill>
                            <a:srgbClr val="3333CC"/>
                          </a:solidFill>
                          <a:latin typeface="Calibri" pitchFamily="34" charset="0"/>
                          <a:ea typeface="Times New Roman"/>
                          <a:cs typeface="Calibri" pitchFamily="34" charset="0"/>
                        </a:rPr>
                        <a:t> </a:t>
                      </a:r>
                      <a:r>
                        <a:rPr lang="en-US" sz="1200" b="1" dirty="0" err="1" smtClean="0">
                          <a:solidFill>
                            <a:srgbClr val="3333CC"/>
                          </a:solidFill>
                          <a:latin typeface="Calibri" pitchFamily="34" charset="0"/>
                          <a:ea typeface="Times New Roman"/>
                          <a:cs typeface="Calibri" pitchFamily="34" charset="0"/>
                        </a:rPr>
                        <a:t>Terlampir</a:t>
                      </a:r>
                      <a:r>
                        <a:rPr lang="en-US" sz="1200" b="1" dirty="0" smtClean="0">
                          <a:solidFill>
                            <a:srgbClr val="3333CC"/>
                          </a:solidFill>
                          <a:latin typeface="Calibri" pitchFamily="34" charset="0"/>
                          <a:ea typeface="Times New Roman"/>
                          <a:cs typeface="Calibri" pitchFamily="34" charset="0"/>
                        </a:rPr>
                        <a:t> ).</a:t>
                      </a:r>
                      <a:endParaRPr lang="en-US" sz="1200" b="1" dirty="0">
                        <a:solidFill>
                          <a:schemeClr val="bg2"/>
                        </a:solidFill>
                        <a:latin typeface="Calibri" pitchFamily="34" charset="0"/>
                        <a:ea typeface="Times New Roman"/>
                        <a:cs typeface="Calibri" pitchFamily="34" charset="0"/>
                      </a:endParaRPr>
                    </a:p>
                  </a:txBody>
                  <a:tcPr marL="46958" marR="469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just">
                        <a:spcBef>
                          <a:spcPts val="0"/>
                        </a:spcBef>
                        <a:spcAft>
                          <a:spcPts val="0"/>
                        </a:spcAft>
                        <a:tabLst>
                          <a:tab pos="514350" algn="l"/>
                          <a:tab pos="685800" algn="l"/>
                        </a:tabLst>
                      </a:pPr>
                      <a:r>
                        <a:rPr lang="en-US" sz="1200" b="1" dirty="0" smtClean="0">
                          <a:solidFill>
                            <a:srgbClr val="000000"/>
                          </a:solidFill>
                          <a:latin typeface="Calibri" pitchFamily="34" charset="0"/>
                          <a:ea typeface="Times New Roman"/>
                          <a:cs typeface="Calibri" pitchFamily="34" charset="0"/>
                        </a:rPr>
                        <a:t>P 10.2.1; P </a:t>
                      </a:r>
                      <a:r>
                        <a:rPr lang="en-US" sz="1200" b="1" dirty="0">
                          <a:solidFill>
                            <a:srgbClr val="000000"/>
                          </a:solidFill>
                          <a:latin typeface="Calibri" pitchFamily="34" charset="0"/>
                          <a:ea typeface="Times New Roman"/>
                          <a:cs typeface="Calibri" pitchFamily="34" charset="0"/>
                        </a:rPr>
                        <a:t>10.3.4</a:t>
                      </a:r>
                    </a:p>
                    <a:p>
                      <a:pPr marL="0" marR="0" algn="just">
                        <a:spcBef>
                          <a:spcPts val="0"/>
                        </a:spcBef>
                        <a:spcAft>
                          <a:spcPts val="0"/>
                        </a:spcAft>
                        <a:tabLst>
                          <a:tab pos="514350" algn="l"/>
                          <a:tab pos="685800" algn="l"/>
                        </a:tabLst>
                      </a:pPr>
                      <a:r>
                        <a:rPr lang="en-US" sz="1200" b="1" dirty="0">
                          <a:solidFill>
                            <a:srgbClr val="000000"/>
                          </a:solidFill>
                          <a:latin typeface="Calibri" pitchFamily="34" charset="0"/>
                          <a:ea typeface="Times New Roman"/>
                          <a:cs typeface="Calibri" pitchFamily="34" charset="0"/>
                        </a:rPr>
                        <a:t>P </a:t>
                      </a:r>
                      <a:r>
                        <a:rPr lang="en-US" sz="1200" b="1" dirty="0" smtClean="0">
                          <a:solidFill>
                            <a:srgbClr val="000000"/>
                          </a:solidFill>
                          <a:latin typeface="Calibri" pitchFamily="34" charset="0"/>
                          <a:ea typeface="Times New Roman"/>
                          <a:cs typeface="Calibri" pitchFamily="34" charset="0"/>
                        </a:rPr>
                        <a:t>10.3.7; P </a:t>
                      </a:r>
                      <a:r>
                        <a:rPr lang="en-US" sz="1200" b="1" dirty="0">
                          <a:solidFill>
                            <a:srgbClr val="000000"/>
                          </a:solidFill>
                          <a:latin typeface="Calibri" pitchFamily="34" charset="0"/>
                          <a:ea typeface="Times New Roman"/>
                          <a:cs typeface="Calibri" pitchFamily="34" charset="0"/>
                        </a:rPr>
                        <a:t>10.4.1</a:t>
                      </a:r>
                    </a:p>
                    <a:p>
                      <a:pPr marL="0" marR="0" algn="just">
                        <a:spcBef>
                          <a:spcPts val="0"/>
                        </a:spcBef>
                        <a:spcAft>
                          <a:spcPts val="0"/>
                        </a:spcAft>
                        <a:tabLst>
                          <a:tab pos="514350" algn="l"/>
                          <a:tab pos="685800" algn="l"/>
                        </a:tabLst>
                      </a:pPr>
                      <a:r>
                        <a:rPr lang="en-US" sz="1200" b="1" dirty="0">
                          <a:solidFill>
                            <a:srgbClr val="000000"/>
                          </a:solidFill>
                          <a:latin typeface="Calibri" pitchFamily="34" charset="0"/>
                          <a:ea typeface="Times New Roman"/>
                          <a:cs typeface="Calibri" pitchFamily="34" charset="0"/>
                        </a:rPr>
                        <a:t>P </a:t>
                      </a:r>
                      <a:r>
                        <a:rPr lang="en-US" sz="1200" b="1" dirty="0" smtClean="0">
                          <a:solidFill>
                            <a:srgbClr val="000000"/>
                          </a:solidFill>
                          <a:latin typeface="Calibri" pitchFamily="34" charset="0"/>
                          <a:ea typeface="Times New Roman"/>
                          <a:cs typeface="Calibri" pitchFamily="34" charset="0"/>
                        </a:rPr>
                        <a:t>10.4.3; P </a:t>
                      </a:r>
                      <a:r>
                        <a:rPr lang="en-US" sz="1200" b="1" dirty="0">
                          <a:solidFill>
                            <a:srgbClr val="000000"/>
                          </a:solidFill>
                          <a:latin typeface="Calibri" pitchFamily="34" charset="0"/>
                          <a:ea typeface="Times New Roman"/>
                          <a:cs typeface="Calibri" pitchFamily="34" charset="0"/>
                        </a:rPr>
                        <a:t>10.4.4</a:t>
                      </a:r>
                    </a:p>
                    <a:p>
                      <a:pPr marL="0" marR="0" algn="just">
                        <a:spcBef>
                          <a:spcPts val="0"/>
                        </a:spcBef>
                        <a:spcAft>
                          <a:spcPts val="0"/>
                        </a:spcAft>
                        <a:tabLst>
                          <a:tab pos="514350" algn="l"/>
                          <a:tab pos="685800" algn="l"/>
                        </a:tabLst>
                      </a:pPr>
                      <a:r>
                        <a:rPr lang="en-US" sz="1200" b="1" dirty="0">
                          <a:solidFill>
                            <a:srgbClr val="000000"/>
                          </a:solidFill>
                          <a:latin typeface="Calibri" pitchFamily="34" charset="0"/>
                          <a:ea typeface="Times New Roman"/>
                          <a:cs typeface="Calibri" pitchFamily="34" charset="0"/>
                        </a:rPr>
                        <a:t>P </a:t>
                      </a:r>
                      <a:r>
                        <a:rPr lang="en-US" sz="1200" b="1" dirty="0" smtClean="0">
                          <a:solidFill>
                            <a:srgbClr val="000000"/>
                          </a:solidFill>
                          <a:latin typeface="Calibri" pitchFamily="34" charset="0"/>
                          <a:ea typeface="Times New Roman"/>
                          <a:cs typeface="Calibri" pitchFamily="34" charset="0"/>
                        </a:rPr>
                        <a:t>10.5.1; P 10.5.2</a:t>
                      </a:r>
                      <a:endParaRPr lang="en-US" sz="1200" b="1" baseline="0" dirty="0" smtClean="0">
                        <a:solidFill>
                          <a:srgbClr val="000000"/>
                        </a:solidFill>
                        <a:latin typeface="Calibri" pitchFamily="34" charset="0"/>
                        <a:ea typeface="Times New Roman"/>
                        <a:cs typeface="Calibri" pitchFamily="34" charset="0"/>
                      </a:endParaRPr>
                    </a:p>
                    <a:p>
                      <a:pPr marL="0" marR="0" algn="just">
                        <a:spcBef>
                          <a:spcPts val="0"/>
                        </a:spcBef>
                        <a:spcAft>
                          <a:spcPts val="0"/>
                        </a:spcAft>
                        <a:tabLst>
                          <a:tab pos="514350" algn="l"/>
                          <a:tab pos="685800" algn="l"/>
                        </a:tabLst>
                      </a:pPr>
                      <a:r>
                        <a:rPr lang="en-US" sz="1200" b="1" dirty="0" smtClean="0">
                          <a:solidFill>
                            <a:srgbClr val="000000"/>
                          </a:solidFill>
                          <a:latin typeface="Calibri" pitchFamily="34" charset="0"/>
                          <a:ea typeface="Times New Roman"/>
                          <a:cs typeface="Calibri" pitchFamily="34" charset="0"/>
                        </a:rPr>
                        <a:t>P 10.5.5; P 10.6.4</a:t>
                      </a:r>
                    </a:p>
                    <a:p>
                      <a:pPr marL="0" marR="0" algn="just">
                        <a:spcBef>
                          <a:spcPts val="0"/>
                        </a:spcBef>
                        <a:spcAft>
                          <a:spcPts val="0"/>
                        </a:spcAft>
                        <a:tabLst>
                          <a:tab pos="514350" algn="l"/>
                          <a:tab pos="685800" algn="l"/>
                        </a:tabLst>
                      </a:pPr>
                      <a:endParaRPr lang="en-US" sz="1200" b="1" dirty="0">
                        <a:solidFill>
                          <a:srgbClr val="3333CC"/>
                        </a:solidFill>
                        <a:latin typeface="Calibri" pitchFamily="34" charset="0"/>
                        <a:ea typeface="Times New Roman"/>
                        <a:cs typeface="Calibri" pitchFamily="34" charset="0"/>
                      </a:endParaRPr>
                    </a:p>
                    <a:p>
                      <a:pPr marL="0" marR="0" algn="just">
                        <a:spcBef>
                          <a:spcPts val="0"/>
                        </a:spcBef>
                        <a:spcAft>
                          <a:spcPts val="0"/>
                        </a:spcAft>
                        <a:tabLst>
                          <a:tab pos="514350" algn="l"/>
                          <a:tab pos="685800" algn="l"/>
                        </a:tabLst>
                      </a:pPr>
                      <a:r>
                        <a:rPr lang="en-US" sz="1200" b="1" dirty="0">
                          <a:solidFill>
                            <a:srgbClr val="00B050"/>
                          </a:solidFill>
                          <a:latin typeface="Calibri" pitchFamily="34" charset="0"/>
                          <a:ea typeface="Times New Roman"/>
                          <a:cs typeface="Calibri" pitchFamily="34" charset="0"/>
                        </a:rPr>
                        <a:t>P </a:t>
                      </a:r>
                      <a:r>
                        <a:rPr lang="en-US" sz="1200" b="1" dirty="0" smtClean="0">
                          <a:solidFill>
                            <a:srgbClr val="00B050"/>
                          </a:solidFill>
                          <a:latin typeface="Calibri" pitchFamily="34" charset="0"/>
                          <a:ea typeface="Times New Roman"/>
                          <a:cs typeface="Calibri" pitchFamily="34" charset="0"/>
                        </a:rPr>
                        <a:t>11.1.2; P </a:t>
                      </a:r>
                      <a:r>
                        <a:rPr lang="en-US" sz="1200" b="1" dirty="0">
                          <a:solidFill>
                            <a:srgbClr val="00B050"/>
                          </a:solidFill>
                          <a:latin typeface="Calibri" pitchFamily="34" charset="0"/>
                          <a:ea typeface="Times New Roman"/>
                          <a:cs typeface="Calibri" pitchFamily="34" charset="0"/>
                        </a:rPr>
                        <a:t>11.1.3</a:t>
                      </a:r>
                    </a:p>
                    <a:p>
                      <a:pPr marL="0" marR="0" algn="just">
                        <a:spcBef>
                          <a:spcPts val="0"/>
                        </a:spcBef>
                        <a:spcAft>
                          <a:spcPts val="0"/>
                        </a:spcAft>
                        <a:tabLst>
                          <a:tab pos="514350" algn="l"/>
                          <a:tab pos="685800" algn="l"/>
                        </a:tabLst>
                      </a:pPr>
                      <a:r>
                        <a:rPr lang="en-US" sz="1200" b="1" dirty="0">
                          <a:solidFill>
                            <a:srgbClr val="00B050"/>
                          </a:solidFill>
                          <a:latin typeface="Calibri" pitchFamily="34" charset="0"/>
                          <a:ea typeface="Times New Roman"/>
                          <a:cs typeface="Calibri" pitchFamily="34" charset="0"/>
                        </a:rPr>
                        <a:t>P 11.2.1</a:t>
                      </a:r>
                    </a:p>
                  </a:txBody>
                  <a:tcPr marL="46958" marR="46958" marT="0" marB="0">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ts val="1800"/>
                        </a:lnSpc>
                        <a:spcBef>
                          <a:spcPts val="0"/>
                        </a:spcBef>
                        <a:spcAft>
                          <a:spcPts val="0"/>
                        </a:spcAft>
                        <a:tabLst>
                          <a:tab pos="514350" algn="l"/>
                          <a:tab pos="685800" algn="l"/>
                        </a:tabLst>
                      </a:pPr>
                      <a:endParaRPr lang="en-US" sz="1200" b="1">
                        <a:solidFill>
                          <a:schemeClr val="bg2"/>
                        </a:solidFill>
                        <a:latin typeface="Calibri" pitchFamily="34" charset="0"/>
                        <a:ea typeface="Times New Roman"/>
                        <a:cs typeface="Calibri" pitchFamily="34" charset="0"/>
                      </a:endParaRPr>
                    </a:p>
                  </a:txBody>
                  <a:tcPr marL="46958" marR="46958" marT="0" marB="0">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nSpc>
                          <a:spcPts val="1800"/>
                        </a:lnSpc>
                        <a:spcBef>
                          <a:spcPts val="0"/>
                        </a:spcBef>
                        <a:spcAft>
                          <a:spcPts val="0"/>
                        </a:spcAft>
                        <a:tabLst>
                          <a:tab pos="514350" algn="l"/>
                          <a:tab pos="685800" algn="l"/>
                        </a:tabLst>
                      </a:pPr>
                      <a:endParaRPr lang="en-US" sz="1200" b="1">
                        <a:solidFill>
                          <a:schemeClr val="bg2"/>
                        </a:solidFill>
                        <a:latin typeface="Calibri" pitchFamily="34" charset="0"/>
                        <a:ea typeface="Times New Roman"/>
                        <a:cs typeface="Calibri" pitchFamily="34" charset="0"/>
                      </a:endParaRPr>
                    </a:p>
                  </a:txBody>
                  <a:tcPr marL="46958" marR="469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nSpc>
                          <a:spcPts val="1800"/>
                        </a:lnSpc>
                        <a:spcBef>
                          <a:spcPts val="0"/>
                        </a:spcBef>
                        <a:spcAft>
                          <a:spcPts val="0"/>
                        </a:spcAft>
                        <a:tabLst>
                          <a:tab pos="514350" algn="l"/>
                          <a:tab pos="685800" algn="l"/>
                        </a:tabLst>
                      </a:pPr>
                      <a:endParaRPr lang="en-US" sz="1200" b="1">
                        <a:solidFill>
                          <a:schemeClr val="bg2"/>
                        </a:solidFill>
                        <a:latin typeface="Calibri" pitchFamily="34" charset="0"/>
                        <a:ea typeface="Times New Roman"/>
                        <a:cs typeface="Calibri" pitchFamily="34" charset="0"/>
                      </a:endParaRPr>
                    </a:p>
                  </a:txBody>
                  <a:tcPr marL="46958" marR="469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lnSpc>
                          <a:spcPts val="1800"/>
                        </a:lnSpc>
                        <a:spcBef>
                          <a:spcPts val="0"/>
                        </a:spcBef>
                        <a:spcAft>
                          <a:spcPts val="0"/>
                        </a:spcAft>
                        <a:tabLst>
                          <a:tab pos="514350" algn="l"/>
                          <a:tab pos="685800" algn="l"/>
                        </a:tabLst>
                      </a:pPr>
                      <a:endParaRPr lang="en-US" sz="1200" b="1">
                        <a:solidFill>
                          <a:schemeClr val="bg2"/>
                        </a:solidFill>
                        <a:latin typeface="Calibri" pitchFamily="34" charset="0"/>
                        <a:ea typeface="Times New Roman"/>
                        <a:cs typeface="Calibri" pitchFamily="34" charset="0"/>
                      </a:endParaRPr>
                    </a:p>
                  </a:txBody>
                  <a:tcPr marL="46958" marR="46958" marT="0" marB="0">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r h="2320835">
                <a:tc>
                  <a:txBody>
                    <a:bodyPr/>
                    <a:lstStyle/>
                    <a:p>
                      <a:pPr marL="0" marR="0">
                        <a:lnSpc>
                          <a:spcPts val="1800"/>
                        </a:lnSpc>
                        <a:spcBef>
                          <a:spcPts val="0"/>
                        </a:spcBef>
                        <a:spcAft>
                          <a:spcPts val="0"/>
                        </a:spcAft>
                        <a:tabLst>
                          <a:tab pos="514350" algn="l"/>
                          <a:tab pos="685800" algn="l"/>
                        </a:tabLst>
                      </a:pPr>
                      <a:r>
                        <a:rPr lang="en-US" sz="1200" b="1">
                          <a:solidFill>
                            <a:schemeClr val="bg2"/>
                          </a:solidFill>
                          <a:latin typeface="Calibri" pitchFamily="34" charset="0"/>
                          <a:ea typeface="Times New Roman"/>
                          <a:cs typeface="Calibri" pitchFamily="34" charset="0"/>
                        </a:rPr>
                        <a:t>2.</a:t>
                      </a:r>
                    </a:p>
                  </a:txBody>
                  <a:tcPr marL="46958" marR="46958" marT="0" marB="0">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indent="0" algn="l" defTabSz="914400" rtl="0" eaLnBrk="1" fontAlgn="auto" latinLnBrk="0" hangingPunct="1">
                        <a:lnSpc>
                          <a:spcPts val="1800"/>
                        </a:lnSpc>
                        <a:spcBef>
                          <a:spcPts val="0"/>
                        </a:spcBef>
                        <a:spcAft>
                          <a:spcPts val="0"/>
                        </a:spcAft>
                        <a:buClrTx/>
                        <a:buSzTx/>
                        <a:buFontTx/>
                        <a:buNone/>
                        <a:tabLst>
                          <a:tab pos="514350" algn="l"/>
                          <a:tab pos="685800" algn="l"/>
                        </a:tabLst>
                        <a:defRPr/>
                      </a:pPr>
                      <a:r>
                        <a:rPr lang="en-US" sz="1200" b="1" dirty="0" smtClean="0">
                          <a:solidFill>
                            <a:schemeClr val="bg2"/>
                          </a:solidFill>
                          <a:latin typeface="Calibri" pitchFamily="34" charset="0"/>
                          <a:ea typeface="Times New Roman"/>
                          <a:cs typeface="Calibri" pitchFamily="34" charset="0"/>
                        </a:rPr>
                        <a:t>2005- 2012</a:t>
                      </a:r>
                    </a:p>
                    <a:p>
                      <a:pPr marL="0" marR="0">
                        <a:lnSpc>
                          <a:spcPts val="1800"/>
                        </a:lnSpc>
                        <a:spcBef>
                          <a:spcPts val="0"/>
                        </a:spcBef>
                        <a:spcAft>
                          <a:spcPts val="0"/>
                        </a:spcAft>
                        <a:tabLst>
                          <a:tab pos="514350" algn="l"/>
                          <a:tab pos="685800" algn="l"/>
                        </a:tabLst>
                      </a:pPr>
                      <a:endParaRPr lang="en-US" sz="1200" b="1" dirty="0">
                        <a:solidFill>
                          <a:schemeClr val="bg2"/>
                        </a:solidFill>
                        <a:latin typeface="Calibri" pitchFamily="34" charset="0"/>
                        <a:ea typeface="Times New Roman"/>
                        <a:cs typeface="Calibri" pitchFamily="34" charset="0"/>
                      </a:endParaRPr>
                    </a:p>
                  </a:txBody>
                  <a:tcPr marL="67944" marR="679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indent="0" algn="l" defTabSz="914400" rtl="0" eaLnBrk="1" fontAlgn="auto" latinLnBrk="0" hangingPunct="1">
                        <a:lnSpc>
                          <a:spcPts val="1800"/>
                        </a:lnSpc>
                        <a:spcBef>
                          <a:spcPts val="0"/>
                        </a:spcBef>
                        <a:spcAft>
                          <a:spcPts val="0"/>
                        </a:spcAft>
                        <a:buClrTx/>
                        <a:buSzTx/>
                        <a:buFontTx/>
                        <a:buNone/>
                        <a:tabLst>
                          <a:tab pos="514350" algn="l"/>
                          <a:tab pos="685800" algn="l"/>
                        </a:tabLst>
                        <a:defRPr/>
                      </a:pPr>
                      <a:r>
                        <a:rPr lang="en-US" sz="1200" b="1" dirty="0" smtClean="0">
                          <a:solidFill>
                            <a:schemeClr val="bg2"/>
                          </a:solidFill>
                          <a:latin typeface="Calibri" pitchFamily="34" charset="0"/>
                          <a:ea typeface="Times New Roman"/>
                          <a:cs typeface="Calibri" pitchFamily="34" charset="0"/>
                        </a:rPr>
                        <a:t>PT SKP (</a:t>
                      </a:r>
                      <a:r>
                        <a:rPr lang="en-US" sz="1200" b="1" dirty="0" err="1" smtClean="0">
                          <a:solidFill>
                            <a:schemeClr val="bg2"/>
                          </a:solidFill>
                          <a:latin typeface="Calibri" pitchFamily="34" charset="0"/>
                          <a:ea typeface="Times New Roman"/>
                          <a:cs typeface="Calibri" pitchFamily="34" charset="0"/>
                        </a:rPr>
                        <a:t>anak</a:t>
                      </a:r>
                      <a:r>
                        <a:rPr lang="en-US" sz="1200" b="1" dirty="0" smtClean="0">
                          <a:solidFill>
                            <a:schemeClr val="bg2"/>
                          </a:solidFill>
                          <a:latin typeface="Calibri" pitchFamily="34" charset="0"/>
                          <a:ea typeface="Times New Roman"/>
                          <a:cs typeface="Calibri" pitchFamily="34" charset="0"/>
                        </a:rPr>
                        <a:t> Perusahaan PT PK </a:t>
                      </a:r>
                      <a:r>
                        <a:rPr lang="en-US" sz="1200" b="1" dirty="0" err="1" smtClean="0">
                          <a:solidFill>
                            <a:schemeClr val="bg2"/>
                          </a:solidFill>
                          <a:latin typeface="Calibri" pitchFamily="34" charset="0"/>
                          <a:ea typeface="Times New Roman"/>
                          <a:cs typeface="Calibri" pitchFamily="34" charset="0"/>
                        </a:rPr>
                        <a:t>Persero</a:t>
                      </a:r>
                      <a:r>
                        <a:rPr lang="en-US" sz="1200" b="1" dirty="0" smtClean="0">
                          <a:solidFill>
                            <a:schemeClr val="bg2"/>
                          </a:solidFill>
                          <a:latin typeface="Calibri" pitchFamily="34" charset="0"/>
                          <a:ea typeface="Times New Roman"/>
                          <a:cs typeface="Calibri" pitchFamily="34" charset="0"/>
                        </a:rPr>
                        <a:t>)</a:t>
                      </a:r>
                    </a:p>
                    <a:p>
                      <a:pPr marL="0" marR="0">
                        <a:lnSpc>
                          <a:spcPts val="1800"/>
                        </a:lnSpc>
                        <a:spcBef>
                          <a:spcPts val="0"/>
                        </a:spcBef>
                        <a:spcAft>
                          <a:spcPts val="0"/>
                        </a:spcAft>
                        <a:tabLst>
                          <a:tab pos="514350" algn="l"/>
                          <a:tab pos="685800" algn="l"/>
                        </a:tabLst>
                      </a:pPr>
                      <a:r>
                        <a:rPr lang="en-US" sz="1200" b="1" dirty="0" smtClean="0">
                          <a:solidFill>
                            <a:schemeClr val="bg2"/>
                          </a:solidFill>
                          <a:latin typeface="Calibri" pitchFamily="34" charset="0"/>
                          <a:ea typeface="Times New Roman"/>
                          <a:cs typeface="Calibri" pitchFamily="34" charset="0"/>
                        </a:rPr>
                        <a:t> </a:t>
                      </a:r>
                      <a:endParaRPr lang="en-US" sz="1200" b="1" dirty="0">
                        <a:solidFill>
                          <a:schemeClr val="bg2"/>
                        </a:solidFill>
                        <a:latin typeface="Calibri" pitchFamily="34" charset="0"/>
                        <a:ea typeface="Times New Roman"/>
                        <a:cs typeface="Calibri" pitchFamily="34" charset="0"/>
                      </a:endParaRPr>
                    </a:p>
                  </a:txBody>
                  <a:tcPr marL="67944" marR="679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indent="0" algn="l" defTabSz="914400" rtl="0" eaLnBrk="1" fontAlgn="auto" latinLnBrk="0" hangingPunct="1">
                        <a:lnSpc>
                          <a:spcPts val="1800"/>
                        </a:lnSpc>
                        <a:spcBef>
                          <a:spcPts val="0"/>
                        </a:spcBef>
                        <a:spcAft>
                          <a:spcPts val="0"/>
                        </a:spcAft>
                        <a:buClrTx/>
                        <a:buSzTx/>
                        <a:buFontTx/>
                        <a:buNone/>
                        <a:tabLst>
                          <a:tab pos="514350" algn="l"/>
                          <a:tab pos="685800" algn="l"/>
                        </a:tabLst>
                        <a:defRPr/>
                      </a:pPr>
                      <a:r>
                        <a:rPr lang="en-US" sz="1200" b="1" dirty="0" err="1" smtClean="0">
                          <a:solidFill>
                            <a:schemeClr val="bg2"/>
                          </a:solidFill>
                          <a:latin typeface="Calibri" pitchFamily="34" charset="0"/>
                          <a:ea typeface="Times New Roman"/>
                          <a:cs typeface="Calibri" pitchFamily="34" charset="0"/>
                        </a:rPr>
                        <a:t>Direktur</a:t>
                      </a:r>
                      <a:r>
                        <a:rPr lang="en-US" sz="1200" b="1" dirty="0" smtClean="0">
                          <a:solidFill>
                            <a:schemeClr val="bg2"/>
                          </a:solidFill>
                          <a:latin typeface="Calibri" pitchFamily="34" charset="0"/>
                          <a:ea typeface="Times New Roman"/>
                          <a:cs typeface="Calibri" pitchFamily="34" charset="0"/>
                        </a:rPr>
                        <a:t> </a:t>
                      </a:r>
                      <a:r>
                        <a:rPr lang="en-US" sz="1200" b="1" dirty="0" err="1" smtClean="0">
                          <a:solidFill>
                            <a:schemeClr val="bg2"/>
                          </a:solidFill>
                          <a:latin typeface="Calibri" pitchFamily="34" charset="0"/>
                          <a:ea typeface="Times New Roman"/>
                          <a:cs typeface="Calibri" pitchFamily="34" charset="0"/>
                        </a:rPr>
                        <a:t>Utama</a:t>
                      </a:r>
                      <a:endParaRPr lang="en-US" sz="1200" b="1" dirty="0" smtClean="0">
                        <a:solidFill>
                          <a:schemeClr val="bg2"/>
                        </a:solidFill>
                        <a:latin typeface="Calibri" pitchFamily="34" charset="0"/>
                        <a:ea typeface="Times New Roman"/>
                        <a:cs typeface="Calibri" pitchFamily="34" charset="0"/>
                      </a:endParaRPr>
                    </a:p>
                    <a:p>
                      <a:pPr marL="0" marR="0">
                        <a:lnSpc>
                          <a:spcPts val="1800"/>
                        </a:lnSpc>
                        <a:spcBef>
                          <a:spcPts val="0"/>
                        </a:spcBef>
                        <a:spcAft>
                          <a:spcPts val="0"/>
                        </a:spcAft>
                        <a:tabLst>
                          <a:tab pos="514350" algn="l"/>
                          <a:tab pos="685800" algn="l"/>
                        </a:tabLst>
                      </a:pPr>
                      <a:endParaRPr lang="en-US" sz="1200" b="1" dirty="0">
                        <a:solidFill>
                          <a:schemeClr val="bg2"/>
                        </a:solidFill>
                        <a:latin typeface="Calibri" pitchFamily="34" charset="0"/>
                        <a:ea typeface="Times New Roman"/>
                        <a:cs typeface="Calibri" pitchFamily="34" charset="0"/>
                      </a:endParaRPr>
                    </a:p>
                  </a:txBody>
                  <a:tcPr marL="67944" marR="679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nSpc>
                          <a:spcPts val="1800"/>
                        </a:lnSpc>
                        <a:spcBef>
                          <a:spcPts val="0"/>
                        </a:spcBef>
                        <a:spcAft>
                          <a:spcPts val="0"/>
                        </a:spcAft>
                        <a:tabLst>
                          <a:tab pos="514350" algn="l"/>
                          <a:tab pos="685800" algn="l"/>
                        </a:tabLst>
                      </a:pPr>
                      <a:r>
                        <a:rPr lang="en-US" sz="1200" b="1" dirty="0" err="1" smtClean="0">
                          <a:solidFill>
                            <a:schemeClr val="bg2"/>
                          </a:solidFill>
                          <a:latin typeface="Calibri" pitchFamily="34" charset="0"/>
                          <a:ea typeface="Times New Roman"/>
                          <a:cs typeface="Calibri" pitchFamily="34" charset="0"/>
                        </a:rPr>
                        <a:t>Bertanggung</a:t>
                      </a:r>
                      <a:r>
                        <a:rPr lang="en-US" sz="1200" b="1" dirty="0" smtClean="0">
                          <a:solidFill>
                            <a:schemeClr val="bg2"/>
                          </a:solidFill>
                          <a:latin typeface="Calibri" pitchFamily="34" charset="0"/>
                          <a:ea typeface="Times New Roman"/>
                          <a:cs typeface="Calibri" pitchFamily="34" charset="0"/>
                        </a:rPr>
                        <a:t> </a:t>
                      </a:r>
                      <a:r>
                        <a:rPr lang="en-US" sz="1200" b="1" dirty="0" err="1" smtClean="0">
                          <a:solidFill>
                            <a:schemeClr val="bg2"/>
                          </a:solidFill>
                          <a:latin typeface="Calibri" pitchFamily="34" charset="0"/>
                          <a:ea typeface="Times New Roman"/>
                          <a:cs typeface="Calibri" pitchFamily="34" charset="0"/>
                        </a:rPr>
                        <a:t>Jawab</a:t>
                      </a:r>
                      <a:r>
                        <a:rPr lang="en-US" sz="1200" b="1" dirty="0" smtClean="0">
                          <a:solidFill>
                            <a:schemeClr val="bg2"/>
                          </a:solidFill>
                          <a:latin typeface="Calibri" pitchFamily="34" charset="0"/>
                          <a:ea typeface="Times New Roman"/>
                          <a:cs typeface="Calibri" pitchFamily="34" charset="0"/>
                        </a:rPr>
                        <a:t>, </a:t>
                      </a:r>
                      <a:r>
                        <a:rPr lang="en-US" sz="1200" b="1" dirty="0" err="1" smtClean="0">
                          <a:solidFill>
                            <a:schemeClr val="bg2"/>
                          </a:solidFill>
                          <a:latin typeface="Calibri" pitchFamily="34" charset="0"/>
                          <a:ea typeface="Times New Roman"/>
                          <a:cs typeface="Calibri" pitchFamily="34" charset="0"/>
                        </a:rPr>
                        <a:t>memimpin</a:t>
                      </a:r>
                      <a:r>
                        <a:rPr lang="en-US" sz="1200" b="1" dirty="0" smtClean="0">
                          <a:solidFill>
                            <a:schemeClr val="bg2"/>
                          </a:solidFill>
                          <a:latin typeface="Calibri" pitchFamily="34" charset="0"/>
                          <a:ea typeface="Times New Roman"/>
                          <a:cs typeface="Calibri" pitchFamily="34" charset="0"/>
                        </a:rPr>
                        <a:t>, </a:t>
                      </a:r>
                      <a:r>
                        <a:rPr lang="en-US" sz="1200" b="1" dirty="0" err="1" smtClean="0">
                          <a:solidFill>
                            <a:schemeClr val="bg2"/>
                          </a:solidFill>
                          <a:latin typeface="Calibri" pitchFamily="34" charset="0"/>
                          <a:ea typeface="Times New Roman"/>
                          <a:cs typeface="Calibri" pitchFamily="34" charset="0"/>
                        </a:rPr>
                        <a:t>membuat</a:t>
                      </a:r>
                      <a:r>
                        <a:rPr lang="en-US" sz="1200" b="1" dirty="0" smtClean="0">
                          <a:solidFill>
                            <a:schemeClr val="bg2"/>
                          </a:solidFill>
                          <a:latin typeface="Calibri" pitchFamily="34" charset="0"/>
                          <a:ea typeface="Times New Roman"/>
                          <a:cs typeface="Calibri" pitchFamily="34" charset="0"/>
                        </a:rPr>
                        <a:t> </a:t>
                      </a:r>
                      <a:r>
                        <a:rPr lang="en-US" sz="1200" b="1" dirty="0" err="1" smtClean="0">
                          <a:solidFill>
                            <a:schemeClr val="bg2"/>
                          </a:solidFill>
                          <a:latin typeface="Calibri" pitchFamily="34" charset="0"/>
                          <a:ea typeface="Times New Roman"/>
                          <a:cs typeface="Calibri" pitchFamily="34" charset="0"/>
                        </a:rPr>
                        <a:t>kebijakan</a:t>
                      </a:r>
                      <a:r>
                        <a:rPr lang="en-US" sz="1200" b="1" dirty="0" smtClean="0">
                          <a:solidFill>
                            <a:schemeClr val="bg2"/>
                          </a:solidFill>
                          <a:latin typeface="Calibri" pitchFamily="34" charset="0"/>
                          <a:ea typeface="Times New Roman"/>
                          <a:cs typeface="Calibri" pitchFamily="34" charset="0"/>
                        </a:rPr>
                        <a:t> </a:t>
                      </a:r>
                      <a:r>
                        <a:rPr lang="en-US" sz="1200" b="1" dirty="0" err="1" smtClean="0">
                          <a:solidFill>
                            <a:schemeClr val="bg2"/>
                          </a:solidFill>
                          <a:latin typeface="Calibri" pitchFamily="34" charset="0"/>
                          <a:ea typeface="Times New Roman"/>
                          <a:cs typeface="Calibri" pitchFamily="34" charset="0"/>
                        </a:rPr>
                        <a:t>visi</a:t>
                      </a:r>
                      <a:r>
                        <a:rPr lang="en-US" sz="1200" b="1" dirty="0" smtClean="0">
                          <a:solidFill>
                            <a:schemeClr val="bg2"/>
                          </a:solidFill>
                          <a:latin typeface="Calibri" pitchFamily="34" charset="0"/>
                          <a:ea typeface="Times New Roman"/>
                          <a:cs typeface="Calibri" pitchFamily="34" charset="0"/>
                        </a:rPr>
                        <a:t>, </a:t>
                      </a:r>
                      <a:r>
                        <a:rPr lang="en-US" sz="1200" b="1" dirty="0" err="1" smtClean="0">
                          <a:solidFill>
                            <a:schemeClr val="bg2"/>
                          </a:solidFill>
                          <a:latin typeface="Calibri" pitchFamily="34" charset="0"/>
                          <a:ea typeface="Times New Roman"/>
                          <a:cs typeface="Calibri" pitchFamily="34" charset="0"/>
                        </a:rPr>
                        <a:t>misi</a:t>
                      </a:r>
                      <a:r>
                        <a:rPr lang="en-US" sz="1200" b="1" dirty="0" smtClean="0">
                          <a:solidFill>
                            <a:schemeClr val="bg2"/>
                          </a:solidFill>
                          <a:latin typeface="Calibri" pitchFamily="34" charset="0"/>
                          <a:ea typeface="Times New Roman"/>
                          <a:cs typeface="Calibri" pitchFamily="34" charset="0"/>
                        </a:rPr>
                        <a:t> </a:t>
                      </a:r>
                      <a:r>
                        <a:rPr lang="en-US" sz="1200" b="1" dirty="0" err="1" smtClean="0">
                          <a:solidFill>
                            <a:schemeClr val="bg2"/>
                          </a:solidFill>
                          <a:latin typeface="Calibri" pitchFamily="34" charset="0"/>
                          <a:ea typeface="Times New Roman"/>
                          <a:cs typeface="Calibri" pitchFamily="34" charset="0"/>
                        </a:rPr>
                        <a:t>perusahaan</a:t>
                      </a:r>
                      <a:r>
                        <a:rPr lang="en-US" sz="1200" b="1" dirty="0" smtClean="0">
                          <a:solidFill>
                            <a:schemeClr val="bg2"/>
                          </a:solidFill>
                          <a:latin typeface="Calibri" pitchFamily="34" charset="0"/>
                          <a:ea typeface="Times New Roman"/>
                          <a:cs typeface="Calibri" pitchFamily="34" charset="0"/>
                        </a:rPr>
                        <a:t> </a:t>
                      </a:r>
                      <a:r>
                        <a:rPr lang="en-US" sz="1200" b="1" dirty="0" err="1" smtClean="0">
                          <a:solidFill>
                            <a:schemeClr val="bg2"/>
                          </a:solidFill>
                          <a:latin typeface="Calibri" pitchFamily="34" charset="0"/>
                          <a:ea typeface="Times New Roman"/>
                          <a:cs typeface="Calibri" pitchFamily="34" charset="0"/>
                        </a:rPr>
                        <a:t>dalam</a:t>
                      </a:r>
                      <a:r>
                        <a:rPr lang="en-US" sz="1200" b="1" dirty="0" smtClean="0">
                          <a:solidFill>
                            <a:schemeClr val="bg2"/>
                          </a:solidFill>
                          <a:latin typeface="Calibri" pitchFamily="34" charset="0"/>
                          <a:ea typeface="Times New Roman"/>
                          <a:cs typeface="Calibri" pitchFamily="34" charset="0"/>
                        </a:rPr>
                        <a:t> </a:t>
                      </a:r>
                      <a:r>
                        <a:rPr lang="en-US" sz="1200" b="1" dirty="0" err="1" smtClean="0">
                          <a:solidFill>
                            <a:schemeClr val="bg2"/>
                          </a:solidFill>
                          <a:latin typeface="Calibri" pitchFamily="34" charset="0"/>
                          <a:ea typeface="Times New Roman"/>
                          <a:cs typeface="Calibri" pitchFamily="34" charset="0"/>
                        </a:rPr>
                        <a:t>bisnis</a:t>
                      </a:r>
                      <a:r>
                        <a:rPr lang="en-US" sz="1200" b="1" dirty="0" smtClean="0">
                          <a:solidFill>
                            <a:schemeClr val="bg2"/>
                          </a:solidFill>
                          <a:latin typeface="Calibri" pitchFamily="34" charset="0"/>
                          <a:ea typeface="Times New Roman"/>
                          <a:cs typeface="Calibri" pitchFamily="34" charset="0"/>
                        </a:rPr>
                        <a:t> </a:t>
                      </a:r>
                      <a:r>
                        <a:rPr lang="en-US" sz="1200" b="1" dirty="0" err="1" smtClean="0">
                          <a:solidFill>
                            <a:schemeClr val="bg2"/>
                          </a:solidFill>
                          <a:latin typeface="Calibri" pitchFamily="34" charset="0"/>
                          <a:ea typeface="Times New Roman"/>
                          <a:cs typeface="Calibri" pitchFamily="34" charset="0"/>
                        </a:rPr>
                        <a:t>pembuatan</a:t>
                      </a:r>
                      <a:r>
                        <a:rPr lang="en-US" sz="1200" b="1" dirty="0" smtClean="0">
                          <a:solidFill>
                            <a:schemeClr val="bg2"/>
                          </a:solidFill>
                          <a:latin typeface="Calibri" pitchFamily="34" charset="0"/>
                          <a:ea typeface="Times New Roman"/>
                          <a:cs typeface="Calibri" pitchFamily="34" charset="0"/>
                        </a:rPr>
                        <a:t> </a:t>
                      </a:r>
                      <a:r>
                        <a:rPr lang="en-US" sz="1200" b="1" dirty="0" err="1" smtClean="0">
                          <a:solidFill>
                            <a:schemeClr val="bg2"/>
                          </a:solidFill>
                          <a:latin typeface="Calibri" pitchFamily="34" charset="0"/>
                          <a:ea typeface="Times New Roman"/>
                          <a:cs typeface="Calibri" pitchFamily="34" charset="0"/>
                        </a:rPr>
                        <a:t>Asam</a:t>
                      </a:r>
                      <a:r>
                        <a:rPr lang="en-US" sz="1200" b="1" dirty="0" smtClean="0">
                          <a:solidFill>
                            <a:schemeClr val="bg2"/>
                          </a:solidFill>
                          <a:latin typeface="Calibri" pitchFamily="34" charset="0"/>
                          <a:ea typeface="Times New Roman"/>
                          <a:cs typeface="Calibri" pitchFamily="34" charset="0"/>
                        </a:rPr>
                        <a:t> </a:t>
                      </a:r>
                      <a:r>
                        <a:rPr lang="en-US" sz="1200" b="1" dirty="0" err="1" smtClean="0">
                          <a:solidFill>
                            <a:schemeClr val="bg2"/>
                          </a:solidFill>
                          <a:latin typeface="Calibri" pitchFamily="34" charset="0"/>
                          <a:ea typeface="Times New Roman"/>
                          <a:cs typeface="Calibri" pitchFamily="34" charset="0"/>
                        </a:rPr>
                        <a:t>Formiat</a:t>
                      </a:r>
                      <a:r>
                        <a:rPr lang="en-US" sz="1200" b="1" dirty="0" smtClean="0">
                          <a:solidFill>
                            <a:schemeClr val="bg2"/>
                          </a:solidFill>
                          <a:latin typeface="Calibri" pitchFamily="34" charset="0"/>
                          <a:ea typeface="Times New Roman"/>
                          <a:cs typeface="Calibri" pitchFamily="34" charset="0"/>
                        </a:rPr>
                        <a:t>. </a:t>
                      </a:r>
                    </a:p>
                    <a:p>
                      <a:pPr marL="0" marR="0">
                        <a:lnSpc>
                          <a:spcPts val="1800"/>
                        </a:lnSpc>
                        <a:spcBef>
                          <a:spcPts val="0"/>
                        </a:spcBef>
                        <a:spcAft>
                          <a:spcPts val="0"/>
                        </a:spcAft>
                        <a:tabLst>
                          <a:tab pos="514350" algn="l"/>
                          <a:tab pos="685800" algn="l"/>
                        </a:tabLst>
                      </a:pPr>
                      <a:r>
                        <a:rPr lang="en-US" sz="1200" b="1" dirty="0" err="1" smtClean="0">
                          <a:solidFill>
                            <a:schemeClr val="bg2"/>
                          </a:solidFill>
                          <a:latin typeface="Calibri" pitchFamily="34" charset="0"/>
                          <a:ea typeface="Times New Roman"/>
                          <a:cs typeface="Calibri" pitchFamily="34" charset="0"/>
                        </a:rPr>
                        <a:t>Kapasitas</a:t>
                      </a:r>
                      <a:r>
                        <a:rPr lang="en-US" sz="1200" b="1" dirty="0" smtClean="0">
                          <a:solidFill>
                            <a:schemeClr val="bg2"/>
                          </a:solidFill>
                          <a:latin typeface="Calibri" pitchFamily="34" charset="0"/>
                          <a:ea typeface="Times New Roman"/>
                          <a:cs typeface="Calibri" pitchFamily="34" charset="0"/>
                        </a:rPr>
                        <a:t> </a:t>
                      </a:r>
                      <a:r>
                        <a:rPr lang="en-US" sz="1200" b="1" dirty="0" err="1" smtClean="0">
                          <a:solidFill>
                            <a:schemeClr val="bg2"/>
                          </a:solidFill>
                          <a:latin typeface="Calibri" pitchFamily="34" charset="0"/>
                          <a:ea typeface="Times New Roman"/>
                          <a:cs typeface="Calibri" pitchFamily="34" charset="0"/>
                        </a:rPr>
                        <a:t>pabrik</a:t>
                      </a:r>
                      <a:r>
                        <a:rPr lang="en-US" sz="1200" b="1" dirty="0" smtClean="0">
                          <a:solidFill>
                            <a:schemeClr val="bg2"/>
                          </a:solidFill>
                          <a:latin typeface="Calibri" pitchFamily="34" charset="0"/>
                          <a:ea typeface="Times New Roman"/>
                          <a:cs typeface="Calibri" pitchFamily="34" charset="0"/>
                        </a:rPr>
                        <a:t> 11 000 ton/</a:t>
                      </a:r>
                      <a:r>
                        <a:rPr lang="en-US" sz="1200" b="1" dirty="0" err="1" smtClean="0">
                          <a:solidFill>
                            <a:schemeClr val="bg2"/>
                          </a:solidFill>
                          <a:latin typeface="Calibri" pitchFamily="34" charset="0"/>
                          <a:ea typeface="Times New Roman"/>
                          <a:cs typeface="Calibri" pitchFamily="34" charset="0"/>
                        </a:rPr>
                        <a:t>thn</a:t>
                      </a:r>
                      <a:r>
                        <a:rPr lang="en-US" sz="1200" b="1" dirty="0" smtClean="0">
                          <a:solidFill>
                            <a:schemeClr val="bg2"/>
                          </a:solidFill>
                          <a:latin typeface="Calibri" pitchFamily="34" charset="0"/>
                          <a:ea typeface="Times New Roman"/>
                          <a:cs typeface="Calibri" pitchFamily="34" charset="0"/>
                        </a:rPr>
                        <a:t>. (</a:t>
                      </a:r>
                      <a:r>
                        <a:rPr lang="en-US" sz="1200" b="1" dirty="0" err="1" smtClean="0">
                          <a:solidFill>
                            <a:schemeClr val="bg2"/>
                          </a:solidFill>
                          <a:latin typeface="Calibri" pitchFamily="34" charset="0"/>
                          <a:ea typeface="Times New Roman"/>
                          <a:cs typeface="Calibri" pitchFamily="34" charset="0"/>
                        </a:rPr>
                        <a:t>Satu-satunya</a:t>
                      </a:r>
                      <a:r>
                        <a:rPr lang="en-US" sz="1200" b="1" dirty="0" smtClean="0">
                          <a:solidFill>
                            <a:schemeClr val="bg2"/>
                          </a:solidFill>
                          <a:latin typeface="Calibri" pitchFamily="34" charset="0"/>
                          <a:ea typeface="Times New Roman"/>
                          <a:cs typeface="Calibri" pitchFamily="34" charset="0"/>
                        </a:rPr>
                        <a:t> </a:t>
                      </a:r>
                      <a:r>
                        <a:rPr lang="en-US" sz="1200" b="1" dirty="0" err="1" smtClean="0">
                          <a:solidFill>
                            <a:schemeClr val="bg2"/>
                          </a:solidFill>
                          <a:latin typeface="Calibri" pitchFamily="34" charset="0"/>
                          <a:ea typeface="Times New Roman"/>
                          <a:cs typeface="Calibri" pitchFamily="34" charset="0"/>
                        </a:rPr>
                        <a:t>pabrik</a:t>
                      </a:r>
                      <a:r>
                        <a:rPr lang="en-US" sz="1200" b="1" dirty="0" smtClean="0">
                          <a:solidFill>
                            <a:schemeClr val="bg2"/>
                          </a:solidFill>
                          <a:latin typeface="Calibri" pitchFamily="34" charset="0"/>
                          <a:ea typeface="Times New Roman"/>
                          <a:cs typeface="Calibri" pitchFamily="34" charset="0"/>
                        </a:rPr>
                        <a:t> </a:t>
                      </a:r>
                      <a:r>
                        <a:rPr lang="en-US" sz="1200" b="1" dirty="0" err="1" smtClean="0">
                          <a:solidFill>
                            <a:schemeClr val="bg2"/>
                          </a:solidFill>
                          <a:latin typeface="Calibri" pitchFamily="34" charset="0"/>
                          <a:ea typeface="Times New Roman"/>
                          <a:cs typeface="Calibri" pitchFamily="34" charset="0"/>
                        </a:rPr>
                        <a:t>Asam</a:t>
                      </a:r>
                      <a:r>
                        <a:rPr lang="en-US" sz="1200" b="1" dirty="0" smtClean="0">
                          <a:solidFill>
                            <a:schemeClr val="bg2"/>
                          </a:solidFill>
                          <a:latin typeface="Calibri" pitchFamily="34" charset="0"/>
                          <a:ea typeface="Times New Roman"/>
                          <a:cs typeface="Calibri" pitchFamily="34" charset="0"/>
                        </a:rPr>
                        <a:t> </a:t>
                      </a:r>
                      <a:r>
                        <a:rPr lang="en-US" sz="1200" b="1" dirty="0" err="1" smtClean="0">
                          <a:solidFill>
                            <a:schemeClr val="bg2"/>
                          </a:solidFill>
                          <a:latin typeface="Calibri" pitchFamily="34" charset="0"/>
                          <a:ea typeface="Times New Roman"/>
                          <a:cs typeface="Calibri" pitchFamily="34" charset="0"/>
                        </a:rPr>
                        <a:t>Formiat</a:t>
                      </a:r>
                      <a:r>
                        <a:rPr lang="en-US" sz="1200" b="1" dirty="0" smtClean="0">
                          <a:solidFill>
                            <a:schemeClr val="bg2"/>
                          </a:solidFill>
                          <a:latin typeface="Calibri" pitchFamily="34" charset="0"/>
                          <a:ea typeface="Times New Roman"/>
                          <a:cs typeface="Calibri" pitchFamily="34" charset="0"/>
                        </a:rPr>
                        <a:t> </a:t>
                      </a:r>
                      <a:r>
                        <a:rPr lang="en-US" sz="1200" b="1" dirty="0" err="1" smtClean="0">
                          <a:solidFill>
                            <a:schemeClr val="bg2"/>
                          </a:solidFill>
                          <a:latin typeface="Calibri" pitchFamily="34" charset="0"/>
                          <a:ea typeface="Times New Roman"/>
                          <a:cs typeface="Calibri" pitchFamily="34" charset="0"/>
                        </a:rPr>
                        <a:t>di</a:t>
                      </a:r>
                      <a:r>
                        <a:rPr lang="en-US" sz="1200" b="1" dirty="0" smtClean="0">
                          <a:solidFill>
                            <a:schemeClr val="bg2"/>
                          </a:solidFill>
                          <a:latin typeface="Calibri" pitchFamily="34" charset="0"/>
                          <a:ea typeface="Times New Roman"/>
                          <a:cs typeface="Calibri" pitchFamily="34" charset="0"/>
                        </a:rPr>
                        <a:t> Asia Tenggara). </a:t>
                      </a:r>
                    </a:p>
                    <a:p>
                      <a:pPr marL="0" marR="0">
                        <a:lnSpc>
                          <a:spcPts val="1800"/>
                        </a:lnSpc>
                        <a:spcBef>
                          <a:spcPts val="0"/>
                        </a:spcBef>
                        <a:spcAft>
                          <a:spcPts val="0"/>
                        </a:spcAft>
                        <a:tabLst>
                          <a:tab pos="514350" algn="l"/>
                          <a:tab pos="685800" algn="l"/>
                        </a:tabLst>
                      </a:pPr>
                      <a:endParaRPr lang="en-US" sz="1200" b="1" dirty="0" smtClean="0">
                        <a:solidFill>
                          <a:schemeClr val="bg2"/>
                        </a:solidFill>
                        <a:latin typeface="Calibri" pitchFamily="34" charset="0"/>
                        <a:ea typeface="Times New Roman"/>
                        <a:cs typeface="Calibri" pitchFamily="34" charset="0"/>
                      </a:endParaRPr>
                    </a:p>
                    <a:p>
                      <a:pPr marL="0" marR="0">
                        <a:lnSpc>
                          <a:spcPts val="1800"/>
                        </a:lnSpc>
                        <a:spcBef>
                          <a:spcPts val="0"/>
                        </a:spcBef>
                        <a:spcAft>
                          <a:spcPts val="0"/>
                        </a:spcAft>
                        <a:tabLst>
                          <a:tab pos="514350" algn="l"/>
                          <a:tab pos="685800" algn="l"/>
                        </a:tabLst>
                      </a:pPr>
                      <a:r>
                        <a:rPr lang="en-US" sz="1200" b="1" dirty="0" smtClean="0">
                          <a:solidFill>
                            <a:schemeClr val="bg2"/>
                          </a:solidFill>
                          <a:latin typeface="Calibri" pitchFamily="34" charset="0"/>
                          <a:ea typeface="Times New Roman"/>
                          <a:cs typeface="Calibri" pitchFamily="34" charset="0"/>
                        </a:rPr>
                        <a:t>    </a:t>
                      </a:r>
                      <a:r>
                        <a:rPr lang="en-US" sz="1200" b="1" dirty="0" smtClean="0">
                          <a:solidFill>
                            <a:srgbClr val="3333CC"/>
                          </a:solidFill>
                          <a:latin typeface="Calibri" pitchFamily="34" charset="0"/>
                          <a:ea typeface="Times New Roman"/>
                          <a:cs typeface="Calibri" pitchFamily="34" charset="0"/>
                        </a:rPr>
                        <a:t>( </a:t>
                      </a:r>
                      <a:r>
                        <a:rPr lang="en-US" sz="1200" b="1" dirty="0" err="1" smtClean="0">
                          <a:solidFill>
                            <a:srgbClr val="3333CC"/>
                          </a:solidFill>
                          <a:latin typeface="Calibri" pitchFamily="34" charset="0"/>
                          <a:ea typeface="Times New Roman"/>
                          <a:cs typeface="Calibri" pitchFamily="34" charset="0"/>
                        </a:rPr>
                        <a:t>Bukti</a:t>
                      </a:r>
                      <a:r>
                        <a:rPr lang="en-US" sz="1200" b="1" dirty="0" smtClean="0">
                          <a:solidFill>
                            <a:srgbClr val="3333CC"/>
                          </a:solidFill>
                          <a:latin typeface="Calibri" pitchFamily="34" charset="0"/>
                          <a:ea typeface="Times New Roman"/>
                          <a:cs typeface="Calibri" pitchFamily="34" charset="0"/>
                        </a:rPr>
                        <a:t> </a:t>
                      </a:r>
                      <a:r>
                        <a:rPr lang="en-US" sz="1200" b="1" dirty="0" err="1" smtClean="0">
                          <a:solidFill>
                            <a:srgbClr val="3333CC"/>
                          </a:solidFill>
                          <a:latin typeface="Calibri" pitchFamily="34" charset="0"/>
                          <a:ea typeface="Times New Roman"/>
                          <a:cs typeface="Calibri" pitchFamily="34" charset="0"/>
                        </a:rPr>
                        <a:t>Terlampir</a:t>
                      </a:r>
                      <a:r>
                        <a:rPr lang="en-US" sz="1200" b="1" dirty="0" smtClean="0">
                          <a:solidFill>
                            <a:srgbClr val="3333CC"/>
                          </a:solidFill>
                          <a:latin typeface="Calibri" pitchFamily="34" charset="0"/>
                          <a:ea typeface="Times New Roman"/>
                          <a:cs typeface="Calibri" pitchFamily="34" charset="0"/>
                        </a:rPr>
                        <a:t> ).</a:t>
                      </a:r>
                      <a:endParaRPr lang="en-US" sz="1200" dirty="0">
                        <a:solidFill>
                          <a:schemeClr val="bg2"/>
                        </a:solidFill>
                        <a:latin typeface="Calibri" pitchFamily="34" charset="0"/>
                        <a:ea typeface="Times New Roman"/>
                        <a:cs typeface="Calibri" pitchFamily="34" charset="0"/>
                      </a:endParaRPr>
                    </a:p>
                  </a:txBody>
                  <a:tcPr marL="67944" marR="679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tab pos="514350" algn="l"/>
                          <a:tab pos="685800" algn="l"/>
                        </a:tabLst>
                        <a:defRPr/>
                      </a:pPr>
                      <a:endParaRPr lang="en-US" sz="1200" b="1" dirty="0" smtClean="0">
                        <a:solidFill>
                          <a:srgbClr val="3333CC"/>
                        </a:solidFill>
                        <a:latin typeface="Calibri" pitchFamily="34" charset="0"/>
                        <a:ea typeface="Times New Roman"/>
                        <a:cs typeface="Calibri" pitchFamily="34" charset="0"/>
                      </a:endParaRPr>
                    </a:p>
                    <a:p>
                      <a:pPr marL="0" marR="0" indent="0" algn="just" defTabSz="914400" rtl="0" eaLnBrk="1" fontAlgn="auto" latinLnBrk="0" hangingPunct="1">
                        <a:lnSpc>
                          <a:spcPct val="100000"/>
                        </a:lnSpc>
                        <a:spcBef>
                          <a:spcPts val="0"/>
                        </a:spcBef>
                        <a:spcAft>
                          <a:spcPts val="0"/>
                        </a:spcAft>
                        <a:buClrTx/>
                        <a:buSzTx/>
                        <a:buFontTx/>
                        <a:buNone/>
                        <a:tabLst>
                          <a:tab pos="514350" algn="l"/>
                          <a:tab pos="685800" algn="l"/>
                        </a:tabLst>
                        <a:defRPr/>
                      </a:pPr>
                      <a:r>
                        <a:rPr lang="en-US" sz="1200" b="1" dirty="0" smtClean="0">
                          <a:solidFill>
                            <a:srgbClr val="000000"/>
                          </a:solidFill>
                          <a:latin typeface="Calibri" pitchFamily="34" charset="0"/>
                          <a:ea typeface="Times New Roman"/>
                          <a:cs typeface="Calibri" pitchFamily="34" charset="0"/>
                        </a:rPr>
                        <a:t>P.10.1.3; P.10.1.4</a:t>
                      </a:r>
                    </a:p>
                    <a:p>
                      <a:pPr marL="0" marR="0" algn="just">
                        <a:spcBef>
                          <a:spcPts val="0"/>
                        </a:spcBef>
                        <a:spcAft>
                          <a:spcPts val="0"/>
                        </a:spcAft>
                        <a:tabLst>
                          <a:tab pos="514350" algn="l"/>
                          <a:tab pos="685800" algn="l"/>
                        </a:tabLst>
                      </a:pPr>
                      <a:r>
                        <a:rPr lang="en-US" sz="1200" b="1" dirty="0" smtClean="0">
                          <a:solidFill>
                            <a:srgbClr val="000000"/>
                          </a:solidFill>
                          <a:latin typeface="Calibri" pitchFamily="34" charset="0"/>
                          <a:ea typeface="Times New Roman"/>
                          <a:cs typeface="Calibri" pitchFamily="34" charset="0"/>
                        </a:rPr>
                        <a:t>P.10.2.1;</a:t>
                      </a:r>
                      <a:r>
                        <a:rPr lang="en-US" sz="1200" b="1" baseline="0" dirty="0" smtClean="0">
                          <a:solidFill>
                            <a:srgbClr val="000000"/>
                          </a:solidFill>
                          <a:latin typeface="Calibri" pitchFamily="34" charset="0"/>
                          <a:ea typeface="Times New Roman"/>
                          <a:cs typeface="Calibri" pitchFamily="34" charset="0"/>
                        </a:rPr>
                        <a:t> </a:t>
                      </a:r>
                      <a:r>
                        <a:rPr lang="en-US" sz="1200" b="1" dirty="0" smtClean="0">
                          <a:solidFill>
                            <a:srgbClr val="000000"/>
                          </a:solidFill>
                          <a:latin typeface="Calibri" pitchFamily="34" charset="0"/>
                          <a:ea typeface="Times New Roman"/>
                          <a:cs typeface="Calibri" pitchFamily="34" charset="0"/>
                        </a:rPr>
                        <a:t>P.10.2.4         P.10.3.1</a:t>
                      </a:r>
                      <a:r>
                        <a:rPr lang="en-US" sz="1200" b="1" baseline="0" dirty="0" smtClean="0">
                          <a:solidFill>
                            <a:srgbClr val="000000"/>
                          </a:solidFill>
                          <a:latin typeface="Calibri" pitchFamily="34" charset="0"/>
                          <a:ea typeface="Times New Roman"/>
                          <a:cs typeface="Calibri" pitchFamily="34" charset="0"/>
                        </a:rPr>
                        <a:t>; P</a:t>
                      </a:r>
                      <a:r>
                        <a:rPr lang="en-US" sz="1200" b="1" dirty="0" smtClean="0">
                          <a:solidFill>
                            <a:srgbClr val="000000"/>
                          </a:solidFill>
                          <a:latin typeface="Calibri" pitchFamily="34" charset="0"/>
                          <a:ea typeface="Times New Roman"/>
                          <a:cs typeface="Calibri" pitchFamily="34" charset="0"/>
                        </a:rPr>
                        <a:t>.10.3.7</a:t>
                      </a:r>
                    </a:p>
                    <a:p>
                      <a:pPr marL="0" marR="0" algn="just">
                        <a:spcBef>
                          <a:spcPts val="0"/>
                        </a:spcBef>
                        <a:spcAft>
                          <a:spcPts val="0"/>
                        </a:spcAft>
                        <a:tabLst>
                          <a:tab pos="514350" algn="l"/>
                          <a:tab pos="685800" algn="l"/>
                        </a:tabLst>
                      </a:pPr>
                      <a:r>
                        <a:rPr lang="en-US" sz="1200" b="1" dirty="0" smtClean="0">
                          <a:solidFill>
                            <a:srgbClr val="000000"/>
                          </a:solidFill>
                          <a:latin typeface="Calibri" pitchFamily="34" charset="0"/>
                          <a:ea typeface="Times New Roman"/>
                          <a:cs typeface="Calibri" pitchFamily="34" charset="0"/>
                        </a:rPr>
                        <a:t>P.10.4.1</a:t>
                      </a:r>
                      <a:r>
                        <a:rPr lang="en-US" sz="1200" b="1" baseline="0" dirty="0" smtClean="0">
                          <a:solidFill>
                            <a:srgbClr val="000000"/>
                          </a:solidFill>
                          <a:latin typeface="Calibri" pitchFamily="34" charset="0"/>
                          <a:ea typeface="Times New Roman"/>
                          <a:cs typeface="Calibri" pitchFamily="34" charset="0"/>
                        </a:rPr>
                        <a:t>; </a:t>
                      </a:r>
                      <a:r>
                        <a:rPr lang="en-US" sz="1200" b="1" dirty="0" smtClean="0">
                          <a:solidFill>
                            <a:srgbClr val="000000"/>
                          </a:solidFill>
                          <a:latin typeface="Calibri" pitchFamily="34" charset="0"/>
                          <a:ea typeface="Times New Roman"/>
                          <a:cs typeface="Calibri" pitchFamily="34" charset="0"/>
                        </a:rPr>
                        <a:t>P.10.4.4</a:t>
                      </a:r>
                    </a:p>
                    <a:p>
                      <a:pPr marL="0" marR="0" indent="0" algn="just" defTabSz="914400" rtl="0" eaLnBrk="1" fontAlgn="auto" latinLnBrk="0" hangingPunct="1">
                        <a:lnSpc>
                          <a:spcPct val="100000"/>
                        </a:lnSpc>
                        <a:spcBef>
                          <a:spcPts val="0"/>
                        </a:spcBef>
                        <a:spcAft>
                          <a:spcPts val="0"/>
                        </a:spcAft>
                        <a:buClrTx/>
                        <a:buSzTx/>
                        <a:buFontTx/>
                        <a:buNone/>
                        <a:tabLst>
                          <a:tab pos="514350" algn="l"/>
                          <a:tab pos="685800" algn="l"/>
                        </a:tabLst>
                        <a:defRPr/>
                      </a:pPr>
                      <a:r>
                        <a:rPr lang="en-US" sz="1200" b="1" dirty="0" smtClean="0">
                          <a:solidFill>
                            <a:srgbClr val="000000"/>
                          </a:solidFill>
                          <a:latin typeface="Calibri" pitchFamily="34" charset="0"/>
                          <a:ea typeface="Times New Roman"/>
                          <a:cs typeface="Calibri" pitchFamily="34" charset="0"/>
                        </a:rPr>
                        <a:t>P.10.5.1;P.10.5.5</a:t>
                      </a:r>
                      <a:r>
                        <a:rPr lang="en-US" sz="1200" b="1" baseline="0" dirty="0" smtClean="0">
                          <a:solidFill>
                            <a:srgbClr val="000000"/>
                          </a:solidFill>
                          <a:latin typeface="Calibri" pitchFamily="34" charset="0"/>
                          <a:ea typeface="Times New Roman"/>
                          <a:cs typeface="Calibri" pitchFamily="34" charset="0"/>
                        </a:rPr>
                        <a:t>  </a:t>
                      </a:r>
                      <a:r>
                        <a:rPr lang="en-US" sz="1200" b="1" dirty="0" smtClean="0">
                          <a:solidFill>
                            <a:srgbClr val="000000"/>
                          </a:solidFill>
                          <a:latin typeface="Calibri" pitchFamily="34" charset="0"/>
                          <a:ea typeface="Times New Roman"/>
                          <a:cs typeface="Calibri" pitchFamily="34" charset="0"/>
                        </a:rPr>
                        <a:t>P,10.6.5</a:t>
                      </a:r>
                    </a:p>
                    <a:p>
                      <a:pPr marL="0" marR="0" indent="0" algn="just" defTabSz="914400" rtl="0" eaLnBrk="1" fontAlgn="auto" latinLnBrk="0" hangingPunct="1">
                        <a:lnSpc>
                          <a:spcPct val="100000"/>
                        </a:lnSpc>
                        <a:spcBef>
                          <a:spcPts val="0"/>
                        </a:spcBef>
                        <a:spcAft>
                          <a:spcPts val="0"/>
                        </a:spcAft>
                        <a:buClrTx/>
                        <a:buSzTx/>
                        <a:buFontTx/>
                        <a:buNone/>
                        <a:tabLst>
                          <a:tab pos="514350" algn="l"/>
                          <a:tab pos="685800" algn="l"/>
                        </a:tabLst>
                        <a:defRPr/>
                      </a:pPr>
                      <a:endParaRPr lang="en-US" sz="1200" b="1" dirty="0" smtClean="0">
                        <a:solidFill>
                          <a:srgbClr val="3333CC"/>
                        </a:solidFill>
                        <a:latin typeface="Calibri" pitchFamily="34" charset="0"/>
                        <a:ea typeface="Times New Roman"/>
                        <a:cs typeface="Calibri" pitchFamily="34" charset="0"/>
                      </a:endParaRPr>
                    </a:p>
                    <a:p>
                      <a:pPr marL="0" marR="0" algn="just">
                        <a:spcBef>
                          <a:spcPts val="0"/>
                        </a:spcBef>
                        <a:spcAft>
                          <a:spcPts val="0"/>
                        </a:spcAft>
                        <a:tabLst>
                          <a:tab pos="514350" algn="l"/>
                          <a:tab pos="685800" algn="l"/>
                        </a:tabLst>
                      </a:pPr>
                      <a:r>
                        <a:rPr lang="en-US" sz="1200" b="1" dirty="0" smtClean="0">
                          <a:solidFill>
                            <a:srgbClr val="00B050"/>
                          </a:solidFill>
                          <a:latin typeface="Calibri" pitchFamily="34" charset="0"/>
                          <a:ea typeface="Times New Roman"/>
                          <a:cs typeface="Calibri" pitchFamily="34" charset="0"/>
                        </a:rPr>
                        <a:t>P.11.3.1; P.11.5.3 P.11.5.4; P.11.5.5</a:t>
                      </a:r>
                      <a:r>
                        <a:rPr lang="en-US" sz="1200" b="1" baseline="0" dirty="0" smtClean="0">
                          <a:solidFill>
                            <a:srgbClr val="00B050"/>
                          </a:solidFill>
                          <a:latin typeface="Calibri" pitchFamily="34" charset="0"/>
                          <a:ea typeface="Times New Roman"/>
                          <a:cs typeface="Calibri" pitchFamily="34" charset="0"/>
                        </a:rPr>
                        <a:t>  </a:t>
                      </a:r>
                      <a:r>
                        <a:rPr lang="en-US" sz="1200" b="1" dirty="0" smtClean="0">
                          <a:solidFill>
                            <a:srgbClr val="00B050"/>
                          </a:solidFill>
                          <a:latin typeface="Calibri" pitchFamily="34" charset="0"/>
                          <a:ea typeface="Times New Roman"/>
                          <a:cs typeface="Calibri" pitchFamily="34" charset="0"/>
                        </a:rPr>
                        <a:t>P.11.5.6; P.11.6.1 </a:t>
                      </a:r>
                      <a:r>
                        <a:rPr lang="en-US" sz="1200" b="1" baseline="0" dirty="0" smtClean="0">
                          <a:solidFill>
                            <a:srgbClr val="00B050"/>
                          </a:solidFill>
                          <a:latin typeface="Calibri" pitchFamily="34" charset="0"/>
                          <a:ea typeface="Times New Roman"/>
                          <a:cs typeface="Calibri" pitchFamily="34" charset="0"/>
                        </a:rPr>
                        <a:t> </a:t>
                      </a:r>
                      <a:r>
                        <a:rPr lang="en-US" sz="1200" b="1" dirty="0" smtClean="0">
                          <a:solidFill>
                            <a:srgbClr val="00B050"/>
                          </a:solidFill>
                          <a:latin typeface="Calibri" pitchFamily="34" charset="0"/>
                          <a:ea typeface="Times New Roman"/>
                          <a:cs typeface="Calibri" pitchFamily="34" charset="0"/>
                        </a:rPr>
                        <a:t>P.11.6.6</a:t>
                      </a:r>
                      <a:endParaRPr lang="en-US" sz="1200" b="1" dirty="0" smtClean="0">
                        <a:solidFill>
                          <a:schemeClr val="bg2"/>
                        </a:solidFill>
                        <a:latin typeface="Calibri" pitchFamily="34" charset="0"/>
                        <a:ea typeface="Times New Roman"/>
                        <a:cs typeface="Calibri" pitchFamily="34" charset="0"/>
                      </a:endParaRPr>
                    </a:p>
                  </a:txBody>
                  <a:tcPr marL="67944" marR="67944" marT="0" marB="0">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tabLst>
                          <a:tab pos="514350" algn="l"/>
                          <a:tab pos="685800" algn="l"/>
                        </a:tabLst>
                      </a:pPr>
                      <a:endParaRPr lang="en-US" sz="1200" dirty="0">
                        <a:solidFill>
                          <a:schemeClr val="bg2"/>
                        </a:solidFill>
                        <a:latin typeface="Calibri" pitchFamily="34" charset="0"/>
                        <a:ea typeface="Times New Roman"/>
                        <a:cs typeface="Calibri" pitchFamily="34" charset="0"/>
                      </a:endParaRPr>
                    </a:p>
                  </a:txBody>
                  <a:tcPr marL="67944" marR="67944" marT="0" marB="0">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nSpc>
                          <a:spcPts val="1800"/>
                        </a:lnSpc>
                        <a:spcBef>
                          <a:spcPts val="0"/>
                        </a:spcBef>
                        <a:spcAft>
                          <a:spcPts val="0"/>
                        </a:spcAft>
                        <a:tabLst>
                          <a:tab pos="514350" algn="l"/>
                          <a:tab pos="685800" algn="l"/>
                        </a:tabLst>
                      </a:pPr>
                      <a:endParaRPr lang="en-US" sz="1200" b="1" dirty="0">
                        <a:solidFill>
                          <a:schemeClr val="bg2"/>
                        </a:solidFill>
                        <a:latin typeface="Calibri" pitchFamily="34" charset="0"/>
                        <a:ea typeface="Times New Roman"/>
                        <a:cs typeface="Calibri" pitchFamily="34" charset="0"/>
                      </a:endParaRPr>
                    </a:p>
                  </a:txBody>
                  <a:tcPr marL="46958" marR="469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nSpc>
                          <a:spcPts val="1800"/>
                        </a:lnSpc>
                        <a:spcBef>
                          <a:spcPts val="0"/>
                        </a:spcBef>
                        <a:spcAft>
                          <a:spcPts val="0"/>
                        </a:spcAft>
                        <a:tabLst>
                          <a:tab pos="514350" algn="l"/>
                          <a:tab pos="685800" algn="l"/>
                        </a:tabLst>
                      </a:pPr>
                      <a:endParaRPr lang="en-US" sz="1200" b="1" dirty="0">
                        <a:solidFill>
                          <a:schemeClr val="bg2"/>
                        </a:solidFill>
                        <a:latin typeface="Calibri" pitchFamily="34" charset="0"/>
                        <a:ea typeface="Times New Roman"/>
                        <a:cs typeface="Calibri" pitchFamily="34" charset="0"/>
                      </a:endParaRPr>
                    </a:p>
                  </a:txBody>
                  <a:tcPr marL="46958" marR="469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lnSpc>
                          <a:spcPts val="1800"/>
                        </a:lnSpc>
                        <a:spcBef>
                          <a:spcPts val="0"/>
                        </a:spcBef>
                        <a:spcAft>
                          <a:spcPts val="0"/>
                        </a:spcAft>
                        <a:tabLst>
                          <a:tab pos="514350" algn="l"/>
                          <a:tab pos="685800" algn="l"/>
                        </a:tabLst>
                      </a:pPr>
                      <a:endParaRPr lang="en-US" sz="1200" b="1">
                        <a:solidFill>
                          <a:schemeClr val="bg2"/>
                        </a:solidFill>
                        <a:latin typeface="Calibri" pitchFamily="34" charset="0"/>
                        <a:ea typeface="Times New Roman"/>
                        <a:cs typeface="Calibri" pitchFamily="34" charset="0"/>
                      </a:endParaRPr>
                    </a:p>
                  </a:txBody>
                  <a:tcPr marL="46958" marR="46958" marT="0" marB="0">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r h="1087014">
                <a:tc>
                  <a:txBody>
                    <a:bodyPr/>
                    <a:lstStyle/>
                    <a:p>
                      <a:pPr marL="0" marR="0">
                        <a:lnSpc>
                          <a:spcPts val="1800"/>
                        </a:lnSpc>
                        <a:spcBef>
                          <a:spcPts val="0"/>
                        </a:spcBef>
                        <a:spcAft>
                          <a:spcPts val="0"/>
                        </a:spcAft>
                        <a:tabLst>
                          <a:tab pos="514350" algn="l"/>
                          <a:tab pos="685800" algn="l"/>
                        </a:tabLst>
                      </a:pPr>
                      <a:r>
                        <a:rPr lang="en-US" sz="1200" b="1">
                          <a:solidFill>
                            <a:schemeClr val="bg2"/>
                          </a:solidFill>
                          <a:latin typeface="Calibri" pitchFamily="34" charset="0"/>
                          <a:ea typeface="Times New Roman"/>
                          <a:cs typeface="Calibri" pitchFamily="34" charset="0"/>
                        </a:rPr>
                        <a:t>3.</a:t>
                      </a:r>
                    </a:p>
                  </a:txBody>
                  <a:tcPr marL="46958" marR="46958" marT="0" marB="0">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FF99"/>
                    </a:solidFill>
                  </a:tcPr>
                </a:tc>
                <a:tc>
                  <a:txBody>
                    <a:bodyPr/>
                    <a:lstStyle/>
                    <a:p>
                      <a:pPr marL="0" marR="0">
                        <a:lnSpc>
                          <a:spcPts val="1800"/>
                        </a:lnSpc>
                        <a:spcBef>
                          <a:spcPts val="0"/>
                        </a:spcBef>
                        <a:spcAft>
                          <a:spcPts val="0"/>
                        </a:spcAft>
                        <a:tabLst>
                          <a:tab pos="514350" algn="l"/>
                          <a:tab pos="685800" algn="l"/>
                        </a:tabLst>
                      </a:pPr>
                      <a:r>
                        <a:rPr lang="en-US" sz="1200" b="1">
                          <a:solidFill>
                            <a:schemeClr val="bg2"/>
                          </a:solidFill>
                          <a:latin typeface="Calibri" pitchFamily="34" charset="0"/>
                          <a:ea typeface="Times New Roman"/>
                          <a:cs typeface="Calibri" pitchFamily="34" charset="0"/>
                        </a:rPr>
                        <a:t>2012</a:t>
                      </a:r>
                    </a:p>
                  </a:txBody>
                  <a:tcPr marL="46958" marR="469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FF99"/>
                    </a:solidFill>
                  </a:tcPr>
                </a:tc>
                <a:tc>
                  <a:txBody>
                    <a:bodyPr/>
                    <a:lstStyle/>
                    <a:p>
                      <a:pPr marL="0" marR="0">
                        <a:lnSpc>
                          <a:spcPts val="1800"/>
                        </a:lnSpc>
                        <a:spcBef>
                          <a:spcPts val="0"/>
                        </a:spcBef>
                        <a:spcAft>
                          <a:spcPts val="0"/>
                        </a:spcAft>
                        <a:tabLst>
                          <a:tab pos="514350" algn="l"/>
                          <a:tab pos="685800" algn="l"/>
                        </a:tabLst>
                      </a:pPr>
                      <a:r>
                        <a:rPr lang="en-US" sz="1200" b="1" dirty="0" smtClean="0">
                          <a:solidFill>
                            <a:schemeClr val="bg2"/>
                          </a:solidFill>
                          <a:latin typeface="Calibri" pitchFamily="34" charset="0"/>
                          <a:ea typeface="Times New Roman"/>
                          <a:cs typeface="Calibri" pitchFamily="34" charset="0"/>
                        </a:rPr>
                        <a:t>PT.</a:t>
                      </a:r>
                      <a:r>
                        <a:rPr lang="en-US" sz="1200" b="1" baseline="0" dirty="0" smtClean="0">
                          <a:solidFill>
                            <a:schemeClr val="bg2"/>
                          </a:solidFill>
                          <a:latin typeface="Calibri" pitchFamily="34" charset="0"/>
                          <a:ea typeface="Times New Roman"/>
                          <a:cs typeface="Calibri" pitchFamily="34" charset="0"/>
                        </a:rPr>
                        <a:t> XYZ</a:t>
                      </a:r>
                      <a:endParaRPr lang="en-US" sz="1200" b="1" dirty="0">
                        <a:solidFill>
                          <a:schemeClr val="bg2"/>
                        </a:solidFill>
                        <a:latin typeface="Calibri" pitchFamily="34" charset="0"/>
                        <a:ea typeface="Times New Roman"/>
                        <a:cs typeface="Calibri" pitchFamily="34" charset="0"/>
                      </a:endParaRPr>
                    </a:p>
                  </a:txBody>
                  <a:tcPr marL="46958" marR="469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FF99"/>
                    </a:solidFill>
                  </a:tcPr>
                </a:tc>
                <a:tc>
                  <a:txBody>
                    <a:bodyPr/>
                    <a:lstStyle/>
                    <a:p>
                      <a:pPr marL="0" marR="0">
                        <a:spcBef>
                          <a:spcPts val="0"/>
                        </a:spcBef>
                        <a:spcAft>
                          <a:spcPts val="0"/>
                        </a:spcAft>
                        <a:tabLst>
                          <a:tab pos="514350" algn="l"/>
                          <a:tab pos="685800" algn="l"/>
                        </a:tabLst>
                      </a:pPr>
                      <a:r>
                        <a:rPr lang="en-US" sz="1200" b="1" dirty="0" err="1" smtClean="0">
                          <a:solidFill>
                            <a:schemeClr val="bg2"/>
                          </a:solidFill>
                          <a:latin typeface="Calibri" pitchFamily="34" charset="0"/>
                          <a:ea typeface="Times New Roman"/>
                          <a:cs typeface="Calibri" pitchFamily="34" charset="0"/>
                        </a:rPr>
                        <a:t>Direktur</a:t>
                      </a:r>
                      <a:r>
                        <a:rPr lang="en-US" sz="1200" b="1" baseline="0" dirty="0" smtClean="0">
                          <a:solidFill>
                            <a:schemeClr val="bg2"/>
                          </a:solidFill>
                          <a:latin typeface="Calibri" pitchFamily="34" charset="0"/>
                          <a:ea typeface="Times New Roman"/>
                          <a:cs typeface="Calibri" pitchFamily="34" charset="0"/>
                        </a:rPr>
                        <a:t> </a:t>
                      </a:r>
                      <a:r>
                        <a:rPr lang="en-US" sz="1200" b="1" baseline="0" dirty="0" err="1" smtClean="0">
                          <a:solidFill>
                            <a:schemeClr val="bg2"/>
                          </a:solidFill>
                          <a:latin typeface="Calibri" pitchFamily="34" charset="0"/>
                          <a:ea typeface="Times New Roman"/>
                          <a:cs typeface="Calibri" pitchFamily="34" charset="0"/>
                        </a:rPr>
                        <a:t>Pemasaran</a:t>
                      </a:r>
                      <a:endParaRPr lang="en-US" sz="1200" b="1" dirty="0">
                        <a:solidFill>
                          <a:schemeClr val="bg2"/>
                        </a:solidFill>
                        <a:latin typeface="Calibri" pitchFamily="34" charset="0"/>
                        <a:ea typeface="Times New Roman"/>
                        <a:cs typeface="Calibri" pitchFamily="34" charset="0"/>
                      </a:endParaRPr>
                    </a:p>
                  </a:txBody>
                  <a:tcPr marL="46958" marR="469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FF99"/>
                    </a:solidFill>
                  </a:tcPr>
                </a:tc>
                <a:tc>
                  <a:txBody>
                    <a:bodyPr/>
                    <a:lstStyle/>
                    <a:p>
                      <a:pPr marL="0" marR="0">
                        <a:spcBef>
                          <a:spcPts val="0"/>
                        </a:spcBef>
                        <a:spcAft>
                          <a:spcPts val="0"/>
                        </a:spcAft>
                        <a:tabLst>
                          <a:tab pos="514350" algn="l"/>
                          <a:tab pos="685800" algn="l"/>
                        </a:tabLst>
                      </a:pPr>
                      <a:r>
                        <a:rPr lang="en-US" sz="1200" b="1" dirty="0" err="1">
                          <a:solidFill>
                            <a:schemeClr val="bg2"/>
                          </a:solidFill>
                          <a:latin typeface="Calibri" pitchFamily="34" charset="0"/>
                          <a:ea typeface="Times New Roman"/>
                          <a:cs typeface="Calibri" pitchFamily="34" charset="0"/>
                        </a:rPr>
                        <a:t>Memperkenalkan</a:t>
                      </a:r>
                      <a:r>
                        <a:rPr lang="en-US" sz="1200" b="1" dirty="0">
                          <a:solidFill>
                            <a:schemeClr val="bg2"/>
                          </a:solidFill>
                          <a:latin typeface="Calibri" pitchFamily="34" charset="0"/>
                          <a:ea typeface="Times New Roman"/>
                          <a:cs typeface="Calibri" pitchFamily="34" charset="0"/>
                        </a:rPr>
                        <a:t> </a:t>
                      </a:r>
                      <a:r>
                        <a:rPr lang="en-US" sz="1200" b="1" dirty="0" err="1">
                          <a:solidFill>
                            <a:schemeClr val="bg2"/>
                          </a:solidFill>
                          <a:latin typeface="Calibri" pitchFamily="34" charset="0"/>
                          <a:ea typeface="Times New Roman"/>
                          <a:cs typeface="Calibri" pitchFamily="34" charset="0"/>
                        </a:rPr>
                        <a:t>dan</a:t>
                      </a:r>
                      <a:r>
                        <a:rPr lang="en-US" sz="1200" b="1" dirty="0">
                          <a:solidFill>
                            <a:schemeClr val="bg2"/>
                          </a:solidFill>
                          <a:latin typeface="Calibri" pitchFamily="34" charset="0"/>
                          <a:ea typeface="Times New Roman"/>
                          <a:cs typeface="Calibri" pitchFamily="34" charset="0"/>
                        </a:rPr>
                        <a:t> </a:t>
                      </a:r>
                      <a:r>
                        <a:rPr lang="en-US" sz="1200" b="1" dirty="0" err="1">
                          <a:solidFill>
                            <a:schemeClr val="bg2"/>
                          </a:solidFill>
                          <a:latin typeface="Calibri" pitchFamily="34" charset="0"/>
                          <a:ea typeface="Times New Roman"/>
                          <a:cs typeface="Calibri" pitchFamily="34" charset="0"/>
                        </a:rPr>
                        <a:t>Menjual</a:t>
                      </a:r>
                      <a:r>
                        <a:rPr lang="en-US" sz="1200" b="1" dirty="0">
                          <a:solidFill>
                            <a:schemeClr val="bg2"/>
                          </a:solidFill>
                          <a:latin typeface="Calibri" pitchFamily="34" charset="0"/>
                          <a:ea typeface="Times New Roman"/>
                          <a:cs typeface="Calibri" pitchFamily="34" charset="0"/>
                        </a:rPr>
                        <a:t> </a:t>
                      </a:r>
                      <a:r>
                        <a:rPr lang="en-US" sz="1200" b="1" dirty="0" err="1">
                          <a:solidFill>
                            <a:schemeClr val="bg2"/>
                          </a:solidFill>
                          <a:latin typeface="Calibri" pitchFamily="34" charset="0"/>
                          <a:ea typeface="Times New Roman"/>
                          <a:cs typeface="Calibri" pitchFamily="34" charset="0"/>
                        </a:rPr>
                        <a:t>produk</a:t>
                      </a:r>
                      <a:r>
                        <a:rPr lang="en-US" sz="1200" b="1" dirty="0">
                          <a:solidFill>
                            <a:schemeClr val="bg2"/>
                          </a:solidFill>
                          <a:latin typeface="Calibri" pitchFamily="34" charset="0"/>
                          <a:ea typeface="Times New Roman"/>
                          <a:cs typeface="Calibri" pitchFamily="34" charset="0"/>
                        </a:rPr>
                        <a:t> Eco Power Booster </a:t>
                      </a:r>
                      <a:r>
                        <a:rPr lang="en-US" sz="1200" b="1" dirty="0" err="1">
                          <a:solidFill>
                            <a:schemeClr val="bg2"/>
                          </a:solidFill>
                          <a:latin typeface="Calibri" pitchFamily="34" charset="0"/>
                          <a:ea typeface="Times New Roman"/>
                          <a:cs typeface="Calibri" pitchFamily="34" charset="0"/>
                        </a:rPr>
                        <a:t>alat</a:t>
                      </a:r>
                      <a:r>
                        <a:rPr lang="en-US" sz="1200" b="1" dirty="0">
                          <a:solidFill>
                            <a:schemeClr val="bg2"/>
                          </a:solidFill>
                          <a:latin typeface="Calibri" pitchFamily="34" charset="0"/>
                          <a:ea typeface="Times New Roman"/>
                          <a:cs typeface="Calibri" pitchFamily="34" charset="0"/>
                        </a:rPr>
                        <a:t> </a:t>
                      </a:r>
                      <a:r>
                        <a:rPr lang="en-US" sz="1200" b="1" dirty="0" err="1">
                          <a:solidFill>
                            <a:schemeClr val="bg2"/>
                          </a:solidFill>
                          <a:latin typeface="Calibri" pitchFamily="34" charset="0"/>
                          <a:ea typeface="Times New Roman"/>
                          <a:cs typeface="Calibri" pitchFamily="34" charset="0"/>
                        </a:rPr>
                        <a:t>penghemat</a:t>
                      </a:r>
                      <a:r>
                        <a:rPr lang="en-US" sz="1200" b="1" dirty="0">
                          <a:solidFill>
                            <a:schemeClr val="bg2"/>
                          </a:solidFill>
                          <a:latin typeface="Calibri" pitchFamily="34" charset="0"/>
                          <a:ea typeface="Times New Roman"/>
                          <a:cs typeface="Calibri" pitchFamily="34" charset="0"/>
                        </a:rPr>
                        <a:t> </a:t>
                      </a:r>
                      <a:r>
                        <a:rPr lang="en-US" sz="1200" b="1" dirty="0" smtClean="0">
                          <a:solidFill>
                            <a:schemeClr val="bg2"/>
                          </a:solidFill>
                          <a:latin typeface="Calibri" pitchFamily="34" charset="0"/>
                          <a:ea typeface="Times New Roman"/>
                          <a:cs typeface="Calibri" pitchFamily="34" charset="0"/>
                        </a:rPr>
                        <a:t>BBM…</a:t>
                      </a:r>
                    </a:p>
                    <a:p>
                      <a:pPr marL="0" marR="0">
                        <a:spcBef>
                          <a:spcPts val="0"/>
                        </a:spcBef>
                        <a:spcAft>
                          <a:spcPts val="0"/>
                        </a:spcAft>
                        <a:tabLst>
                          <a:tab pos="514350" algn="l"/>
                          <a:tab pos="685800" algn="l"/>
                        </a:tabLst>
                      </a:pPr>
                      <a:endParaRPr lang="en-US" sz="1200" b="1" dirty="0" smtClean="0">
                        <a:solidFill>
                          <a:schemeClr val="bg2"/>
                        </a:solidFill>
                        <a:latin typeface="Calibri" pitchFamily="34" charset="0"/>
                        <a:ea typeface="Times New Roman"/>
                        <a:cs typeface="Calibri" pitchFamily="34" charset="0"/>
                      </a:endParaRPr>
                    </a:p>
                    <a:p>
                      <a:pPr marL="0" marR="0">
                        <a:spcBef>
                          <a:spcPts val="0"/>
                        </a:spcBef>
                        <a:spcAft>
                          <a:spcPts val="0"/>
                        </a:spcAft>
                        <a:tabLst>
                          <a:tab pos="514350" algn="l"/>
                          <a:tab pos="685800" algn="l"/>
                        </a:tabLst>
                      </a:pPr>
                      <a:r>
                        <a:rPr lang="en-US" sz="1200" b="1" dirty="0" smtClean="0">
                          <a:solidFill>
                            <a:schemeClr val="bg2"/>
                          </a:solidFill>
                          <a:latin typeface="Calibri" pitchFamily="34" charset="0"/>
                          <a:ea typeface="Times New Roman"/>
                          <a:cs typeface="Calibri" pitchFamily="34" charset="0"/>
                        </a:rPr>
                        <a:t>    </a:t>
                      </a:r>
                      <a:r>
                        <a:rPr lang="en-US" sz="1200" b="1" dirty="0" smtClean="0">
                          <a:solidFill>
                            <a:srgbClr val="3333CC"/>
                          </a:solidFill>
                          <a:latin typeface="Calibri" pitchFamily="34" charset="0"/>
                          <a:ea typeface="Times New Roman"/>
                          <a:cs typeface="Calibri" pitchFamily="34" charset="0"/>
                        </a:rPr>
                        <a:t>( </a:t>
                      </a:r>
                      <a:r>
                        <a:rPr lang="en-US" sz="1200" b="1" dirty="0" err="1" smtClean="0">
                          <a:solidFill>
                            <a:srgbClr val="3333CC"/>
                          </a:solidFill>
                          <a:latin typeface="Calibri" pitchFamily="34" charset="0"/>
                          <a:ea typeface="Times New Roman"/>
                          <a:cs typeface="Calibri" pitchFamily="34" charset="0"/>
                        </a:rPr>
                        <a:t>Bukti</a:t>
                      </a:r>
                      <a:r>
                        <a:rPr lang="en-US" sz="1200" b="1" dirty="0" smtClean="0">
                          <a:solidFill>
                            <a:srgbClr val="3333CC"/>
                          </a:solidFill>
                          <a:latin typeface="Calibri" pitchFamily="34" charset="0"/>
                          <a:ea typeface="Times New Roman"/>
                          <a:cs typeface="Calibri" pitchFamily="34" charset="0"/>
                        </a:rPr>
                        <a:t> </a:t>
                      </a:r>
                      <a:r>
                        <a:rPr lang="en-US" sz="1200" b="1" dirty="0" err="1" smtClean="0">
                          <a:solidFill>
                            <a:srgbClr val="3333CC"/>
                          </a:solidFill>
                          <a:latin typeface="Calibri" pitchFamily="34" charset="0"/>
                          <a:ea typeface="Times New Roman"/>
                          <a:cs typeface="Calibri" pitchFamily="34" charset="0"/>
                        </a:rPr>
                        <a:t>Terlampir</a:t>
                      </a:r>
                      <a:r>
                        <a:rPr lang="en-US" sz="1200" b="1" dirty="0" smtClean="0">
                          <a:solidFill>
                            <a:srgbClr val="3333CC"/>
                          </a:solidFill>
                          <a:latin typeface="Calibri" pitchFamily="34" charset="0"/>
                          <a:ea typeface="Times New Roman"/>
                          <a:cs typeface="Calibri" pitchFamily="34" charset="0"/>
                        </a:rPr>
                        <a:t> ).</a:t>
                      </a:r>
                      <a:endParaRPr lang="en-US" sz="1200" b="1" dirty="0">
                        <a:solidFill>
                          <a:schemeClr val="bg2"/>
                        </a:solidFill>
                        <a:latin typeface="Calibri" pitchFamily="34" charset="0"/>
                        <a:ea typeface="Times New Roman"/>
                        <a:cs typeface="Calibri" pitchFamily="34" charset="0"/>
                      </a:endParaRPr>
                    </a:p>
                  </a:txBody>
                  <a:tcPr marL="46958" marR="469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FF99"/>
                    </a:solidFill>
                  </a:tcPr>
                </a:tc>
                <a:tc>
                  <a:txBody>
                    <a:bodyPr/>
                    <a:lstStyle/>
                    <a:p>
                      <a:pPr marL="0" marR="0" algn="just">
                        <a:spcBef>
                          <a:spcPts val="0"/>
                        </a:spcBef>
                        <a:spcAft>
                          <a:spcPts val="0"/>
                        </a:spcAft>
                        <a:tabLst>
                          <a:tab pos="514350" algn="l"/>
                          <a:tab pos="685800" algn="l"/>
                        </a:tabLst>
                      </a:pPr>
                      <a:r>
                        <a:rPr lang="en-US" sz="1200" b="1" dirty="0">
                          <a:solidFill>
                            <a:srgbClr val="000000"/>
                          </a:solidFill>
                          <a:latin typeface="Calibri" pitchFamily="34" charset="0"/>
                          <a:ea typeface="Times New Roman"/>
                          <a:cs typeface="Calibri" pitchFamily="34" charset="0"/>
                        </a:rPr>
                        <a:t>P </a:t>
                      </a:r>
                      <a:r>
                        <a:rPr lang="en-US" sz="1200" b="1" dirty="0" smtClean="0">
                          <a:solidFill>
                            <a:srgbClr val="000000"/>
                          </a:solidFill>
                          <a:latin typeface="Calibri" pitchFamily="34" charset="0"/>
                          <a:ea typeface="Times New Roman"/>
                          <a:cs typeface="Calibri" pitchFamily="34" charset="0"/>
                        </a:rPr>
                        <a:t>10.2.1; P 10.3.4;</a:t>
                      </a:r>
                      <a:endParaRPr lang="en-US" sz="1200" b="1" dirty="0">
                        <a:solidFill>
                          <a:srgbClr val="000000"/>
                        </a:solidFill>
                        <a:latin typeface="Calibri" pitchFamily="34" charset="0"/>
                        <a:ea typeface="Times New Roman"/>
                        <a:cs typeface="Calibri" pitchFamily="34" charset="0"/>
                      </a:endParaRPr>
                    </a:p>
                    <a:p>
                      <a:pPr marL="0" marR="0" algn="just">
                        <a:spcBef>
                          <a:spcPts val="0"/>
                        </a:spcBef>
                        <a:spcAft>
                          <a:spcPts val="0"/>
                        </a:spcAft>
                        <a:tabLst>
                          <a:tab pos="514350" algn="l"/>
                          <a:tab pos="685800" algn="l"/>
                        </a:tabLst>
                      </a:pPr>
                      <a:r>
                        <a:rPr lang="en-US" sz="1200" b="1" dirty="0">
                          <a:solidFill>
                            <a:srgbClr val="000000"/>
                          </a:solidFill>
                          <a:latin typeface="Calibri" pitchFamily="34" charset="0"/>
                          <a:ea typeface="Times New Roman"/>
                          <a:cs typeface="Calibri" pitchFamily="34" charset="0"/>
                        </a:rPr>
                        <a:t>P </a:t>
                      </a:r>
                      <a:r>
                        <a:rPr lang="en-US" sz="1200" b="1" dirty="0" smtClean="0">
                          <a:solidFill>
                            <a:srgbClr val="000000"/>
                          </a:solidFill>
                          <a:latin typeface="Calibri" pitchFamily="34" charset="0"/>
                          <a:ea typeface="Times New Roman"/>
                          <a:cs typeface="Calibri" pitchFamily="34" charset="0"/>
                        </a:rPr>
                        <a:t>10.3.7; P 10.4.1;</a:t>
                      </a:r>
                      <a:endParaRPr lang="en-US" sz="1200" b="1" dirty="0">
                        <a:solidFill>
                          <a:srgbClr val="000000"/>
                        </a:solidFill>
                        <a:latin typeface="Calibri" pitchFamily="34" charset="0"/>
                        <a:ea typeface="Times New Roman"/>
                        <a:cs typeface="Calibri" pitchFamily="34" charset="0"/>
                      </a:endParaRPr>
                    </a:p>
                    <a:p>
                      <a:pPr marL="0" marR="0" algn="just">
                        <a:spcBef>
                          <a:spcPts val="0"/>
                        </a:spcBef>
                        <a:spcAft>
                          <a:spcPts val="0"/>
                        </a:spcAft>
                        <a:tabLst>
                          <a:tab pos="514350" algn="l"/>
                          <a:tab pos="685800" algn="l"/>
                        </a:tabLst>
                      </a:pPr>
                      <a:r>
                        <a:rPr lang="en-US" sz="1200" b="1" dirty="0" smtClean="0">
                          <a:solidFill>
                            <a:srgbClr val="000000"/>
                          </a:solidFill>
                          <a:latin typeface="Calibri" pitchFamily="34" charset="0"/>
                          <a:ea typeface="Times New Roman"/>
                          <a:cs typeface="Calibri" pitchFamily="34" charset="0"/>
                        </a:rPr>
                        <a:t>P 10.4.4; P 10.5.1;     P 10.5.2; P 10.5.3; P 10.6.2; P 10.6.3; P </a:t>
                      </a:r>
                      <a:r>
                        <a:rPr lang="en-US" sz="1200" b="1" dirty="0">
                          <a:solidFill>
                            <a:srgbClr val="000000"/>
                          </a:solidFill>
                          <a:latin typeface="Calibri" pitchFamily="34" charset="0"/>
                          <a:ea typeface="Times New Roman"/>
                          <a:cs typeface="Calibri" pitchFamily="34" charset="0"/>
                        </a:rPr>
                        <a:t>10.6.5</a:t>
                      </a:r>
                    </a:p>
                  </a:txBody>
                  <a:tcPr marL="46958" marR="46958" marT="0" marB="0">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FFFF"/>
                    </a:solidFill>
                  </a:tcPr>
                </a:tc>
                <a:tc>
                  <a:txBody>
                    <a:bodyPr/>
                    <a:lstStyle/>
                    <a:p>
                      <a:pPr marL="0" marR="0">
                        <a:lnSpc>
                          <a:spcPts val="1800"/>
                        </a:lnSpc>
                        <a:spcBef>
                          <a:spcPts val="0"/>
                        </a:spcBef>
                        <a:spcAft>
                          <a:spcPts val="0"/>
                        </a:spcAft>
                        <a:tabLst>
                          <a:tab pos="514350" algn="l"/>
                          <a:tab pos="685800" algn="l"/>
                        </a:tabLst>
                      </a:pPr>
                      <a:endParaRPr lang="en-US" sz="1200" b="1" dirty="0">
                        <a:solidFill>
                          <a:schemeClr val="bg2"/>
                        </a:solidFill>
                        <a:latin typeface="Calibri" pitchFamily="34" charset="0"/>
                        <a:ea typeface="Times New Roman"/>
                        <a:cs typeface="Calibri" pitchFamily="34" charset="0"/>
                      </a:endParaRPr>
                    </a:p>
                  </a:txBody>
                  <a:tcPr marL="46958" marR="46958" marT="0" marB="0">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FF99"/>
                    </a:solidFill>
                  </a:tcPr>
                </a:tc>
                <a:tc>
                  <a:txBody>
                    <a:bodyPr/>
                    <a:lstStyle/>
                    <a:p>
                      <a:pPr marL="0" marR="0">
                        <a:lnSpc>
                          <a:spcPts val="1800"/>
                        </a:lnSpc>
                        <a:spcBef>
                          <a:spcPts val="0"/>
                        </a:spcBef>
                        <a:spcAft>
                          <a:spcPts val="0"/>
                        </a:spcAft>
                        <a:tabLst>
                          <a:tab pos="514350" algn="l"/>
                          <a:tab pos="685800" algn="l"/>
                        </a:tabLst>
                      </a:pPr>
                      <a:endParaRPr lang="en-US" sz="1200" b="1">
                        <a:solidFill>
                          <a:schemeClr val="bg2"/>
                        </a:solidFill>
                        <a:latin typeface="Calibri" pitchFamily="34" charset="0"/>
                        <a:ea typeface="Times New Roman"/>
                        <a:cs typeface="Calibri" pitchFamily="34" charset="0"/>
                      </a:endParaRPr>
                    </a:p>
                  </a:txBody>
                  <a:tcPr marL="46958" marR="469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FF99"/>
                    </a:solidFill>
                  </a:tcPr>
                </a:tc>
                <a:tc>
                  <a:txBody>
                    <a:bodyPr/>
                    <a:lstStyle/>
                    <a:p>
                      <a:pPr marL="0" marR="0">
                        <a:lnSpc>
                          <a:spcPts val="1800"/>
                        </a:lnSpc>
                        <a:spcBef>
                          <a:spcPts val="0"/>
                        </a:spcBef>
                        <a:spcAft>
                          <a:spcPts val="0"/>
                        </a:spcAft>
                        <a:tabLst>
                          <a:tab pos="514350" algn="l"/>
                          <a:tab pos="685800" algn="l"/>
                        </a:tabLst>
                      </a:pPr>
                      <a:endParaRPr lang="en-US" sz="1200" b="1">
                        <a:solidFill>
                          <a:schemeClr val="bg2"/>
                        </a:solidFill>
                        <a:latin typeface="Calibri" pitchFamily="34" charset="0"/>
                        <a:ea typeface="Times New Roman"/>
                        <a:cs typeface="Calibri" pitchFamily="34" charset="0"/>
                      </a:endParaRPr>
                    </a:p>
                  </a:txBody>
                  <a:tcPr marL="46958" marR="469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FF99"/>
                    </a:solidFill>
                  </a:tcPr>
                </a:tc>
                <a:tc>
                  <a:txBody>
                    <a:bodyPr/>
                    <a:lstStyle/>
                    <a:p>
                      <a:pPr marL="0" marR="0" algn="ctr">
                        <a:lnSpc>
                          <a:spcPts val="1800"/>
                        </a:lnSpc>
                        <a:spcBef>
                          <a:spcPts val="0"/>
                        </a:spcBef>
                        <a:spcAft>
                          <a:spcPts val="0"/>
                        </a:spcAft>
                        <a:tabLst>
                          <a:tab pos="514350" algn="l"/>
                          <a:tab pos="685800" algn="l"/>
                        </a:tabLst>
                      </a:pPr>
                      <a:endParaRPr lang="en-US" sz="1200" b="1" dirty="0">
                        <a:solidFill>
                          <a:schemeClr val="bg2"/>
                        </a:solidFill>
                        <a:latin typeface="Calibri" pitchFamily="34" charset="0"/>
                        <a:ea typeface="Times New Roman"/>
                        <a:cs typeface="Calibri" pitchFamily="34" charset="0"/>
                      </a:endParaRPr>
                    </a:p>
                  </a:txBody>
                  <a:tcPr marL="46958" marR="46958" marT="0" marB="0">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FF99"/>
                    </a:solidFill>
                  </a:tcPr>
                </a:tc>
              </a:tr>
            </a:tbl>
          </a:graphicData>
        </a:graphic>
      </p:graphicFrame>
      <p:sp>
        <p:nvSpPr>
          <p:cNvPr id="82945" name="Rectangle 1"/>
          <p:cNvSpPr>
            <a:spLocks noChangeArrowheads="1"/>
          </p:cNvSpPr>
          <p:nvPr/>
        </p:nvSpPr>
        <p:spPr bwMode="auto">
          <a:xfrm>
            <a:off x="487363" y="81647"/>
            <a:ext cx="8863324" cy="646331"/>
          </a:xfrm>
          <a:prstGeom prst="rect">
            <a:avLst/>
          </a:prstGeom>
          <a:noFill/>
          <a:ln w="57150" cap="flat" cmpd="sng" algn="ctr">
            <a:noFill/>
            <a:prstDash val="solid"/>
            <a:miter lim="800000"/>
            <a:headEnd type="none" w="med" len="med"/>
            <a:tailEnd type="none" w="med" len="med"/>
          </a:ln>
          <a:effectLst/>
        </p:spPr>
        <p:txBody>
          <a:bodyPr wrap="none" anchor="ctr">
            <a:spAutoFit/>
          </a:bodyPr>
          <a:lstStyle/>
          <a:p>
            <a:pPr>
              <a:tabLst>
                <a:tab pos="514350" algn="l"/>
                <a:tab pos="685800" algn="l"/>
              </a:tabLst>
              <a:defRPr/>
            </a:pPr>
            <a:r>
              <a:rPr lang="sv-SE" sz="1800" dirty="0">
                <a:solidFill>
                  <a:srgbClr val="FFFF00"/>
                </a:solidFill>
                <a:effectLst>
                  <a:outerShdw blurRad="38100" dist="38100" dir="2700000" algn="tl">
                    <a:srgbClr val="000000">
                      <a:alpha val="43137"/>
                    </a:srgbClr>
                  </a:outerShdw>
                </a:effectLst>
                <a:latin typeface="Calibri" pitchFamily="34" charset="0"/>
                <a:ea typeface="Times New Roman" pitchFamily="18" charset="0"/>
                <a:cs typeface="Calibri" pitchFamily="34" charset="0"/>
              </a:rPr>
              <a:t>III.5  Pengalaman Dalam Manajemen Usaha dan Pemasaran Teknik   </a:t>
            </a:r>
            <a:r>
              <a:rPr lang="sv-SE" sz="1800" i="1" dirty="0">
                <a:solidFill>
                  <a:srgbClr val="FFFF00"/>
                </a:solidFill>
                <a:effectLst>
                  <a:outerShdw blurRad="38100" dist="38100" dir="2700000" algn="tl">
                    <a:srgbClr val="000000">
                      <a:alpha val="43137"/>
                    </a:srgbClr>
                  </a:outerShdw>
                </a:effectLst>
                <a:latin typeface="Calibri" pitchFamily="34" charset="0"/>
                <a:ea typeface="Times New Roman" pitchFamily="18" charset="0"/>
                <a:cs typeface="Calibri" pitchFamily="34" charset="0"/>
              </a:rPr>
              <a:t>dan/atau </a:t>
            </a:r>
            <a:endParaRPr lang="en-US" sz="1800" dirty="0">
              <a:solidFill>
                <a:srgbClr val="FFFF00"/>
              </a:solidFill>
              <a:effectLst>
                <a:outerShdw blurRad="38100" dist="38100" dir="2700000" algn="tl">
                  <a:srgbClr val="000000">
                    <a:alpha val="43137"/>
                  </a:srgbClr>
                </a:outerShdw>
              </a:effectLst>
              <a:latin typeface="Calibri" pitchFamily="34" charset="0"/>
              <a:cs typeface="Calibri" pitchFamily="34" charset="0"/>
            </a:endParaRPr>
          </a:p>
          <a:p>
            <a:pPr>
              <a:tabLst>
                <a:tab pos="514350" algn="l"/>
                <a:tab pos="685800" algn="l"/>
              </a:tabLst>
              <a:defRPr/>
            </a:pPr>
            <a:r>
              <a:rPr lang="sv-SE" sz="1800" dirty="0">
                <a:solidFill>
                  <a:srgbClr val="FFFF00"/>
                </a:solidFill>
                <a:effectLst>
                  <a:outerShdw blurRad="38100" dist="38100" dir="2700000" algn="tl">
                    <a:srgbClr val="000000">
                      <a:alpha val="43137"/>
                    </a:srgbClr>
                  </a:outerShdw>
                </a:effectLst>
                <a:latin typeface="Calibri" pitchFamily="34" charset="0"/>
                <a:ea typeface="Times New Roman" pitchFamily="18" charset="0"/>
                <a:cs typeface="Calibri" pitchFamily="34" charset="0"/>
              </a:rPr>
              <a:t>Pengalaman Dalam Manajemen Pembangunan dan Pemeliharaan Asset.</a:t>
            </a:r>
            <a:r>
              <a:rPr lang="en-US" sz="1800" dirty="0">
                <a:solidFill>
                  <a:srgbClr val="FFFF00"/>
                </a:solidFill>
                <a:effectLst>
                  <a:outerShdw blurRad="38100" dist="38100" dir="2700000" algn="tl">
                    <a:srgbClr val="000000">
                      <a:alpha val="43137"/>
                    </a:srgbClr>
                  </a:outerShdw>
                </a:effectLst>
                <a:latin typeface="Calibri" pitchFamily="34" charset="0"/>
                <a:ea typeface="Times New Roman" pitchFamily="18" charset="0"/>
                <a:cs typeface="Calibri" pitchFamily="34" charset="0"/>
              </a:rPr>
              <a:t>	</a:t>
            </a:r>
            <a:r>
              <a:rPr lang="en-US" sz="1600" dirty="0">
                <a:solidFill>
                  <a:srgbClr val="FFFFFF"/>
                </a:solidFill>
                <a:effectLst>
                  <a:outerShdw blurRad="38100" dist="38100" dir="2700000" algn="tl">
                    <a:srgbClr val="000000">
                      <a:alpha val="43137"/>
                    </a:srgbClr>
                  </a:outerShdw>
                </a:effectLst>
                <a:latin typeface="Calibri" pitchFamily="34" charset="0"/>
                <a:ea typeface="Times New Roman" pitchFamily="18" charset="0"/>
                <a:cs typeface="Calibri" pitchFamily="34" charset="0"/>
              </a:rPr>
              <a:t>      </a:t>
            </a:r>
            <a:r>
              <a:rPr lang="en-US" sz="1600" dirty="0" smtClean="0">
                <a:solidFill>
                  <a:srgbClr val="FFFFFF"/>
                </a:solidFill>
                <a:effectLst>
                  <a:outerShdw blurRad="38100" dist="38100" dir="2700000" algn="tl">
                    <a:srgbClr val="000000">
                      <a:alpha val="43137"/>
                    </a:srgbClr>
                  </a:outerShdw>
                </a:effectLst>
                <a:latin typeface="Calibri" pitchFamily="34" charset="0"/>
                <a:ea typeface="Times New Roman" pitchFamily="18" charset="0"/>
                <a:cs typeface="Calibri" pitchFamily="34" charset="0"/>
              </a:rPr>
              <a:t>    </a:t>
            </a:r>
            <a:r>
              <a:rPr lang="en-US" sz="1600" dirty="0">
                <a:solidFill>
                  <a:srgbClr val="FFFFFF"/>
                </a:solidFill>
                <a:effectLst>
                  <a:outerShdw blurRad="38100" dist="38100" dir="2700000" algn="tl">
                    <a:srgbClr val="000000">
                      <a:alpha val="43137"/>
                    </a:srgbClr>
                  </a:outerShdw>
                </a:effectLst>
                <a:latin typeface="Calibri" pitchFamily="34" charset="0"/>
                <a:ea typeface="Times New Roman" pitchFamily="18" charset="0"/>
                <a:cs typeface="Calibri" pitchFamily="34" charset="0"/>
              </a:rPr>
              <a:t>P 10, P 11</a:t>
            </a:r>
            <a:endParaRPr lang="en-US" sz="1600" dirty="0">
              <a:solidFill>
                <a:srgbClr val="FFFFFF"/>
              </a:solidFill>
              <a:effectLst>
                <a:outerShdw blurRad="38100" dist="38100" dir="2700000" algn="tl">
                  <a:srgbClr val="000000">
                    <a:alpha val="43137"/>
                  </a:srgbClr>
                </a:outerShdw>
              </a:effectLst>
              <a:latin typeface="Calibri" pitchFamily="34" charset="0"/>
              <a:cs typeface="Calibri" pitchFamily="34" charset="0"/>
            </a:endParaRPr>
          </a:p>
        </p:txBody>
      </p:sp>
      <p:sp>
        <p:nvSpPr>
          <p:cNvPr id="55366" name="Oval 5"/>
          <p:cNvSpPr>
            <a:spLocks noChangeArrowheads="1"/>
          </p:cNvSpPr>
          <p:nvPr/>
        </p:nvSpPr>
        <p:spPr bwMode="auto">
          <a:xfrm>
            <a:off x="8239125" y="285750"/>
            <a:ext cx="1000125" cy="428625"/>
          </a:xfrm>
          <a:prstGeom prst="ellipse">
            <a:avLst/>
          </a:prstGeom>
          <a:noFill/>
          <a:ln w="38100" algn="ctr">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pPr algn="ctr" eaLnBrk="1" hangingPunct="1">
              <a:lnSpc>
                <a:spcPct val="50000"/>
              </a:lnSpc>
              <a:spcBef>
                <a:spcPct val="45000"/>
              </a:spcBef>
            </a:pPr>
            <a:endParaRPr lang="id-ID"/>
          </a:p>
        </p:txBody>
      </p:sp>
    </p:spTree>
  </p:cSld>
  <p:clrMapOvr>
    <a:masterClrMapping/>
  </p:clrMapOvr>
  <p:transition>
    <p:cover dir="rd"/>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ooter Placeholder 1"/>
          <p:cNvSpPr>
            <a:spLocks noGrp="1"/>
          </p:cNvSpPr>
          <p:nvPr>
            <p:ph type="ftr" sz="quarter" idx="10"/>
          </p:nvPr>
        </p:nvSpPr>
        <p:spPr>
          <a:xfrm>
            <a:off x="309563" y="6500813"/>
            <a:ext cx="3429000" cy="457200"/>
          </a:xfrm>
        </p:spPr>
        <p:txBody>
          <a:bodyPr/>
          <a:lstStyle/>
          <a:p>
            <a:pPr>
              <a:defRPr/>
            </a:pPr>
            <a:r>
              <a:rPr lang="en-US">
                <a:solidFill>
                  <a:schemeClr val="bg2"/>
                </a:solidFill>
              </a:rPr>
              <a:t>Bakuan Kompetensi IP Versi Ringkas</a:t>
            </a:r>
          </a:p>
        </p:txBody>
      </p:sp>
      <p:sp>
        <p:nvSpPr>
          <p:cNvPr id="56323" name="Slide Number Placeholder 2"/>
          <p:cNvSpPr>
            <a:spLocks noGrp="1"/>
          </p:cNvSpPr>
          <p:nvPr>
            <p:ph type="sldNum" sz="quarter" idx="11"/>
          </p:nvPr>
        </p:nvSpPr>
        <p:spPr>
          <a:xfrm>
            <a:off x="8239125" y="6500813"/>
            <a:ext cx="1398588"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r>
              <a:rPr lang="en-US" sz="1400" b="0" smtClean="0">
                <a:solidFill>
                  <a:schemeClr val="bg2"/>
                </a:solidFill>
                <a:latin typeface="Tahoma" pitchFamily="34" charset="0"/>
              </a:rPr>
              <a:t>Slide </a:t>
            </a:r>
            <a:fld id="{7EC68872-2A32-4093-975E-B1060C1CFA35}" type="slidenum">
              <a:rPr lang="en-US" sz="1400" b="0" smtClean="0">
                <a:solidFill>
                  <a:schemeClr val="bg2"/>
                </a:solidFill>
                <a:latin typeface="Tahoma" pitchFamily="34" charset="0"/>
              </a:rPr>
              <a:pPr/>
              <a:t>53</a:t>
            </a:fld>
            <a:endParaRPr lang="en-US" sz="1400" b="0" smtClean="0">
              <a:solidFill>
                <a:schemeClr val="bg2"/>
              </a:solidFill>
              <a:latin typeface="Tahoma" pitchFamily="34" charset="0"/>
            </a:endParaRPr>
          </a:p>
        </p:txBody>
      </p:sp>
      <p:sp>
        <p:nvSpPr>
          <p:cNvPr id="56324" name="Text Box 2"/>
          <p:cNvSpPr txBox="1">
            <a:spLocks noChangeArrowheads="1"/>
          </p:cNvSpPr>
          <p:nvPr/>
        </p:nvSpPr>
        <p:spPr bwMode="auto">
          <a:xfrm>
            <a:off x="4725988" y="380026"/>
            <a:ext cx="4970462" cy="3493264"/>
          </a:xfrm>
          <a:prstGeom prst="rect">
            <a:avLst/>
          </a:prstGeom>
          <a:solidFill>
            <a:schemeClr val="tx1"/>
          </a:solidFill>
          <a:ln w="9525">
            <a:solidFill>
              <a:schemeClr val="bg2"/>
            </a:solidFill>
            <a:miter lim="800000"/>
            <a:headEnd/>
            <a:tailEnd/>
          </a:ln>
        </p:spPr>
        <p:txBody>
          <a:bodyPr>
            <a:spAutoFit/>
          </a:bodyPr>
          <a:lstStyle>
            <a:lvl1pPr marL="457200" indent="-457200">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marL="803275" indent="-803275"/>
            <a:r>
              <a:rPr lang="en-US" sz="1700" dirty="0">
                <a:solidFill>
                  <a:schemeClr val="bg2"/>
                </a:solidFill>
                <a:latin typeface="Calibri" pitchFamily="34" charset="0"/>
                <a:cs typeface="Calibri" pitchFamily="34" charset="0"/>
              </a:rPr>
              <a:t>P.11.1.1  </a:t>
            </a:r>
            <a:r>
              <a:rPr lang="en-US" sz="1700" dirty="0" err="1">
                <a:solidFill>
                  <a:schemeClr val="bg2"/>
                </a:solidFill>
                <a:latin typeface="Calibri" pitchFamily="34" charset="0"/>
                <a:cs typeface="Calibri" pitchFamily="34" charset="0"/>
              </a:rPr>
              <a:t>Siapkan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kebijakan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umum</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melalui</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pendekatan</a:t>
            </a:r>
            <a:r>
              <a:rPr lang="en-US" sz="1700" dirty="0">
                <a:solidFill>
                  <a:schemeClr val="bg2"/>
                </a:solidFill>
                <a:latin typeface="Calibri" pitchFamily="34" charset="0"/>
                <a:cs typeface="Calibri" pitchFamily="34" charset="0"/>
              </a:rPr>
              <a:t> </a:t>
            </a:r>
            <a:r>
              <a:rPr lang="en-US" sz="1700" dirty="0" smtClean="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pengembangan</a:t>
            </a:r>
            <a:r>
              <a:rPr lang="en-US" sz="1700" u="sng"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wilayah</a:t>
            </a:r>
            <a:r>
              <a:rPr lang="en-US" sz="1700" dirty="0">
                <a:solidFill>
                  <a:schemeClr val="bg2"/>
                </a:solidFill>
                <a:latin typeface="Calibri" pitchFamily="34" charset="0"/>
                <a:cs typeface="Calibri" pitchFamily="34" charset="0"/>
              </a:rPr>
              <a:t>.</a:t>
            </a:r>
          </a:p>
          <a:p>
            <a:pPr marL="803275" indent="-803275"/>
            <a:r>
              <a:rPr lang="en-US" sz="1700" dirty="0">
                <a:solidFill>
                  <a:schemeClr val="bg2"/>
                </a:solidFill>
                <a:latin typeface="Calibri" pitchFamily="34" charset="0"/>
                <a:cs typeface="Calibri" pitchFamily="34" charset="0"/>
              </a:rPr>
              <a:t>P.11.1.2  </a:t>
            </a:r>
            <a:r>
              <a:rPr lang="en-US" sz="1700" dirty="0" err="1">
                <a:solidFill>
                  <a:schemeClr val="bg2"/>
                </a:solidFill>
                <a:latin typeface="Calibri" pitchFamily="34" charset="0"/>
                <a:cs typeface="Calibri" pitchFamily="34" charset="0"/>
              </a:rPr>
              <a:t>Siapkan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kebijakan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umum</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dengan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mengacu</a:t>
            </a:r>
            <a:endParaRPr lang="en-US" sz="1700" dirty="0">
              <a:solidFill>
                <a:schemeClr val="bg2"/>
              </a:solidFill>
              <a:latin typeface="Calibri" pitchFamily="34" charset="0"/>
              <a:cs typeface="Calibri" pitchFamily="34" charset="0"/>
            </a:endParaRPr>
          </a:p>
          <a:p>
            <a:pPr marL="803275" indent="-803275"/>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pada</a:t>
            </a:r>
            <a:r>
              <a:rPr lang="en-US" sz="1700"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kelestarian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lingkungan</a:t>
            </a:r>
            <a:r>
              <a:rPr lang="en-US" sz="1700" dirty="0">
                <a:solidFill>
                  <a:schemeClr val="bg2"/>
                </a:solidFill>
                <a:latin typeface="Calibri" pitchFamily="34" charset="0"/>
                <a:cs typeface="Calibri" pitchFamily="34" charset="0"/>
              </a:rPr>
              <a:t>.</a:t>
            </a:r>
          </a:p>
          <a:p>
            <a:pPr marL="803275" indent="-803275"/>
            <a:r>
              <a:rPr lang="en-US" sz="1700" dirty="0">
                <a:solidFill>
                  <a:schemeClr val="bg2"/>
                </a:solidFill>
                <a:latin typeface="Calibri" pitchFamily="34" charset="0"/>
                <a:cs typeface="Calibri" pitchFamily="34" charset="0"/>
              </a:rPr>
              <a:t>P.11.1.3  </a:t>
            </a:r>
            <a:r>
              <a:rPr lang="en-US" sz="1700" dirty="0" err="1">
                <a:solidFill>
                  <a:schemeClr val="bg2"/>
                </a:solidFill>
                <a:latin typeface="Calibri" pitchFamily="34" charset="0"/>
                <a:cs typeface="Calibri" pitchFamily="34" charset="0"/>
              </a:rPr>
              <a:t>Kebijakan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umum</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melalui</a:t>
            </a:r>
            <a:r>
              <a:rPr lang="en-US" sz="1700"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peningkatan</a:t>
            </a:r>
            <a:endParaRPr lang="en-US" sz="1700" u="sng" dirty="0">
              <a:solidFill>
                <a:schemeClr val="bg2"/>
              </a:solidFill>
              <a:latin typeface="Calibri" pitchFamily="34" charset="0"/>
              <a:cs typeface="Calibri" pitchFamily="34" charset="0"/>
            </a:endParaRPr>
          </a:p>
          <a:p>
            <a:pPr marL="803275" indent="-803275"/>
            <a:r>
              <a:rPr lang="en-US" sz="1700" dirty="0">
                <a:solidFill>
                  <a:schemeClr val="bg2"/>
                </a:solidFill>
                <a:latin typeface="Calibri" pitchFamily="34" charset="0"/>
                <a:cs typeface="Calibri" pitchFamily="34" charset="0"/>
              </a:rPr>
              <a:t>              </a:t>
            </a:r>
            <a:r>
              <a:rPr lang="en-US" sz="1700" u="sng"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kemampuan</a:t>
            </a:r>
            <a:r>
              <a:rPr lang="en-US" sz="1700" u="sng"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rancang</a:t>
            </a:r>
            <a:r>
              <a:rPr lang="en-US" sz="1700" u="sng"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bangun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dan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rekayasa</a:t>
            </a:r>
            <a:r>
              <a:rPr lang="en-US" sz="1700" dirty="0">
                <a:solidFill>
                  <a:schemeClr val="bg2"/>
                </a:solidFill>
                <a:latin typeface="Calibri" pitchFamily="34" charset="0"/>
                <a:cs typeface="Calibri" pitchFamily="34" charset="0"/>
              </a:rPr>
              <a:t> </a:t>
            </a:r>
          </a:p>
          <a:p>
            <a:pPr marL="803275" indent="-803275"/>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produk</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strategis</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untuk</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memacu</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ekspor</a:t>
            </a:r>
            <a:endParaRPr lang="en-US" sz="1700" dirty="0">
              <a:solidFill>
                <a:schemeClr val="bg2"/>
              </a:solidFill>
              <a:latin typeface="Calibri" pitchFamily="34" charset="0"/>
              <a:cs typeface="Calibri" pitchFamily="34" charset="0"/>
            </a:endParaRPr>
          </a:p>
          <a:p>
            <a:pPr marL="803275" indent="-803275"/>
            <a:r>
              <a:rPr lang="en-US" sz="1700" dirty="0">
                <a:solidFill>
                  <a:schemeClr val="bg2"/>
                </a:solidFill>
                <a:latin typeface="Calibri" pitchFamily="34" charset="0"/>
                <a:cs typeface="Calibri" pitchFamily="34" charset="0"/>
              </a:rPr>
              <a:t>P.11.1.4  </a:t>
            </a:r>
            <a:r>
              <a:rPr lang="en-US" sz="1700" dirty="0" err="1">
                <a:solidFill>
                  <a:schemeClr val="bg2"/>
                </a:solidFill>
                <a:latin typeface="Calibri" pitchFamily="34" charset="0"/>
                <a:cs typeface="Calibri" pitchFamily="34" charset="0"/>
              </a:rPr>
              <a:t>Susun</a:t>
            </a:r>
            <a:r>
              <a:rPr lang="en-US" sz="1700"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rancangan</a:t>
            </a:r>
            <a:r>
              <a:rPr lang="en-US" sz="1700" u="sng"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teknologi</a:t>
            </a:r>
            <a:r>
              <a:rPr lang="en-US" sz="1700" dirty="0">
                <a:solidFill>
                  <a:schemeClr val="bg2"/>
                </a:solidFill>
                <a:latin typeface="Calibri" pitchFamily="34" charset="0"/>
                <a:cs typeface="Calibri" pitchFamily="34" charset="0"/>
              </a:rPr>
              <a:t> yang </a:t>
            </a:r>
            <a:r>
              <a:rPr lang="en-US" sz="1700" dirty="0" err="1">
                <a:solidFill>
                  <a:schemeClr val="bg2"/>
                </a:solidFill>
                <a:latin typeface="Calibri" pitchFamily="34" charset="0"/>
                <a:cs typeface="Calibri" pitchFamily="34" charset="0"/>
              </a:rPr>
              <a:t>mendorong</a:t>
            </a:r>
            <a:endParaRPr lang="en-US" sz="1700" dirty="0">
              <a:solidFill>
                <a:schemeClr val="bg2"/>
              </a:solidFill>
              <a:latin typeface="Calibri" pitchFamily="34" charset="0"/>
              <a:cs typeface="Calibri" pitchFamily="34" charset="0"/>
            </a:endParaRPr>
          </a:p>
          <a:p>
            <a:pPr marL="803275" indent="-803275"/>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peningkatan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keterpaduan</a:t>
            </a:r>
            <a:r>
              <a:rPr lang="en-US" sz="1700"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antar</a:t>
            </a:r>
            <a:r>
              <a:rPr lang="en-US" sz="1700" u="sng"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sektor</a:t>
            </a:r>
            <a:endParaRPr lang="en-US" sz="1700" u="sng" dirty="0">
              <a:solidFill>
                <a:schemeClr val="bg2"/>
              </a:solidFill>
              <a:latin typeface="Calibri" pitchFamily="34" charset="0"/>
              <a:cs typeface="Calibri" pitchFamily="34" charset="0"/>
            </a:endParaRPr>
          </a:p>
          <a:p>
            <a:pPr marL="803275" indent="-803275"/>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pembangunan</a:t>
            </a:r>
            <a:r>
              <a:rPr lang="en-US" sz="1700" dirty="0">
                <a:solidFill>
                  <a:schemeClr val="bg2"/>
                </a:solidFill>
                <a:latin typeface="Calibri" pitchFamily="34" charset="0"/>
                <a:cs typeface="Calibri" pitchFamily="34" charset="0"/>
              </a:rPr>
              <a:t>.</a:t>
            </a:r>
          </a:p>
          <a:p>
            <a:pPr marL="803275" indent="-803275"/>
            <a:r>
              <a:rPr lang="en-US" sz="1700" dirty="0">
                <a:solidFill>
                  <a:schemeClr val="bg2"/>
                </a:solidFill>
                <a:latin typeface="Calibri" pitchFamily="34" charset="0"/>
                <a:cs typeface="Calibri" pitchFamily="34" charset="0"/>
              </a:rPr>
              <a:t>P.11.1.5  </a:t>
            </a:r>
            <a:r>
              <a:rPr lang="en-US" sz="1700" u="sng" dirty="0" err="1">
                <a:solidFill>
                  <a:schemeClr val="bg2"/>
                </a:solidFill>
                <a:latin typeface="Calibri" pitchFamily="34" charset="0"/>
                <a:cs typeface="Calibri" pitchFamily="34" charset="0"/>
              </a:rPr>
              <a:t>Susun</a:t>
            </a:r>
            <a:r>
              <a:rPr lang="en-US" sz="1700" u="sng" dirty="0">
                <a:solidFill>
                  <a:schemeClr val="bg2"/>
                </a:solidFill>
                <a:latin typeface="Calibri" pitchFamily="34" charset="0"/>
                <a:cs typeface="Calibri" pitchFamily="34" charset="0"/>
              </a:rPr>
              <a:t> master plan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perencanaan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jangka</a:t>
            </a:r>
            <a:endParaRPr lang="en-US" sz="1700" dirty="0">
              <a:solidFill>
                <a:schemeClr val="bg2"/>
              </a:solidFill>
              <a:latin typeface="Calibri" pitchFamily="34" charset="0"/>
              <a:cs typeface="Calibri" pitchFamily="34" charset="0"/>
            </a:endParaRPr>
          </a:p>
          <a:p>
            <a:pPr marL="803275" indent="-803275"/>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panjang</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dan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pendek</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mendukung</a:t>
            </a:r>
            <a:endParaRPr lang="en-US" sz="1700" dirty="0">
              <a:solidFill>
                <a:schemeClr val="bg2"/>
              </a:solidFill>
              <a:latin typeface="Calibri" pitchFamily="34" charset="0"/>
              <a:cs typeface="Calibri" pitchFamily="34" charset="0"/>
            </a:endParaRPr>
          </a:p>
          <a:p>
            <a:pPr marL="803275" indent="-803275"/>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pengembangan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daerah</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termasuk</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perkotaan</a:t>
            </a:r>
            <a:r>
              <a:rPr lang="en-US" sz="1700" dirty="0">
                <a:solidFill>
                  <a:schemeClr val="bg2"/>
                </a:solidFill>
                <a:latin typeface="Calibri" pitchFamily="34" charset="0"/>
                <a:cs typeface="Calibri" pitchFamily="34" charset="0"/>
              </a:rPr>
              <a:t>. </a:t>
            </a:r>
          </a:p>
        </p:txBody>
      </p:sp>
      <p:sp>
        <p:nvSpPr>
          <p:cNvPr id="56325" name="Text Box 3"/>
          <p:cNvSpPr txBox="1">
            <a:spLocks noChangeArrowheads="1"/>
          </p:cNvSpPr>
          <p:nvPr/>
        </p:nvSpPr>
        <p:spPr bwMode="auto">
          <a:xfrm>
            <a:off x="228600" y="3231176"/>
            <a:ext cx="2068513" cy="1625600"/>
          </a:xfrm>
          <a:prstGeom prst="rect">
            <a:avLst/>
          </a:prstGeom>
          <a:solidFill>
            <a:schemeClr val="tx1"/>
          </a:solidFill>
          <a:ln w="9525">
            <a:solidFill>
              <a:schemeClr val="bg2"/>
            </a:solidFill>
            <a:miter lim="800000"/>
            <a:headEnd/>
            <a:tailEnd/>
          </a:ln>
        </p:spPr>
        <p:txBody>
          <a:bodyPr>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algn="ctr"/>
            <a:r>
              <a:rPr lang="en-US" sz="2000">
                <a:solidFill>
                  <a:schemeClr val="bg2"/>
                </a:solidFill>
                <a:latin typeface="Calibri" pitchFamily="34" charset="0"/>
                <a:cs typeface="Calibri" pitchFamily="34" charset="0"/>
              </a:rPr>
              <a:t>P 11 </a:t>
            </a:r>
          </a:p>
          <a:p>
            <a:pPr algn="ctr"/>
            <a:r>
              <a:rPr lang="en-US" sz="2000">
                <a:solidFill>
                  <a:schemeClr val="bg2"/>
                </a:solidFill>
                <a:latin typeface="Calibri" pitchFamily="34" charset="0"/>
                <a:cs typeface="Calibri" pitchFamily="34" charset="0"/>
              </a:rPr>
              <a:t>Manajemen Pembangunan &amp; Pemeliharaan Aset</a:t>
            </a:r>
          </a:p>
        </p:txBody>
      </p:sp>
      <p:sp>
        <p:nvSpPr>
          <p:cNvPr id="56326" name="Text Box 4"/>
          <p:cNvSpPr txBox="1">
            <a:spLocks noChangeArrowheads="1"/>
          </p:cNvSpPr>
          <p:nvPr/>
        </p:nvSpPr>
        <p:spPr bwMode="auto">
          <a:xfrm>
            <a:off x="2592388" y="1165838"/>
            <a:ext cx="1717675" cy="1976438"/>
          </a:xfrm>
          <a:prstGeom prst="rect">
            <a:avLst/>
          </a:prstGeom>
          <a:solidFill>
            <a:schemeClr val="tx1"/>
          </a:solidFill>
          <a:ln w="9525">
            <a:solidFill>
              <a:schemeClr val="bg2"/>
            </a:solidFill>
            <a:miter lim="800000"/>
            <a:headEnd/>
            <a:tailEnd/>
          </a:ln>
        </p:spPr>
        <p:txBody>
          <a:bodyPr>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algn="ctr">
              <a:lnSpc>
                <a:spcPct val="120000"/>
              </a:lnSpc>
            </a:pPr>
            <a:r>
              <a:rPr lang="en-US" sz="1700">
                <a:solidFill>
                  <a:schemeClr val="bg2"/>
                </a:solidFill>
                <a:latin typeface="Calibri" pitchFamily="34" charset="0"/>
                <a:cs typeface="Calibri" pitchFamily="34" charset="0"/>
              </a:rPr>
              <a:t>P.11.1</a:t>
            </a:r>
          </a:p>
          <a:p>
            <a:pPr algn="ctr">
              <a:lnSpc>
                <a:spcPct val="120000"/>
              </a:lnSpc>
            </a:pPr>
            <a:r>
              <a:rPr lang="en-US" sz="1700">
                <a:solidFill>
                  <a:schemeClr val="bg2"/>
                </a:solidFill>
                <a:latin typeface="Calibri" pitchFamily="34" charset="0"/>
                <a:cs typeface="Calibri" pitchFamily="34" charset="0"/>
              </a:rPr>
              <a:t>Kebijakan Umum Untuk Mendorong Sektor Pembangunan</a:t>
            </a:r>
          </a:p>
        </p:txBody>
      </p:sp>
      <p:sp>
        <p:nvSpPr>
          <p:cNvPr id="56327" name="Line 5"/>
          <p:cNvSpPr>
            <a:spLocks noChangeShapeType="1"/>
          </p:cNvSpPr>
          <p:nvPr/>
        </p:nvSpPr>
        <p:spPr bwMode="auto">
          <a:xfrm flipH="1" flipV="1">
            <a:off x="228600" y="3589951"/>
            <a:ext cx="2212975" cy="635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solidFill>
                <a:schemeClr val="bg2"/>
              </a:solidFill>
              <a:latin typeface="Calibri" pitchFamily="34" charset="0"/>
              <a:cs typeface="Calibri" pitchFamily="34" charset="0"/>
            </a:endParaRPr>
          </a:p>
        </p:txBody>
      </p:sp>
      <p:sp>
        <p:nvSpPr>
          <p:cNvPr id="56328" name="Text Box 6"/>
          <p:cNvSpPr txBox="1">
            <a:spLocks noChangeArrowheads="1"/>
          </p:cNvSpPr>
          <p:nvPr/>
        </p:nvSpPr>
        <p:spPr bwMode="auto">
          <a:xfrm>
            <a:off x="2608263" y="4494826"/>
            <a:ext cx="1844675" cy="1243012"/>
          </a:xfrm>
          <a:prstGeom prst="rect">
            <a:avLst/>
          </a:prstGeom>
          <a:solidFill>
            <a:schemeClr val="tx1"/>
          </a:solidFill>
          <a:ln w="9525">
            <a:solidFill>
              <a:schemeClr val="bg2"/>
            </a:solidFill>
            <a:miter lim="800000"/>
            <a:headEnd/>
            <a:tailEnd/>
          </a:ln>
        </p:spPr>
        <p:txBody>
          <a:bodyPr>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algn="ctr">
              <a:lnSpc>
                <a:spcPct val="110000"/>
              </a:lnSpc>
            </a:pPr>
            <a:r>
              <a:rPr lang="en-US" sz="1700">
                <a:solidFill>
                  <a:schemeClr val="bg2"/>
                </a:solidFill>
                <a:latin typeface="Calibri" pitchFamily="34" charset="0"/>
                <a:cs typeface="Calibri" pitchFamily="34" charset="0"/>
              </a:rPr>
              <a:t>P.11.2</a:t>
            </a:r>
          </a:p>
          <a:p>
            <a:pPr algn="ctr">
              <a:lnSpc>
                <a:spcPct val="110000"/>
              </a:lnSpc>
            </a:pPr>
            <a:r>
              <a:rPr lang="en-US" sz="1700">
                <a:solidFill>
                  <a:schemeClr val="bg2"/>
                </a:solidFill>
                <a:latin typeface="Calibri" pitchFamily="34" charset="0"/>
                <a:cs typeface="Calibri" pitchFamily="34" charset="0"/>
              </a:rPr>
              <a:t>Kebijakan / Strategi Investasi Teknis</a:t>
            </a:r>
          </a:p>
        </p:txBody>
      </p:sp>
      <p:sp>
        <p:nvSpPr>
          <p:cNvPr id="56329" name="Text Box 7"/>
          <p:cNvSpPr txBox="1">
            <a:spLocks noChangeArrowheads="1"/>
          </p:cNvSpPr>
          <p:nvPr/>
        </p:nvSpPr>
        <p:spPr bwMode="auto">
          <a:xfrm>
            <a:off x="4725988" y="3986826"/>
            <a:ext cx="5030787" cy="2394502"/>
          </a:xfrm>
          <a:prstGeom prst="rect">
            <a:avLst/>
          </a:prstGeom>
          <a:solidFill>
            <a:schemeClr val="tx1"/>
          </a:solidFill>
          <a:ln w="9525">
            <a:solidFill>
              <a:schemeClr val="bg2"/>
            </a:solidFill>
            <a:miter lim="800000"/>
            <a:headEnd/>
            <a:tailEnd/>
          </a:ln>
        </p:spPr>
        <p:txBody>
          <a:bodyPr>
            <a:spAutoFit/>
          </a:bodyPr>
          <a:lstStyle>
            <a:lvl1pPr marL="457200" indent="-457200">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marL="803275" indent="-803275">
              <a:lnSpc>
                <a:spcPct val="110000"/>
              </a:lnSpc>
            </a:pPr>
            <a:r>
              <a:rPr lang="en-US" sz="1700" dirty="0">
                <a:solidFill>
                  <a:schemeClr val="bg2"/>
                </a:solidFill>
                <a:latin typeface="Calibri" pitchFamily="34" charset="0"/>
                <a:cs typeface="Calibri" pitchFamily="34" charset="0"/>
              </a:rPr>
              <a:t>P.11.2.1  </a:t>
            </a:r>
            <a:r>
              <a:rPr lang="en-US" sz="1700" u="sng" dirty="0" err="1">
                <a:solidFill>
                  <a:schemeClr val="bg2"/>
                </a:solidFill>
                <a:latin typeface="Calibri" pitchFamily="34" charset="0"/>
                <a:cs typeface="Calibri" pitchFamily="34" charset="0"/>
              </a:rPr>
              <a:t>Kebijakan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teknis</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mendorong</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peran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serta</a:t>
            </a:r>
            <a:r>
              <a:rPr lang="en-US" sz="1700" dirty="0">
                <a:solidFill>
                  <a:schemeClr val="bg2"/>
                </a:solidFill>
                <a:latin typeface="Calibri" pitchFamily="34" charset="0"/>
                <a:cs typeface="Calibri" pitchFamily="34" charset="0"/>
              </a:rPr>
              <a:t> </a:t>
            </a:r>
            <a:r>
              <a:rPr lang="en-US" sz="1700" dirty="0" err="1" smtClean="0">
                <a:solidFill>
                  <a:schemeClr val="bg2"/>
                </a:solidFill>
                <a:latin typeface="Calibri" pitchFamily="34" charset="0"/>
                <a:cs typeface="Calibri" pitchFamily="34" charset="0"/>
              </a:rPr>
              <a:t>swasta</a:t>
            </a:r>
            <a:r>
              <a:rPr lang="en-US" sz="1700" dirty="0" smtClean="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dan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masyarakat</a:t>
            </a:r>
            <a:r>
              <a:rPr lang="en-US" sz="1700" dirty="0">
                <a:solidFill>
                  <a:schemeClr val="bg2"/>
                </a:solidFill>
                <a:latin typeface="Calibri" pitchFamily="34" charset="0"/>
                <a:cs typeface="Calibri" pitchFamily="34" charset="0"/>
              </a:rPr>
              <a:t> </a:t>
            </a:r>
            <a:r>
              <a:rPr lang="en-US" sz="1700" dirty="0" err="1" smtClean="0">
                <a:solidFill>
                  <a:schemeClr val="bg2"/>
                </a:solidFill>
                <a:latin typeface="Calibri" pitchFamily="34" charset="0"/>
                <a:cs typeface="Calibri" pitchFamily="34" charset="0"/>
              </a:rPr>
              <a:t>dalam</a:t>
            </a:r>
            <a:r>
              <a:rPr lang="en-US" sz="1700" dirty="0" smtClean="0">
                <a:solidFill>
                  <a:schemeClr val="bg2"/>
                </a:solidFill>
                <a:latin typeface="Calibri" pitchFamily="34" charset="0"/>
                <a:cs typeface="Calibri" pitchFamily="34" charset="0"/>
              </a:rPr>
              <a:t> </a:t>
            </a:r>
            <a:r>
              <a:rPr lang="en-US" sz="1700" dirty="0" err="1" smtClean="0">
                <a:solidFill>
                  <a:schemeClr val="bg2"/>
                </a:solidFill>
                <a:latin typeface="Calibri" pitchFamily="34" charset="0"/>
                <a:cs typeface="Calibri" pitchFamily="34" charset="0"/>
              </a:rPr>
              <a:t>pembangunan</a:t>
            </a:r>
            <a:r>
              <a:rPr lang="en-US" sz="1700" dirty="0" smtClean="0">
                <a:solidFill>
                  <a:schemeClr val="bg2"/>
                </a:solidFill>
                <a:latin typeface="Calibri" pitchFamily="34" charset="0"/>
                <a:cs typeface="Calibri" pitchFamily="34" charset="0"/>
              </a:rPr>
              <a:t> </a:t>
            </a:r>
            <a:r>
              <a:rPr lang="en-US" sz="1700" dirty="0" err="1" smtClean="0">
                <a:solidFill>
                  <a:schemeClr val="bg2"/>
                </a:solidFill>
                <a:latin typeface="Calibri" pitchFamily="34" charset="0"/>
                <a:cs typeface="Calibri" pitchFamily="34" charset="0"/>
              </a:rPr>
              <a:t>sektor</a:t>
            </a:r>
            <a:r>
              <a:rPr lang="en-US" sz="1700" dirty="0" smtClean="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sektor</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publik</a:t>
            </a:r>
            <a:r>
              <a:rPr lang="en-US" sz="1700" dirty="0">
                <a:solidFill>
                  <a:schemeClr val="bg2"/>
                </a:solidFill>
                <a:latin typeface="Calibri" pitchFamily="34" charset="0"/>
                <a:cs typeface="Calibri" pitchFamily="34" charset="0"/>
              </a:rPr>
              <a:t>.</a:t>
            </a:r>
          </a:p>
          <a:p>
            <a:pPr marL="803275" indent="-803275">
              <a:lnSpc>
                <a:spcPct val="110000"/>
              </a:lnSpc>
            </a:pPr>
            <a:r>
              <a:rPr lang="en-US" sz="1700" dirty="0">
                <a:solidFill>
                  <a:schemeClr val="bg2"/>
                </a:solidFill>
                <a:latin typeface="Calibri" pitchFamily="34" charset="0"/>
                <a:cs typeface="Calibri" pitchFamily="34" charset="0"/>
              </a:rPr>
              <a:t>P.11.2.2  </a:t>
            </a:r>
            <a:r>
              <a:rPr lang="en-US" sz="1700" dirty="0" err="1">
                <a:solidFill>
                  <a:schemeClr val="bg2"/>
                </a:solidFill>
                <a:latin typeface="Calibri" pitchFamily="34" charset="0"/>
                <a:cs typeface="Calibri" pitchFamily="34" charset="0"/>
              </a:rPr>
              <a:t>Kembangkan</a:t>
            </a:r>
            <a:r>
              <a:rPr lang="en-US" sz="1700"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sistem</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manajemen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teknis</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efektif</a:t>
            </a:r>
            <a:r>
              <a:rPr lang="en-US" sz="1700" dirty="0">
                <a:solidFill>
                  <a:schemeClr val="bg2"/>
                </a:solidFill>
                <a:latin typeface="Calibri" pitchFamily="34" charset="0"/>
                <a:cs typeface="Calibri" pitchFamily="34" charset="0"/>
              </a:rPr>
              <a:t> </a:t>
            </a:r>
            <a:r>
              <a:rPr lang="en-US" sz="1700" dirty="0" smtClean="0">
                <a:solidFill>
                  <a:schemeClr val="bg2"/>
                </a:solidFill>
                <a:latin typeface="Calibri" pitchFamily="34" charset="0"/>
                <a:cs typeface="Calibri" pitchFamily="34" charset="0"/>
              </a:rPr>
              <a:t>&amp; </a:t>
            </a:r>
            <a:r>
              <a:rPr lang="en-US" sz="1700" dirty="0" err="1">
                <a:solidFill>
                  <a:schemeClr val="bg2"/>
                </a:solidFill>
                <a:latin typeface="Calibri" pitchFamily="34" charset="0"/>
                <a:cs typeface="Calibri" pitchFamily="34" charset="0"/>
              </a:rPr>
              <a:t>efisien</a:t>
            </a:r>
            <a:r>
              <a:rPr lang="en-US" sz="1700" dirty="0">
                <a:solidFill>
                  <a:schemeClr val="bg2"/>
                </a:solidFill>
                <a:latin typeface="Calibri" pitchFamily="34" charset="0"/>
                <a:cs typeface="Calibri" pitchFamily="34" charset="0"/>
              </a:rPr>
              <a:t> </a:t>
            </a:r>
          </a:p>
          <a:p>
            <a:pPr marL="803275" indent="-803275">
              <a:lnSpc>
                <a:spcPct val="110000"/>
              </a:lnSpc>
            </a:pPr>
            <a:r>
              <a:rPr lang="en-US" sz="1700" dirty="0">
                <a:solidFill>
                  <a:schemeClr val="bg2"/>
                </a:solidFill>
                <a:latin typeface="Calibri" pitchFamily="34" charset="0"/>
                <a:cs typeface="Calibri" pitchFamily="34" charset="0"/>
              </a:rPr>
              <a:t>P.11.2.3  </a:t>
            </a:r>
            <a:r>
              <a:rPr lang="en-US" sz="1700" dirty="0" err="1">
                <a:solidFill>
                  <a:schemeClr val="bg2"/>
                </a:solidFill>
                <a:latin typeface="Calibri" pitchFamily="34" charset="0"/>
                <a:cs typeface="Calibri" pitchFamily="34" charset="0"/>
              </a:rPr>
              <a:t>Upaya</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penajaman</a:t>
            </a:r>
            <a:r>
              <a:rPr lang="en-US" sz="1700"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prioritas</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pelaksanaan</a:t>
            </a:r>
            <a:endParaRPr lang="en-US" sz="1700" dirty="0">
              <a:solidFill>
                <a:schemeClr val="bg2"/>
              </a:solidFill>
              <a:latin typeface="Calibri" pitchFamily="34" charset="0"/>
              <a:cs typeface="Calibri" pitchFamily="34" charset="0"/>
            </a:endParaRPr>
          </a:p>
          <a:p>
            <a:pPr marL="803275" indent="-803275">
              <a:lnSpc>
                <a:spcPct val="110000"/>
              </a:lnSpc>
            </a:pP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pembangunan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guna</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memanfaatkan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sumber</a:t>
            </a:r>
            <a:endParaRPr lang="en-US" sz="1700" dirty="0">
              <a:solidFill>
                <a:schemeClr val="bg2"/>
              </a:solidFill>
              <a:latin typeface="Calibri" pitchFamily="34" charset="0"/>
              <a:cs typeface="Calibri" pitchFamily="34" charset="0"/>
            </a:endParaRPr>
          </a:p>
          <a:p>
            <a:pPr marL="803275" indent="-803275">
              <a:lnSpc>
                <a:spcPct val="110000"/>
              </a:lnSpc>
            </a:pP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sumber</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daya</a:t>
            </a:r>
            <a:r>
              <a:rPr lang="en-US" sz="1700" dirty="0">
                <a:solidFill>
                  <a:schemeClr val="bg2"/>
                </a:solidFill>
                <a:latin typeface="Calibri" pitchFamily="34" charset="0"/>
                <a:cs typeface="Calibri" pitchFamily="34" charset="0"/>
              </a:rPr>
              <a:t> yang </a:t>
            </a:r>
            <a:r>
              <a:rPr lang="en-US" sz="1700" dirty="0" err="1">
                <a:solidFill>
                  <a:schemeClr val="bg2"/>
                </a:solidFill>
                <a:latin typeface="Calibri" pitchFamily="34" charset="0"/>
                <a:cs typeface="Calibri" pitchFamily="34" charset="0"/>
              </a:rPr>
              <a:t>terbatas</a:t>
            </a:r>
            <a:endParaRPr lang="en-US" sz="1700" dirty="0">
              <a:solidFill>
                <a:schemeClr val="bg2"/>
              </a:solidFill>
              <a:latin typeface="Calibri" pitchFamily="34" charset="0"/>
              <a:cs typeface="Calibri" pitchFamily="34" charset="0"/>
            </a:endParaRPr>
          </a:p>
        </p:txBody>
      </p:sp>
      <p:sp>
        <p:nvSpPr>
          <p:cNvPr id="56330" name="Line 8"/>
          <p:cNvSpPr>
            <a:spLocks noChangeShapeType="1"/>
          </p:cNvSpPr>
          <p:nvPr/>
        </p:nvSpPr>
        <p:spPr bwMode="auto">
          <a:xfrm flipH="1">
            <a:off x="2438400" y="2021501"/>
            <a:ext cx="153988"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solidFill>
                <a:schemeClr val="bg2"/>
              </a:solidFill>
              <a:latin typeface="Calibri" pitchFamily="34" charset="0"/>
              <a:cs typeface="Calibri" pitchFamily="34" charset="0"/>
            </a:endParaRPr>
          </a:p>
        </p:txBody>
      </p:sp>
      <p:sp>
        <p:nvSpPr>
          <p:cNvPr id="56331" name="Line 9"/>
          <p:cNvSpPr>
            <a:spLocks noChangeShapeType="1"/>
          </p:cNvSpPr>
          <p:nvPr/>
        </p:nvSpPr>
        <p:spPr bwMode="auto">
          <a:xfrm flipV="1">
            <a:off x="2438400" y="2005626"/>
            <a:ext cx="0" cy="2994025"/>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solidFill>
                <a:schemeClr val="bg2"/>
              </a:solidFill>
              <a:latin typeface="Calibri" pitchFamily="34" charset="0"/>
              <a:cs typeface="Calibri" pitchFamily="34" charset="0"/>
            </a:endParaRPr>
          </a:p>
        </p:txBody>
      </p:sp>
      <p:sp>
        <p:nvSpPr>
          <p:cNvPr id="56332" name="Line 10"/>
          <p:cNvSpPr>
            <a:spLocks noChangeShapeType="1"/>
          </p:cNvSpPr>
          <p:nvPr/>
        </p:nvSpPr>
        <p:spPr bwMode="auto">
          <a:xfrm flipH="1">
            <a:off x="2438400" y="4993301"/>
            <a:ext cx="153988"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solidFill>
                <a:schemeClr val="bg2"/>
              </a:solidFill>
              <a:latin typeface="Calibri" pitchFamily="34" charset="0"/>
              <a:cs typeface="Calibri" pitchFamily="34" charset="0"/>
            </a:endParaRPr>
          </a:p>
        </p:txBody>
      </p:sp>
      <p:cxnSp>
        <p:nvCxnSpPr>
          <p:cNvPr id="56333" name="AutoShape 11"/>
          <p:cNvCxnSpPr>
            <a:cxnSpLocks noChangeShapeType="1"/>
            <a:stCxn id="56326" idx="3"/>
          </p:cNvCxnSpPr>
          <p:nvPr/>
        </p:nvCxnSpPr>
        <p:spPr bwMode="auto">
          <a:xfrm>
            <a:off x="4310063" y="2154057"/>
            <a:ext cx="415925" cy="0"/>
          </a:xfrm>
          <a:prstGeom prst="straightConnector1">
            <a:avLst/>
          </a:prstGeom>
          <a:noFill/>
          <a:ln w="9525">
            <a:solidFill>
              <a:schemeClr val="bg2"/>
            </a:solidFill>
            <a:round/>
            <a:headEnd/>
            <a:tailEnd type="triangle" w="med" len="med"/>
          </a:ln>
          <a:extLst>
            <a:ext uri="{909E8E84-426E-40DD-AFC4-6F175D3DCCD1}">
              <a14:hiddenFill xmlns:a14="http://schemas.microsoft.com/office/drawing/2010/main">
                <a:noFill/>
              </a14:hiddenFill>
            </a:ext>
          </a:extLst>
        </p:spPr>
      </p:cxnSp>
      <p:cxnSp>
        <p:nvCxnSpPr>
          <p:cNvPr id="56334" name="AutoShape 12"/>
          <p:cNvCxnSpPr>
            <a:cxnSpLocks noChangeShapeType="1"/>
            <a:stCxn id="56328" idx="3"/>
          </p:cNvCxnSpPr>
          <p:nvPr/>
        </p:nvCxnSpPr>
        <p:spPr bwMode="auto">
          <a:xfrm>
            <a:off x="4452938" y="5116332"/>
            <a:ext cx="273050" cy="0"/>
          </a:xfrm>
          <a:prstGeom prst="straightConnector1">
            <a:avLst/>
          </a:prstGeom>
          <a:noFill/>
          <a:ln w="9525">
            <a:solidFill>
              <a:schemeClr val="bg2"/>
            </a:solidFill>
            <a:round/>
            <a:headEnd/>
            <a:tailEnd type="triangle" w="med" len="med"/>
          </a:ln>
          <a:extLst>
            <a:ext uri="{909E8E84-426E-40DD-AFC4-6F175D3DCCD1}">
              <a14:hiddenFill xmlns:a14="http://schemas.microsoft.com/office/drawing/2010/main">
                <a:noFill/>
              </a14:hiddenFill>
            </a:ext>
          </a:extLst>
        </p:spPr>
      </p:cxnSp>
    </p:spTree>
  </p:cSld>
  <p:clrMapOvr>
    <a:masterClrMapping/>
  </p:clrMapOvr>
  <p:transition>
    <p:cover dir="rd"/>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Footer Placeholder 1"/>
          <p:cNvSpPr>
            <a:spLocks noGrp="1"/>
          </p:cNvSpPr>
          <p:nvPr>
            <p:ph type="ftr" sz="quarter" idx="10"/>
          </p:nvPr>
        </p:nvSpPr>
        <p:spPr>
          <a:xfrm>
            <a:off x="309563" y="6500813"/>
            <a:ext cx="3429000" cy="457200"/>
          </a:xfrm>
        </p:spPr>
        <p:txBody>
          <a:bodyPr/>
          <a:lstStyle/>
          <a:p>
            <a:pPr>
              <a:defRPr/>
            </a:pPr>
            <a:r>
              <a:rPr lang="en-US">
                <a:solidFill>
                  <a:schemeClr val="bg2"/>
                </a:solidFill>
              </a:rPr>
              <a:t>Bakuan Kompetensi IP Versi Ringkas</a:t>
            </a:r>
          </a:p>
        </p:txBody>
      </p:sp>
      <p:sp>
        <p:nvSpPr>
          <p:cNvPr id="57347" name="Slide Number Placeholder 2"/>
          <p:cNvSpPr>
            <a:spLocks noGrp="1"/>
          </p:cNvSpPr>
          <p:nvPr>
            <p:ph type="sldNum" sz="quarter" idx="11"/>
          </p:nvPr>
        </p:nvSpPr>
        <p:spPr>
          <a:xfrm>
            <a:off x="8310563" y="6500813"/>
            <a:ext cx="1398587"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r>
              <a:rPr lang="en-US" sz="1400" b="0" smtClean="0">
                <a:solidFill>
                  <a:schemeClr val="bg2"/>
                </a:solidFill>
                <a:latin typeface="Tahoma" pitchFamily="34" charset="0"/>
              </a:rPr>
              <a:t>Slide </a:t>
            </a:r>
            <a:fld id="{58162762-08A4-44B9-8156-691907D62874}" type="slidenum">
              <a:rPr lang="en-US" sz="1400" b="0" smtClean="0">
                <a:solidFill>
                  <a:schemeClr val="bg2"/>
                </a:solidFill>
                <a:latin typeface="Tahoma" pitchFamily="34" charset="0"/>
              </a:rPr>
              <a:pPr/>
              <a:t>54</a:t>
            </a:fld>
            <a:endParaRPr lang="en-US" sz="1400" b="0" smtClean="0">
              <a:solidFill>
                <a:schemeClr val="bg2"/>
              </a:solidFill>
              <a:latin typeface="Tahoma" pitchFamily="34" charset="0"/>
            </a:endParaRPr>
          </a:p>
        </p:txBody>
      </p:sp>
      <p:sp>
        <p:nvSpPr>
          <p:cNvPr id="57348" name="Text Box 2"/>
          <p:cNvSpPr txBox="1">
            <a:spLocks noChangeArrowheads="1"/>
          </p:cNvSpPr>
          <p:nvPr/>
        </p:nvSpPr>
        <p:spPr bwMode="auto">
          <a:xfrm>
            <a:off x="4667250" y="71438"/>
            <a:ext cx="5072063" cy="2554545"/>
          </a:xfrm>
          <a:prstGeom prst="rect">
            <a:avLst/>
          </a:prstGeom>
          <a:solidFill>
            <a:schemeClr val="tx1"/>
          </a:solidFill>
          <a:ln w="9525">
            <a:solidFill>
              <a:schemeClr val="bg2"/>
            </a:solidFill>
            <a:miter lim="800000"/>
            <a:headEnd/>
            <a:tailEnd/>
          </a:ln>
        </p:spPr>
        <p:txBody>
          <a:bodyPr>
            <a:spAutoFit/>
          </a:bodyPr>
          <a:lstStyle>
            <a:lvl1pPr marL="287338" indent="-287338">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marL="725488" indent="-725488"/>
            <a:r>
              <a:rPr lang="en-US" sz="1600" dirty="0">
                <a:solidFill>
                  <a:schemeClr val="bg2"/>
                </a:solidFill>
                <a:latin typeface="Calibri" pitchFamily="34" charset="0"/>
                <a:cs typeface="Calibri" pitchFamily="34" charset="0"/>
              </a:rPr>
              <a:t>P.11.3.1  </a:t>
            </a:r>
            <a:r>
              <a:rPr lang="en-US" sz="1600" u="sng" dirty="0" err="1">
                <a:solidFill>
                  <a:schemeClr val="bg2"/>
                </a:solidFill>
                <a:latin typeface="Calibri" pitchFamily="34" charset="0"/>
                <a:cs typeface="Calibri" pitchFamily="34" charset="0"/>
              </a:rPr>
              <a:t>Peraturan</a:t>
            </a:r>
            <a:r>
              <a:rPr lang="en-US" sz="1600" u="sng" dirty="0">
                <a:solidFill>
                  <a:schemeClr val="bg2"/>
                </a:solidFill>
                <a:latin typeface="Calibri" pitchFamily="34" charset="0"/>
                <a:cs typeface="Calibri" pitchFamily="34" charset="0"/>
              </a:rPr>
              <a:t>/</a:t>
            </a:r>
            <a:r>
              <a:rPr lang="en-US" sz="1600" u="sng" dirty="0" err="1">
                <a:solidFill>
                  <a:schemeClr val="bg2"/>
                </a:solidFill>
                <a:latin typeface="Calibri" pitchFamily="34" charset="0"/>
                <a:cs typeface="Calibri" pitchFamily="34" charset="0"/>
              </a:rPr>
              <a:t>pedoman</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pembangunan</a:t>
            </a:r>
            <a:r>
              <a:rPr lang="en-US" sz="1600" dirty="0">
                <a:solidFill>
                  <a:schemeClr val="bg2"/>
                </a:solidFill>
                <a:latin typeface="Calibri" pitchFamily="34" charset="0"/>
                <a:cs typeface="Calibri" pitchFamily="34" charset="0"/>
              </a:rPr>
              <a:t> &amp; </a:t>
            </a:r>
            <a:r>
              <a:rPr lang="en-US" sz="1600" dirty="0" err="1" smtClean="0">
                <a:solidFill>
                  <a:schemeClr val="bg2"/>
                </a:solidFill>
                <a:latin typeface="Calibri" pitchFamily="34" charset="0"/>
                <a:cs typeface="Calibri" pitchFamily="34" charset="0"/>
              </a:rPr>
              <a:t>penggunaan</a:t>
            </a:r>
            <a:r>
              <a:rPr lang="en-US" sz="1600" dirty="0" smtClean="0">
                <a:solidFill>
                  <a:schemeClr val="bg2"/>
                </a:solidFill>
                <a:latin typeface="Calibri" pitchFamily="34" charset="0"/>
                <a:cs typeface="Calibri" pitchFamily="34" charset="0"/>
              </a:rPr>
              <a:t> </a:t>
            </a:r>
            <a:r>
              <a:rPr lang="en-US" sz="1600" dirty="0" err="1" smtClean="0">
                <a:solidFill>
                  <a:schemeClr val="bg2"/>
                </a:solidFill>
                <a:latin typeface="Calibri" pitchFamily="34" charset="0"/>
                <a:cs typeface="Calibri" pitchFamily="34" charset="0"/>
              </a:rPr>
              <a:t>prasarana</a:t>
            </a:r>
            <a:r>
              <a:rPr lang="en-US" sz="1600" dirty="0" smtClean="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bagi</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peningkatan</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keselamatan</a:t>
            </a:r>
            <a:r>
              <a:rPr lang="en-US" sz="1600" dirty="0">
                <a:solidFill>
                  <a:schemeClr val="bg2"/>
                </a:solidFill>
                <a:latin typeface="Calibri" pitchFamily="34" charset="0"/>
                <a:cs typeface="Calibri" pitchFamily="34" charset="0"/>
              </a:rPr>
              <a:t> </a:t>
            </a:r>
            <a:r>
              <a:rPr lang="en-US" sz="1600" dirty="0" err="1" smtClean="0">
                <a:solidFill>
                  <a:schemeClr val="bg2"/>
                </a:solidFill>
                <a:latin typeface="Calibri" pitchFamily="34" charset="0"/>
                <a:cs typeface="Calibri" pitchFamily="34" charset="0"/>
              </a:rPr>
              <a:t>dan</a:t>
            </a:r>
            <a:r>
              <a:rPr lang="en-US" sz="1600" dirty="0" smtClean="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kesejahteraan</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masyarakat</a:t>
            </a:r>
            <a:endParaRPr lang="en-US" sz="1600" dirty="0">
              <a:solidFill>
                <a:schemeClr val="bg2"/>
              </a:solidFill>
              <a:latin typeface="Calibri" pitchFamily="34" charset="0"/>
              <a:cs typeface="Calibri" pitchFamily="34" charset="0"/>
            </a:endParaRPr>
          </a:p>
          <a:p>
            <a:pPr marL="725488" indent="-725488"/>
            <a:r>
              <a:rPr lang="en-US" sz="1600" dirty="0">
                <a:solidFill>
                  <a:schemeClr val="bg2"/>
                </a:solidFill>
                <a:latin typeface="Calibri" pitchFamily="34" charset="0"/>
                <a:cs typeface="Calibri" pitchFamily="34" charset="0"/>
              </a:rPr>
              <a:t>P.11.3.2  </a:t>
            </a:r>
            <a:r>
              <a:rPr lang="en-US" sz="1600" dirty="0" err="1">
                <a:solidFill>
                  <a:schemeClr val="bg2"/>
                </a:solidFill>
                <a:latin typeface="Calibri" pitchFamily="34" charset="0"/>
                <a:cs typeface="Calibri" pitchFamily="34" charset="0"/>
              </a:rPr>
              <a:t>Rancang</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teknologi</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tepat</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guna</a:t>
            </a:r>
            <a:r>
              <a:rPr lang="en-US" sz="1600" dirty="0">
                <a:solidFill>
                  <a:schemeClr val="bg2"/>
                </a:solidFill>
                <a:latin typeface="Calibri" pitchFamily="34" charset="0"/>
                <a:cs typeface="Calibri" pitchFamily="34" charset="0"/>
              </a:rPr>
              <a:t>, </a:t>
            </a:r>
            <a:r>
              <a:rPr lang="en-US" sz="1600" u="sng" dirty="0" err="1">
                <a:solidFill>
                  <a:schemeClr val="bg2"/>
                </a:solidFill>
                <a:latin typeface="Calibri" pitchFamily="34" charset="0"/>
                <a:cs typeface="Calibri" pitchFamily="34" charset="0"/>
              </a:rPr>
              <a:t>kelangsungan</a:t>
            </a:r>
            <a:r>
              <a:rPr lang="en-US" sz="1600" dirty="0">
                <a:solidFill>
                  <a:schemeClr val="bg2"/>
                </a:solidFill>
                <a:latin typeface="Calibri" pitchFamily="34" charset="0"/>
                <a:cs typeface="Calibri" pitchFamily="34" charset="0"/>
              </a:rPr>
              <a:t> </a:t>
            </a:r>
            <a:r>
              <a:rPr lang="en-US" sz="1600" dirty="0" smtClean="0">
                <a:solidFill>
                  <a:schemeClr val="bg2"/>
                </a:solidFill>
                <a:latin typeface="Calibri" pitchFamily="34" charset="0"/>
                <a:cs typeface="Calibri" pitchFamily="34" charset="0"/>
              </a:rPr>
              <a:t>            </a:t>
            </a:r>
            <a:r>
              <a:rPr lang="en-US" sz="1600" u="sng" dirty="0" err="1">
                <a:solidFill>
                  <a:schemeClr val="bg2"/>
                </a:solidFill>
                <a:latin typeface="Calibri" pitchFamily="34" charset="0"/>
                <a:cs typeface="Calibri" pitchFamily="34" charset="0"/>
              </a:rPr>
              <a:t>operasi</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dan</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pemeliharaan</a:t>
            </a:r>
            <a:endParaRPr lang="en-US" sz="1600" dirty="0">
              <a:solidFill>
                <a:schemeClr val="bg2"/>
              </a:solidFill>
              <a:latin typeface="Calibri" pitchFamily="34" charset="0"/>
              <a:cs typeface="Calibri" pitchFamily="34" charset="0"/>
            </a:endParaRPr>
          </a:p>
          <a:p>
            <a:pPr marL="725488" indent="-725488"/>
            <a:r>
              <a:rPr lang="en-US" sz="1600" dirty="0">
                <a:solidFill>
                  <a:schemeClr val="bg2"/>
                </a:solidFill>
                <a:latin typeface="Calibri" pitchFamily="34" charset="0"/>
                <a:cs typeface="Calibri" pitchFamily="34" charset="0"/>
              </a:rPr>
              <a:t>P.11.3.3  </a:t>
            </a:r>
            <a:r>
              <a:rPr lang="en-US" sz="1600" dirty="0" err="1">
                <a:solidFill>
                  <a:schemeClr val="bg2"/>
                </a:solidFill>
                <a:latin typeface="Calibri" pitchFamily="34" charset="0"/>
                <a:cs typeface="Calibri" pitchFamily="34" charset="0"/>
              </a:rPr>
              <a:t>Rancang</a:t>
            </a:r>
            <a:r>
              <a:rPr lang="en-US" sz="1600" dirty="0">
                <a:solidFill>
                  <a:schemeClr val="bg2"/>
                </a:solidFill>
                <a:latin typeface="Calibri" pitchFamily="34" charset="0"/>
                <a:cs typeface="Calibri" pitchFamily="34" charset="0"/>
              </a:rPr>
              <a:t> </a:t>
            </a:r>
            <a:r>
              <a:rPr lang="en-US" sz="1600" u="sng" dirty="0" err="1">
                <a:solidFill>
                  <a:schemeClr val="bg2"/>
                </a:solidFill>
                <a:latin typeface="Calibri" pitchFamily="34" charset="0"/>
                <a:cs typeface="Calibri" pitchFamily="34" charset="0"/>
              </a:rPr>
              <a:t>teknologi</a:t>
            </a:r>
            <a:r>
              <a:rPr lang="en-US" sz="1600" u="sng" dirty="0">
                <a:solidFill>
                  <a:schemeClr val="bg2"/>
                </a:solidFill>
                <a:latin typeface="Calibri" pitchFamily="34" charset="0"/>
                <a:cs typeface="Calibri" pitchFamily="34" charset="0"/>
              </a:rPr>
              <a:t> </a:t>
            </a:r>
            <a:r>
              <a:rPr lang="en-US" sz="1600" u="sng" dirty="0" err="1">
                <a:solidFill>
                  <a:schemeClr val="bg2"/>
                </a:solidFill>
                <a:latin typeface="Calibri" pitchFamily="34" charset="0"/>
                <a:cs typeface="Calibri" pitchFamily="34" charset="0"/>
              </a:rPr>
              <a:t>sederhana</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sesuai</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untuk</a:t>
            </a:r>
            <a:r>
              <a:rPr lang="en-US" sz="1600" dirty="0">
                <a:solidFill>
                  <a:schemeClr val="bg2"/>
                </a:solidFill>
                <a:latin typeface="Calibri" pitchFamily="34" charset="0"/>
                <a:cs typeface="Calibri" pitchFamily="34" charset="0"/>
              </a:rPr>
              <a:t> </a:t>
            </a:r>
            <a:r>
              <a:rPr lang="en-US" sz="1600" dirty="0" err="1" smtClean="0">
                <a:solidFill>
                  <a:schemeClr val="bg2"/>
                </a:solidFill>
                <a:latin typeface="Calibri" pitchFamily="34" charset="0"/>
                <a:cs typeface="Calibri" pitchFamily="34" charset="0"/>
              </a:rPr>
              <a:t>daerah</a:t>
            </a:r>
            <a:r>
              <a:rPr lang="en-US" sz="1600" dirty="0" smtClean="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pedesaan</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dalam</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upaya</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pengentasan</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kemiskinan</a:t>
            </a:r>
            <a:r>
              <a:rPr lang="en-US" sz="1600" dirty="0">
                <a:solidFill>
                  <a:schemeClr val="bg2"/>
                </a:solidFill>
                <a:latin typeface="Calibri" pitchFamily="34" charset="0"/>
                <a:cs typeface="Calibri" pitchFamily="34" charset="0"/>
              </a:rPr>
              <a:t>,  </a:t>
            </a:r>
            <a:r>
              <a:rPr lang="en-US" sz="1600" dirty="0" err="1" smtClean="0">
                <a:solidFill>
                  <a:schemeClr val="bg2"/>
                </a:solidFill>
                <a:latin typeface="Calibri" pitchFamily="34" charset="0"/>
                <a:cs typeface="Calibri" pitchFamily="34" charset="0"/>
              </a:rPr>
              <a:t>serta</a:t>
            </a:r>
            <a:r>
              <a:rPr lang="en-US" sz="1600" dirty="0" smtClean="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ciptakan</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lapangan</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kerja</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baru</a:t>
            </a:r>
            <a:r>
              <a:rPr lang="en-US" sz="1600" dirty="0">
                <a:solidFill>
                  <a:schemeClr val="bg2"/>
                </a:solidFill>
                <a:latin typeface="Calibri" pitchFamily="34" charset="0"/>
                <a:cs typeface="Calibri" pitchFamily="34" charset="0"/>
              </a:rPr>
              <a:t>.</a:t>
            </a:r>
          </a:p>
          <a:p>
            <a:pPr marL="725488" indent="-725488"/>
            <a:r>
              <a:rPr lang="en-US" sz="1600" dirty="0">
                <a:solidFill>
                  <a:schemeClr val="bg2"/>
                </a:solidFill>
                <a:latin typeface="Calibri" pitchFamily="34" charset="0"/>
                <a:cs typeface="Calibri" pitchFamily="34" charset="0"/>
              </a:rPr>
              <a:t>P.11.3.4  </a:t>
            </a:r>
            <a:r>
              <a:rPr lang="en-US" sz="1600" dirty="0" err="1">
                <a:solidFill>
                  <a:schemeClr val="bg2"/>
                </a:solidFill>
                <a:latin typeface="Calibri" pitchFamily="34" charset="0"/>
                <a:cs typeface="Calibri" pitchFamily="34" charset="0"/>
              </a:rPr>
              <a:t>Rancang</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teknis</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untuk</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membuka</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dan</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tingkatkan</a:t>
            </a:r>
            <a:r>
              <a:rPr lang="en-US" sz="1600" dirty="0">
                <a:solidFill>
                  <a:schemeClr val="bg2"/>
                </a:solidFill>
                <a:latin typeface="Calibri" pitchFamily="34" charset="0"/>
                <a:cs typeface="Calibri" pitchFamily="34" charset="0"/>
              </a:rPr>
              <a:t> </a:t>
            </a:r>
          </a:p>
          <a:p>
            <a:r>
              <a:rPr lang="en-US" sz="1600" dirty="0">
                <a:solidFill>
                  <a:schemeClr val="bg2"/>
                </a:solidFill>
                <a:latin typeface="Calibri" pitchFamily="34" charset="0"/>
                <a:cs typeface="Calibri" pitchFamily="34" charset="0"/>
              </a:rPr>
              <a:t>               </a:t>
            </a:r>
            <a:r>
              <a:rPr lang="en-US" sz="1600" u="sng" dirty="0" err="1">
                <a:solidFill>
                  <a:schemeClr val="bg2"/>
                </a:solidFill>
                <a:latin typeface="Calibri" pitchFamily="34" charset="0"/>
                <a:cs typeface="Calibri" pitchFamily="34" charset="0"/>
              </a:rPr>
              <a:t>pertumbuhan</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daerah</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terpencil</a:t>
            </a:r>
            <a:r>
              <a:rPr lang="en-US" sz="1600" dirty="0">
                <a:solidFill>
                  <a:schemeClr val="bg2"/>
                </a:solidFill>
                <a:latin typeface="Calibri" pitchFamily="34" charset="0"/>
                <a:cs typeface="Calibri" pitchFamily="34" charset="0"/>
              </a:rPr>
              <a:t>   </a:t>
            </a:r>
          </a:p>
        </p:txBody>
      </p:sp>
      <p:sp>
        <p:nvSpPr>
          <p:cNvPr id="57349" name="Text Box 3"/>
          <p:cNvSpPr txBox="1">
            <a:spLocks noChangeArrowheads="1"/>
          </p:cNvSpPr>
          <p:nvPr/>
        </p:nvSpPr>
        <p:spPr bwMode="auto">
          <a:xfrm>
            <a:off x="228600" y="3033713"/>
            <a:ext cx="2068513" cy="1625600"/>
          </a:xfrm>
          <a:prstGeom prst="rect">
            <a:avLst/>
          </a:prstGeom>
          <a:solidFill>
            <a:schemeClr val="tx1"/>
          </a:solidFill>
          <a:ln w="9525">
            <a:solidFill>
              <a:schemeClr val="bg2"/>
            </a:solidFill>
            <a:miter lim="800000"/>
            <a:headEnd/>
            <a:tailEnd/>
          </a:ln>
        </p:spPr>
        <p:txBody>
          <a:bodyPr>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algn="ctr"/>
            <a:r>
              <a:rPr lang="en-US" sz="2000">
                <a:solidFill>
                  <a:schemeClr val="bg2"/>
                </a:solidFill>
                <a:latin typeface="Calibri" pitchFamily="34" charset="0"/>
                <a:cs typeface="Calibri" pitchFamily="34" charset="0"/>
              </a:rPr>
              <a:t>P 11 </a:t>
            </a:r>
          </a:p>
          <a:p>
            <a:pPr algn="ctr"/>
            <a:r>
              <a:rPr lang="en-US" sz="2000">
                <a:solidFill>
                  <a:schemeClr val="bg2"/>
                </a:solidFill>
                <a:latin typeface="Calibri" pitchFamily="34" charset="0"/>
                <a:cs typeface="Calibri" pitchFamily="34" charset="0"/>
              </a:rPr>
              <a:t>Manajemen Pembangunan &amp; Pemeliharaan Aset</a:t>
            </a:r>
          </a:p>
        </p:txBody>
      </p:sp>
      <p:sp>
        <p:nvSpPr>
          <p:cNvPr id="57350" name="Text Box 4"/>
          <p:cNvSpPr txBox="1">
            <a:spLocks noChangeArrowheads="1"/>
          </p:cNvSpPr>
          <p:nvPr/>
        </p:nvSpPr>
        <p:spPr bwMode="auto">
          <a:xfrm>
            <a:off x="2592388" y="500063"/>
            <a:ext cx="1905000" cy="2106731"/>
          </a:xfrm>
          <a:prstGeom prst="rect">
            <a:avLst/>
          </a:prstGeom>
          <a:solidFill>
            <a:schemeClr val="tx1"/>
          </a:solidFill>
          <a:ln w="9525">
            <a:solidFill>
              <a:schemeClr val="bg2"/>
            </a:solidFill>
            <a:miter lim="800000"/>
            <a:headEnd/>
            <a:tailEnd/>
          </a:ln>
        </p:spPr>
        <p:txBody>
          <a:bodyPr>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algn="ctr">
              <a:lnSpc>
                <a:spcPct val="110000"/>
              </a:lnSpc>
            </a:pPr>
            <a:r>
              <a:rPr lang="en-US" sz="1700">
                <a:solidFill>
                  <a:schemeClr val="bg2"/>
                </a:solidFill>
                <a:latin typeface="Calibri" pitchFamily="34" charset="0"/>
                <a:cs typeface="Calibri" pitchFamily="34" charset="0"/>
              </a:rPr>
              <a:t>P.11.3</a:t>
            </a:r>
          </a:p>
          <a:p>
            <a:pPr algn="ctr">
              <a:lnSpc>
                <a:spcPct val="110000"/>
              </a:lnSpc>
            </a:pPr>
            <a:r>
              <a:rPr lang="en-US" sz="1700">
                <a:solidFill>
                  <a:schemeClr val="bg2"/>
                </a:solidFill>
                <a:latin typeface="Calibri" pitchFamily="34" charset="0"/>
                <a:cs typeface="Calibri" pitchFamily="34" charset="0"/>
              </a:rPr>
              <a:t>Rumus Kebijakan &amp; Pengaturan Teknis untuk keselamatan &amp; kesejahteraan masy</a:t>
            </a:r>
          </a:p>
        </p:txBody>
      </p:sp>
      <p:sp>
        <p:nvSpPr>
          <p:cNvPr id="57351" name="Line 5"/>
          <p:cNvSpPr>
            <a:spLocks noChangeShapeType="1"/>
          </p:cNvSpPr>
          <p:nvPr/>
        </p:nvSpPr>
        <p:spPr bwMode="auto">
          <a:xfrm flipH="1" flipV="1">
            <a:off x="228600" y="3392488"/>
            <a:ext cx="2212975" cy="635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solidFill>
                <a:schemeClr val="bg2"/>
              </a:solidFill>
              <a:latin typeface="Calibri" pitchFamily="34" charset="0"/>
              <a:cs typeface="Calibri" pitchFamily="34" charset="0"/>
            </a:endParaRPr>
          </a:p>
        </p:txBody>
      </p:sp>
      <p:sp>
        <p:nvSpPr>
          <p:cNvPr id="57352" name="Text Box 6"/>
          <p:cNvSpPr txBox="1">
            <a:spLocks noChangeArrowheads="1"/>
          </p:cNvSpPr>
          <p:nvPr/>
        </p:nvSpPr>
        <p:spPr bwMode="auto">
          <a:xfrm>
            <a:off x="2608263" y="3000375"/>
            <a:ext cx="1828800" cy="720197"/>
          </a:xfrm>
          <a:prstGeom prst="rect">
            <a:avLst/>
          </a:prstGeom>
          <a:solidFill>
            <a:schemeClr val="tx1"/>
          </a:solidFill>
          <a:ln w="9525">
            <a:solidFill>
              <a:schemeClr val="bg2"/>
            </a:solidFill>
            <a:miter lim="800000"/>
            <a:headEnd/>
            <a:tailEnd/>
          </a:ln>
        </p:spPr>
        <p:txBody>
          <a:bodyPr>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algn="ctr">
              <a:lnSpc>
                <a:spcPct val="120000"/>
              </a:lnSpc>
            </a:pPr>
            <a:r>
              <a:rPr lang="en-US" sz="1700">
                <a:solidFill>
                  <a:schemeClr val="bg2"/>
                </a:solidFill>
                <a:latin typeface="Calibri" pitchFamily="34" charset="0"/>
                <a:cs typeface="Calibri" pitchFamily="34" charset="0"/>
              </a:rPr>
              <a:t>P.11.4</a:t>
            </a:r>
          </a:p>
          <a:p>
            <a:pPr algn="ctr">
              <a:lnSpc>
                <a:spcPct val="120000"/>
              </a:lnSpc>
            </a:pPr>
            <a:r>
              <a:rPr lang="en-US" sz="1700">
                <a:solidFill>
                  <a:schemeClr val="bg2"/>
                </a:solidFill>
                <a:latin typeface="Calibri" pitchFamily="34" charset="0"/>
                <a:cs typeface="Calibri" pitchFamily="34" charset="0"/>
              </a:rPr>
              <a:t>Pengadaan Aset</a:t>
            </a:r>
          </a:p>
        </p:txBody>
      </p:sp>
      <p:sp>
        <p:nvSpPr>
          <p:cNvPr id="57353" name="Text Box 7"/>
          <p:cNvSpPr txBox="1">
            <a:spLocks noChangeArrowheads="1"/>
          </p:cNvSpPr>
          <p:nvPr/>
        </p:nvSpPr>
        <p:spPr bwMode="auto">
          <a:xfrm>
            <a:off x="4725988" y="2786063"/>
            <a:ext cx="5030787" cy="1200329"/>
          </a:xfrm>
          <a:prstGeom prst="rect">
            <a:avLst/>
          </a:prstGeom>
          <a:solidFill>
            <a:schemeClr val="tx1"/>
          </a:solidFill>
          <a:ln w="9525">
            <a:solidFill>
              <a:schemeClr val="bg2"/>
            </a:solidFill>
            <a:miter lim="800000"/>
            <a:headEnd/>
            <a:tailEnd/>
          </a:ln>
        </p:spPr>
        <p:txBody>
          <a:bodyPr>
            <a:spAutoFit/>
          </a:bodyPr>
          <a:lstStyle>
            <a:lvl1pPr marL="287338" indent="-287338">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marL="725488" indent="-725488">
              <a:lnSpc>
                <a:spcPct val="90000"/>
              </a:lnSpc>
            </a:pPr>
            <a:r>
              <a:rPr lang="en-US" sz="1600" dirty="0">
                <a:solidFill>
                  <a:schemeClr val="bg2"/>
                </a:solidFill>
                <a:latin typeface="Calibri" pitchFamily="34" charset="0"/>
                <a:cs typeface="Calibri" pitchFamily="34" charset="0"/>
              </a:rPr>
              <a:t>P.11.4.1  </a:t>
            </a:r>
            <a:r>
              <a:rPr lang="en-US" sz="1600" dirty="0" err="1">
                <a:solidFill>
                  <a:schemeClr val="bg2"/>
                </a:solidFill>
                <a:latin typeface="Calibri" pitchFamily="34" charset="0"/>
                <a:cs typeface="Calibri" pitchFamily="34" charset="0"/>
              </a:rPr>
              <a:t>Menyelidiki</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kebutuhan</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akan</a:t>
            </a:r>
            <a:r>
              <a:rPr lang="en-US" sz="1600" dirty="0">
                <a:solidFill>
                  <a:schemeClr val="bg2"/>
                </a:solidFill>
                <a:latin typeface="Calibri" pitchFamily="34" charset="0"/>
                <a:cs typeface="Calibri" pitchFamily="34" charset="0"/>
              </a:rPr>
              <a:t> </a:t>
            </a:r>
            <a:r>
              <a:rPr lang="en-US" sz="1600" u="sng" dirty="0" err="1">
                <a:solidFill>
                  <a:schemeClr val="bg2"/>
                </a:solidFill>
                <a:latin typeface="Calibri" pitchFamily="34" charset="0"/>
                <a:cs typeface="Calibri" pitchFamily="34" charset="0"/>
              </a:rPr>
              <a:t>aset</a:t>
            </a:r>
            <a:r>
              <a:rPr lang="en-US" sz="1600" u="sng" dirty="0">
                <a:solidFill>
                  <a:schemeClr val="bg2"/>
                </a:solidFill>
                <a:latin typeface="Calibri" pitchFamily="34" charset="0"/>
                <a:cs typeface="Calibri" pitchFamily="34" charset="0"/>
              </a:rPr>
              <a:t> </a:t>
            </a:r>
            <a:r>
              <a:rPr lang="en-US" sz="1600" u="sng" dirty="0" err="1">
                <a:solidFill>
                  <a:schemeClr val="bg2"/>
                </a:solidFill>
                <a:latin typeface="Calibri" pitchFamily="34" charset="0"/>
                <a:cs typeface="Calibri" pitchFamily="34" charset="0"/>
              </a:rPr>
              <a:t>baru</a:t>
            </a:r>
            <a:endParaRPr lang="en-US" sz="1600" u="sng" dirty="0">
              <a:solidFill>
                <a:schemeClr val="bg2"/>
              </a:solidFill>
              <a:latin typeface="Calibri" pitchFamily="34" charset="0"/>
              <a:cs typeface="Calibri" pitchFamily="34" charset="0"/>
            </a:endParaRPr>
          </a:p>
          <a:p>
            <a:pPr marL="725488" indent="-725488">
              <a:lnSpc>
                <a:spcPct val="90000"/>
              </a:lnSpc>
            </a:pPr>
            <a:r>
              <a:rPr lang="en-US" sz="1600" dirty="0">
                <a:solidFill>
                  <a:schemeClr val="bg2"/>
                </a:solidFill>
                <a:latin typeface="Calibri" pitchFamily="34" charset="0"/>
                <a:cs typeface="Calibri" pitchFamily="34" charset="0"/>
              </a:rPr>
              <a:t>P.11.4.2  </a:t>
            </a:r>
            <a:r>
              <a:rPr lang="en-US" sz="1600" dirty="0" err="1">
                <a:solidFill>
                  <a:schemeClr val="bg2"/>
                </a:solidFill>
                <a:latin typeface="Calibri" pitchFamily="34" charset="0"/>
                <a:cs typeface="Calibri" pitchFamily="34" charset="0"/>
              </a:rPr>
              <a:t>Siapkan</a:t>
            </a:r>
            <a:r>
              <a:rPr lang="en-US" sz="1600" dirty="0">
                <a:solidFill>
                  <a:schemeClr val="bg2"/>
                </a:solidFill>
                <a:latin typeface="Calibri" pitchFamily="34" charset="0"/>
                <a:cs typeface="Calibri" pitchFamily="34" charset="0"/>
              </a:rPr>
              <a:t> </a:t>
            </a:r>
            <a:r>
              <a:rPr lang="en-US" sz="1600" u="sng" dirty="0" err="1">
                <a:solidFill>
                  <a:schemeClr val="bg2"/>
                </a:solidFill>
                <a:latin typeface="Calibri" pitchFamily="34" charset="0"/>
                <a:cs typeface="Calibri" pitchFamily="34" charset="0"/>
              </a:rPr>
              <a:t>spesifikasi</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uraian</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pengadaan</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aset</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baru</a:t>
            </a:r>
            <a:endParaRPr lang="en-US" sz="1600" dirty="0">
              <a:solidFill>
                <a:schemeClr val="bg2"/>
              </a:solidFill>
              <a:latin typeface="Calibri" pitchFamily="34" charset="0"/>
              <a:cs typeface="Calibri" pitchFamily="34" charset="0"/>
            </a:endParaRPr>
          </a:p>
          <a:p>
            <a:pPr marL="725488" indent="-725488">
              <a:lnSpc>
                <a:spcPct val="90000"/>
              </a:lnSpc>
            </a:pPr>
            <a:r>
              <a:rPr lang="en-US" sz="1600" dirty="0">
                <a:solidFill>
                  <a:schemeClr val="bg2"/>
                </a:solidFill>
                <a:latin typeface="Calibri" pitchFamily="34" charset="0"/>
                <a:cs typeface="Calibri" pitchFamily="34" charset="0"/>
              </a:rPr>
              <a:t>P.11.4.3  </a:t>
            </a:r>
            <a:r>
              <a:rPr lang="en-US" sz="1600" dirty="0" err="1">
                <a:solidFill>
                  <a:schemeClr val="bg2"/>
                </a:solidFill>
                <a:latin typeface="Calibri" pitchFamily="34" charset="0"/>
                <a:cs typeface="Calibri" pitchFamily="34" charset="0"/>
              </a:rPr>
              <a:t>Laksanakan</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kegiatan</a:t>
            </a:r>
            <a:r>
              <a:rPr lang="en-US" sz="1600" dirty="0">
                <a:solidFill>
                  <a:schemeClr val="bg2"/>
                </a:solidFill>
                <a:latin typeface="Calibri" pitchFamily="34" charset="0"/>
                <a:cs typeface="Calibri" pitchFamily="34" charset="0"/>
              </a:rPr>
              <a:t> </a:t>
            </a:r>
            <a:r>
              <a:rPr lang="en-US" sz="1600" u="sng" dirty="0" err="1">
                <a:solidFill>
                  <a:schemeClr val="bg2"/>
                </a:solidFill>
                <a:latin typeface="Calibri" pitchFamily="34" charset="0"/>
                <a:cs typeface="Calibri" pitchFamily="34" charset="0"/>
              </a:rPr>
              <a:t>pengadaan</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aset</a:t>
            </a:r>
            <a:endParaRPr lang="en-US" sz="1600" dirty="0">
              <a:solidFill>
                <a:schemeClr val="bg2"/>
              </a:solidFill>
              <a:latin typeface="Calibri" pitchFamily="34" charset="0"/>
              <a:cs typeface="Calibri" pitchFamily="34" charset="0"/>
            </a:endParaRPr>
          </a:p>
          <a:p>
            <a:pPr marL="725488" indent="-725488">
              <a:lnSpc>
                <a:spcPct val="90000"/>
              </a:lnSpc>
            </a:pPr>
            <a:r>
              <a:rPr lang="en-US" sz="1600" dirty="0">
                <a:solidFill>
                  <a:schemeClr val="bg2"/>
                </a:solidFill>
                <a:latin typeface="Calibri" pitchFamily="34" charset="0"/>
                <a:cs typeface="Calibri" pitchFamily="34" charset="0"/>
              </a:rPr>
              <a:t>P.11.4.4  </a:t>
            </a:r>
            <a:r>
              <a:rPr lang="en-US" sz="1600" dirty="0" err="1">
                <a:solidFill>
                  <a:schemeClr val="bg2"/>
                </a:solidFill>
                <a:latin typeface="Calibri" pitchFamily="34" charset="0"/>
                <a:cs typeface="Calibri" pitchFamily="34" charset="0"/>
              </a:rPr>
              <a:t>Laksanakan</a:t>
            </a:r>
            <a:r>
              <a:rPr lang="en-US" sz="1600" dirty="0">
                <a:solidFill>
                  <a:schemeClr val="bg2"/>
                </a:solidFill>
                <a:latin typeface="Calibri" pitchFamily="34" charset="0"/>
                <a:cs typeface="Calibri" pitchFamily="34" charset="0"/>
              </a:rPr>
              <a:t> </a:t>
            </a:r>
            <a:r>
              <a:rPr lang="en-US" sz="1600" u="sng" dirty="0" err="1">
                <a:solidFill>
                  <a:schemeClr val="bg2"/>
                </a:solidFill>
                <a:latin typeface="Calibri" pitchFamily="34" charset="0"/>
                <a:cs typeface="Calibri" pitchFamily="34" charset="0"/>
              </a:rPr>
              <a:t>pengujian</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untuk</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penerimaan</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pada</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saat</a:t>
            </a:r>
            <a:r>
              <a:rPr lang="en-US" sz="1600" dirty="0">
                <a:solidFill>
                  <a:schemeClr val="bg2"/>
                </a:solidFill>
                <a:latin typeface="Calibri" pitchFamily="34" charset="0"/>
                <a:cs typeface="Calibri" pitchFamily="34" charset="0"/>
              </a:rPr>
              <a:t> </a:t>
            </a:r>
            <a:r>
              <a:rPr lang="en-US" sz="1600" dirty="0" err="1" smtClean="0">
                <a:solidFill>
                  <a:schemeClr val="bg2"/>
                </a:solidFill>
                <a:latin typeface="Calibri" pitchFamily="34" charset="0"/>
                <a:cs typeface="Calibri" pitchFamily="34" charset="0"/>
              </a:rPr>
              <a:t>penyerahan</a:t>
            </a:r>
            <a:endParaRPr lang="en-US" sz="1600" dirty="0">
              <a:solidFill>
                <a:schemeClr val="bg2"/>
              </a:solidFill>
              <a:latin typeface="Calibri" pitchFamily="34" charset="0"/>
              <a:cs typeface="Calibri" pitchFamily="34" charset="0"/>
            </a:endParaRPr>
          </a:p>
        </p:txBody>
      </p:sp>
      <p:sp>
        <p:nvSpPr>
          <p:cNvPr id="57354" name="Line 8"/>
          <p:cNvSpPr>
            <a:spLocks noChangeShapeType="1"/>
          </p:cNvSpPr>
          <p:nvPr/>
        </p:nvSpPr>
        <p:spPr bwMode="auto">
          <a:xfrm flipH="1">
            <a:off x="2438400" y="1371600"/>
            <a:ext cx="153988"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solidFill>
                <a:schemeClr val="bg2"/>
              </a:solidFill>
              <a:latin typeface="Calibri" pitchFamily="34" charset="0"/>
              <a:cs typeface="Calibri" pitchFamily="34" charset="0"/>
            </a:endParaRPr>
          </a:p>
        </p:txBody>
      </p:sp>
      <p:sp>
        <p:nvSpPr>
          <p:cNvPr id="57355" name="Line 9"/>
          <p:cNvSpPr>
            <a:spLocks noChangeShapeType="1"/>
          </p:cNvSpPr>
          <p:nvPr/>
        </p:nvSpPr>
        <p:spPr bwMode="auto">
          <a:xfrm flipV="1">
            <a:off x="2438400" y="1355725"/>
            <a:ext cx="0" cy="414655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solidFill>
                <a:schemeClr val="bg2"/>
              </a:solidFill>
              <a:latin typeface="Calibri" pitchFamily="34" charset="0"/>
              <a:cs typeface="Calibri" pitchFamily="34" charset="0"/>
            </a:endParaRPr>
          </a:p>
        </p:txBody>
      </p:sp>
      <p:sp>
        <p:nvSpPr>
          <p:cNvPr id="57356" name="Line 10"/>
          <p:cNvSpPr>
            <a:spLocks noChangeShapeType="1"/>
          </p:cNvSpPr>
          <p:nvPr/>
        </p:nvSpPr>
        <p:spPr bwMode="auto">
          <a:xfrm flipH="1">
            <a:off x="2438400" y="3413125"/>
            <a:ext cx="153988"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solidFill>
                <a:schemeClr val="bg2"/>
              </a:solidFill>
              <a:latin typeface="Calibri" pitchFamily="34" charset="0"/>
              <a:cs typeface="Calibri" pitchFamily="34" charset="0"/>
            </a:endParaRPr>
          </a:p>
        </p:txBody>
      </p:sp>
      <p:cxnSp>
        <p:nvCxnSpPr>
          <p:cNvPr id="57357" name="AutoShape 11"/>
          <p:cNvCxnSpPr>
            <a:cxnSpLocks noChangeShapeType="1"/>
            <a:endCxn id="57348" idx="1"/>
          </p:cNvCxnSpPr>
          <p:nvPr/>
        </p:nvCxnSpPr>
        <p:spPr bwMode="auto">
          <a:xfrm flipV="1">
            <a:off x="4497388" y="1348711"/>
            <a:ext cx="169862" cy="7014"/>
          </a:xfrm>
          <a:prstGeom prst="straightConnector1">
            <a:avLst/>
          </a:prstGeom>
          <a:noFill/>
          <a:ln w="9525">
            <a:solidFill>
              <a:schemeClr val="bg2"/>
            </a:solidFill>
            <a:round/>
            <a:headEnd/>
            <a:tailEnd type="triangle" w="med" len="med"/>
          </a:ln>
          <a:extLst>
            <a:ext uri="{909E8E84-426E-40DD-AFC4-6F175D3DCCD1}">
              <a14:hiddenFill xmlns:a14="http://schemas.microsoft.com/office/drawing/2010/main">
                <a:noFill/>
              </a14:hiddenFill>
            </a:ext>
          </a:extLst>
        </p:spPr>
      </p:cxnSp>
      <p:cxnSp>
        <p:nvCxnSpPr>
          <p:cNvPr id="57358" name="AutoShape 12"/>
          <p:cNvCxnSpPr>
            <a:cxnSpLocks noChangeShapeType="1"/>
          </p:cNvCxnSpPr>
          <p:nvPr/>
        </p:nvCxnSpPr>
        <p:spPr bwMode="auto">
          <a:xfrm>
            <a:off x="4452938" y="3429000"/>
            <a:ext cx="288925" cy="0"/>
          </a:xfrm>
          <a:prstGeom prst="straightConnector1">
            <a:avLst/>
          </a:prstGeom>
          <a:noFill/>
          <a:ln w="9525">
            <a:solidFill>
              <a:schemeClr val="bg2"/>
            </a:solidFill>
            <a:round/>
            <a:headEnd/>
            <a:tailEnd type="triangle" w="med" len="med"/>
          </a:ln>
          <a:extLst>
            <a:ext uri="{909E8E84-426E-40DD-AFC4-6F175D3DCCD1}">
              <a14:hiddenFill xmlns:a14="http://schemas.microsoft.com/office/drawing/2010/main">
                <a:noFill/>
              </a14:hiddenFill>
            </a:ext>
          </a:extLst>
        </p:spPr>
      </p:cxnSp>
      <p:sp>
        <p:nvSpPr>
          <p:cNvPr id="57359" name="Text Box 13"/>
          <p:cNvSpPr txBox="1">
            <a:spLocks noChangeArrowheads="1"/>
          </p:cNvSpPr>
          <p:nvPr/>
        </p:nvSpPr>
        <p:spPr bwMode="auto">
          <a:xfrm>
            <a:off x="2624138" y="4581525"/>
            <a:ext cx="1828800" cy="1661993"/>
          </a:xfrm>
          <a:prstGeom prst="rect">
            <a:avLst/>
          </a:prstGeom>
          <a:solidFill>
            <a:schemeClr val="tx1"/>
          </a:solidFill>
          <a:ln w="9525">
            <a:solidFill>
              <a:schemeClr val="bg2"/>
            </a:solidFill>
            <a:miter lim="800000"/>
            <a:headEnd/>
            <a:tailEnd/>
          </a:ln>
        </p:spPr>
        <p:txBody>
          <a:bodyPr>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algn="ctr">
              <a:lnSpc>
                <a:spcPct val="120000"/>
              </a:lnSpc>
            </a:pPr>
            <a:r>
              <a:rPr lang="en-US" sz="1700">
                <a:solidFill>
                  <a:schemeClr val="bg2"/>
                </a:solidFill>
                <a:latin typeface="Calibri" pitchFamily="34" charset="0"/>
                <a:cs typeface="Calibri" pitchFamily="34" charset="0"/>
              </a:rPr>
              <a:t>P.11.5</a:t>
            </a:r>
          </a:p>
          <a:p>
            <a:pPr algn="ctr">
              <a:lnSpc>
                <a:spcPct val="120000"/>
              </a:lnSpc>
            </a:pPr>
            <a:r>
              <a:rPr lang="en-US" sz="1700">
                <a:solidFill>
                  <a:schemeClr val="bg2"/>
                </a:solidFill>
                <a:latin typeface="Calibri" pitchFamily="34" charset="0"/>
                <a:cs typeface="Calibri" pitchFamily="34" charset="0"/>
              </a:rPr>
              <a:t>Laksanakan &amp; Awasi Tugas Pemeliharaan  Aset</a:t>
            </a:r>
          </a:p>
        </p:txBody>
      </p:sp>
      <p:sp>
        <p:nvSpPr>
          <p:cNvPr id="57360" name="Text Box 14"/>
          <p:cNvSpPr txBox="1">
            <a:spLocks noChangeArrowheads="1"/>
          </p:cNvSpPr>
          <p:nvPr/>
        </p:nvSpPr>
        <p:spPr bwMode="auto">
          <a:xfrm>
            <a:off x="4741863" y="4121150"/>
            <a:ext cx="4997450" cy="2308324"/>
          </a:xfrm>
          <a:prstGeom prst="rect">
            <a:avLst/>
          </a:prstGeom>
          <a:solidFill>
            <a:schemeClr val="tx1"/>
          </a:solidFill>
          <a:ln w="9525">
            <a:solidFill>
              <a:schemeClr val="bg2"/>
            </a:solidFill>
            <a:miter lim="800000"/>
            <a:headEnd/>
            <a:tailEnd/>
          </a:ln>
        </p:spPr>
        <p:txBody>
          <a:bodyPr>
            <a:spAutoFit/>
          </a:bodyPr>
          <a:lstStyle>
            <a:lvl1pPr marL="287338" indent="-287338">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marL="725488" indent="-725488">
              <a:lnSpc>
                <a:spcPct val="90000"/>
              </a:lnSpc>
            </a:pPr>
            <a:r>
              <a:rPr lang="en-US" sz="1600" dirty="0">
                <a:solidFill>
                  <a:schemeClr val="bg2"/>
                </a:solidFill>
                <a:latin typeface="Calibri" pitchFamily="34" charset="0"/>
                <a:cs typeface="Calibri" pitchFamily="34" charset="0"/>
              </a:rPr>
              <a:t>P.11.5.1  </a:t>
            </a:r>
            <a:r>
              <a:rPr lang="en-US" sz="1600" u="sng" dirty="0" err="1">
                <a:solidFill>
                  <a:schemeClr val="bg2"/>
                </a:solidFill>
                <a:latin typeface="Calibri" pitchFamily="34" charset="0"/>
                <a:cs typeface="Calibri" pitchFamily="34" charset="0"/>
              </a:rPr>
              <a:t>Kembangkan</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falsafah</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pemeliharaan</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dan</a:t>
            </a:r>
            <a:r>
              <a:rPr lang="en-US" sz="1600" dirty="0">
                <a:solidFill>
                  <a:schemeClr val="bg2"/>
                </a:solidFill>
                <a:latin typeface="Calibri" pitchFamily="34" charset="0"/>
                <a:cs typeface="Calibri" pitchFamily="34" charset="0"/>
              </a:rPr>
              <a:t> </a:t>
            </a:r>
            <a:r>
              <a:rPr lang="en-US" sz="1600" dirty="0" smtClean="0">
                <a:solidFill>
                  <a:schemeClr val="bg2"/>
                </a:solidFill>
                <a:latin typeface="Calibri" pitchFamily="34" charset="0"/>
                <a:cs typeface="Calibri" pitchFamily="34" charset="0"/>
              </a:rPr>
              <a:t>parameter  </a:t>
            </a:r>
            <a:r>
              <a:rPr lang="en-US" sz="1600" dirty="0" err="1">
                <a:solidFill>
                  <a:schemeClr val="bg2"/>
                </a:solidFill>
                <a:latin typeface="Calibri" pitchFamily="34" charset="0"/>
                <a:cs typeface="Calibri" pitchFamily="34" charset="0"/>
              </a:rPr>
              <a:t>kinerja</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aset</a:t>
            </a:r>
            <a:r>
              <a:rPr lang="en-US" sz="1600" dirty="0">
                <a:solidFill>
                  <a:schemeClr val="bg2"/>
                </a:solidFill>
                <a:latin typeface="Calibri" pitchFamily="34" charset="0"/>
                <a:cs typeface="Calibri" pitchFamily="34" charset="0"/>
              </a:rPr>
              <a:t>.</a:t>
            </a:r>
          </a:p>
          <a:p>
            <a:pPr marL="725488" indent="-725488">
              <a:lnSpc>
                <a:spcPct val="90000"/>
              </a:lnSpc>
            </a:pPr>
            <a:r>
              <a:rPr lang="en-US" sz="1600" dirty="0">
                <a:solidFill>
                  <a:schemeClr val="bg2"/>
                </a:solidFill>
                <a:latin typeface="Calibri" pitchFamily="34" charset="0"/>
                <a:cs typeface="Calibri" pitchFamily="34" charset="0"/>
              </a:rPr>
              <a:t>P.11.5.2  </a:t>
            </a:r>
            <a:r>
              <a:rPr lang="en-US" sz="1600" dirty="0" err="1">
                <a:solidFill>
                  <a:schemeClr val="bg2"/>
                </a:solidFill>
                <a:latin typeface="Calibri" pitchFamily="34" charset="0"/>
                <a:cs typeface="Calibri" pitchFamily="34" charset="0"/>
              </a:rPr>
              <a:t>Siapkan</a:t>
            </a:r>
            <a:r>
              <a:rPr lang="en-US" sz="1600" dirty="0">
                <a:solidFill>
                  <a:schemeClr val="bg2"/>
                </a:solidFill>
                <a:latin typeface="Calibri" pitchFamily="34" charset="0"/>
                <a:cs typeface="Calibri" pitchFamily="34" charset="0"/>
              </a:rPr>
              <a:t> </a:t>
            </a:r>
            <a:r>
              <a:rPr lang="en-US" sz="1600" u="sng" dirty="0" err="1">
                <a:solidFill>
                  <a:schemeClr val="bg2"/>
                </a:solidFill>
                <a:latin typeface="Calibri" pitchFamily="34" charset="0"/>
                <a:cs typeface="Calibri" pitchFamily="34" charset="0"/>
              </a:rPr>
              <a:t>jadwal</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pemeliharaan</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pencegahan</a:t>
            </a:r>
            <a:r>
              <a:rPr lang="en-US" sz="1600" dirty="0">
                <a:solidFill>
                  <a:schemeClr val="bg2"/>
                </a:solidFill>
                <a:latin typeface="Calibri" pitchFamily="34" charset="0"/>
                <a:cs typeface="Calibri" pitchFamily="34" charset="0"/>
              </a:rPr>
              <a:t>.</a:t>
            </a:r>
          </a:p>
          <a:p>
            <a:pPr marL="725488" indent="-725488">
              <a:lnSpc>
                <a:spcPct val="90000"/>
              </a:lnSpc>
            </a:pPr>
            <a:r>
              <a:rPr lang="en-US" sz="1600" dirty="0">
                <a:solidFill>
                  <a:schemeClr val="bg2"/>
                </a:solidFill>
                <a:latin typeface="Calibri" pitchFamily="34" charset="0"/>
                <a:cs typeface="Calibri" pitchFamily="34" charset="0"/>
              </a:rPr>
              <a:t>P.11.5.3  </a:t>
            </a:r>
            <a:r>
              <a:rPr lang="en-US" sz="1600" dirty="0" err="1">
                <a:solidFill>
                  <a:schemeClr val="bg2"/>
                </a:solidFill>
                <a:latin typeface="Calibri" pitchFamily="34" charset="0"/>
                <a:cs typeface="Calibri" pitchFamily="34" charset="0"/>
              </a:rPr>
              <a:t>Menyiapkan</a:t>
            </a:r>
            <a:r>
              <a:rPr lang="en-US" sz="1600" dirty="0">
                <a:solidFill>
                  <a:schemeClr val="bg2"/>
                </a:solidFill>
                <a:latin typeface="Calibri" pitchFamily="34" charset="0"/>
                <a:cs typeface="Calibri" pitchFamily="34" charset="0"/>
              </a:rPr>
              <a:t> </a:t>
            </a:r>
            <a:r>
              <a:rPr lang="en-US" sz="1600" u="sng" dirty="0" err="1">
                <a:solidFill>
                  <a:schemeClr val="bg2"/>
                </a:solidFill>
                <a:latin typeface="Calibri" pitchFamily="34" charset="0"/>
                <a:cs typeface="Calibri" pitchFamily="34" charset="0"/>
              </a:rPr>
              <a:t>panduan</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untuk</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pemeliharaan</a:t>
            </a:r>
            <a:r>
              <a:rPr lang="en-US" sz="1600" dirty="0">
                <a:solidFill>
                  <a:schemeClr val="bg2"/>
                </a:solidFill>
                <a:latin typeface="Calibri" pitchFamily="34" charset="0"/>
                <a:cs typeface="Calibri" pitchFamily="34" charset="0"/>
              </a:rPr>
              <a:t>. </a:t>
            </a:r>
          </a:p>
          <a:p>
            <a:pPr marL="725488" indent="-725488">
              <a:lnSpc>
                <a:spcPct val="90000"/>
              </a:lnSpc>
            </a:pPr>
            <a:r>
              <a:rPr lang="en-US" sz="1600" dirty="0">
                <a:solidFill>
                  <a:schemeClr val="bg2"/>
                </a:solidFill>
                <a:latin typeface="Calibri" pitchFamily="34" charset="0"/>
                <a:cs typeface="Calibri" pitchFamily="34" charset="0"/>
              </a:rPr>
              <a:t>P.11.5.4  </a:t>
            </a:r>
            <a:r>
              <a:rPr lang="en-US" sz="1600" dirty="0" err="1">
                <a:solidFill>
                  <a:schemeClr val="bg2"/>
                </a:solidFill>
                <a:latin typeface="Calibri" pitchFamily="34" charset="0"/>
                <a:cs typeface="Calibri" pitchFamily="34" charset="0"/>
              </a:rPr>
              <a:t>Menetapkan</a:t>
            </a:r>
            <a:r>
              <a:rPr lang="en-US" sz="1600" dirty="0">
                <a:solidFill>
                  <a:schemeClr val="bg2"/>
                </a:solidFill>
                <a:latin typeface="Calibri" pitchFamily="34" charset="0"/>
                <a:cs typeface="Calibri" pitchFamily="34" charset="0"/>
              </a:rPr>
              <a:t> / </a:t>
            </a:r>
            <a:r>
              <a:rPr lang="en-US" sz="1600" dirty="0" err="1">
                <a:solidFill>
                  <a:schemeClr val="bg2"/>
                </a:solidFill>
                <a:latin typeface="Calibri" pitchFamily="34" charset="0"/>
                <a:cs typeface="Calibri" pitchFamily="34" charset="0"/>
              </a:rPr>
              <a:t>bila</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perlu</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merancang</a:t>
            </a:r>
            <a:r>
              <a:rPr lang="en-US" sz="1600" dirty="0">
                <a:solidFill>
                  <a:schemeClr val="bg2"/>
                </a:solidFill>
                <a:latin typeface="Calibri" pitchFamily="34" charset="0"/>
                <a:cs typeface="Calibri" pitchFamily="34" charset="0"/>
              </a:rPr>
              <a:t> </a:t>
            </a:r>
            <a:r>
              <a:rPr lang="en-US" sz="1600" u="sng" dirty="0" err="1">
                <a:solidFill>
                  <a:schemeClr val="bg2"/>
                </a:solidFill>
                <a:latin typeface="Calibri" pitchFamily="34" charset="0"/>
                <a:cs typeface="Calibri" pitchFamily="34" charset="0"/>
              </a:rPr>
              <a:t>alat</a:t>
            </a:r>
            <a:r>
              <a:rPr lang="en-US" sz="1600" u="sng" dirty="0">
                <a:solidFill>
                  <a:schemeClr val="bg2"/>
                </a:solidFill>
                <a:latin typeface="Calibri" pitchFamily="34" charset="0"/>
                <a:cs typeface="Calibri" pitchFamily="34" charset="0"/>
              </a:rPr>
              <a:t> bantu</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uji</a:t>
            </a:r>
            <a:r>
              <a:rPr lang="en-US" sz="1600" dirty="0">
                <a:solidFill>
                  <a:schemeClr val="bg2"/>
                </a:solidFill>
                <a:latin typeface="Calibri" pitchFamily="34" charset="0"/>
                <a:cs typeface="Calibri" pitchFamily="34" charset="0"/>
              </a:rPr>
              <a:t> </a:t>
            </a:r>
            <a:r>
              <a:rPr lang="en-US" sz="1600" dirty="0" smtClean="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pemeliharaan</a:t>
            </a:r>
            <a:r>
              <a:rPr lang="en-US" sz="1600" dirty="0">
                <a:solidFill>
                  <a:schemeClr val="bg2"/>
                </a:solidFill>
                <a:latin typeface="Calibri" pitchFamily="34" charset="0"/>
                <a:cs typeface="Calibri" pitchFamily="34" charset="0"/>
              </a:rPr>
              <a:t>.</a:t>
            </a:r>
          </a:p>
          <a:p>
            <a:pPr marL="725488" indent="-725488">
              <a:lnSpc>
                <a:spcPct val="90000"/>
              </a:lnSpc>
            </a:pPr>
            <a:r>
              <a:rPr lang="en-US" sz="1600" dirty="0">
                <a:solidFill>
                  <a:schemeClr val="bg2"/>
                </a:solidFill>
                <a:latin typeface="Calibri" pitchFamily="34" charset="0"/>
                <a:cs typeface="Calibri" pitchFamily="34" charset="0"/>
              </a:rPr>
              <a:t>P.11.5.5  </a:t>
            </a:r>
            <a:r>
              <a:rPr lang="en-US" sz="1600" dirty="0" err="1">
                <a:solidFill>
                  <a:schemeClr val="bg2"/>
                </a:solidFill>
                <a:latin typeface="Calibri" pitchFamily="34" charset="0"/>
                <a:cs typeface="Calibri" pitchFamily="34" charset="0"/>
              </a:rPr>
              <a:t>Awasi</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tugas</a:t>
            </a:r>
            <a:r>
              <a:rPr lang="en-US" sz="1600" dirty="0">
                <a:solidFill>
                  <a:schemeClr val="bg2"/>
                </a:solidFill>
                <a:latin typeface="Calibri" pitchFamily="34" charset="0"/>
                <a:cs typeface="Calibri" pitchFamily="34" charset="0"/>
              </a:rPr>
              <a:t> </a:t>
            </a:r>
            <a:r>
              <a:rPr lang="en-US" sz="1600" u="sng" dirty="0" err="1">
                <a:solidFill>
                  <a:schemeClr val="bg2"/>
                </a:solidFill>
                <a:latin typeface="Calibri" pitchFamily="34" charset="0"/>
                <a:cs typeface="Calibri" pitchFamily="34" charset="0"/>
              </a:rPr>
              <a:t>pemeliharaan</a:t>
            </a:r>
            <a:r>
              <a:rPr lang="en-US" sz="1600" dirty="0">
                <a:solidFill>
                  <a:schemeClr val="bg2"/>
                </a:solidFill>
                <a:latin typeface="Calibri" pitchFamily="34" charset="0"/>
                <a:cs typeface="Calibri" pitchFamily="34" charset="0"/>
              </a:rPr>
              <a:t>.</a:t>
            </a:r>
          </a:p>
          <a:p>
            <a:pPr marL="725488" indent="-725488">
              <a:lnSpc>
                <a:spcPct val="90000"/>
              </a:lnSpc>
            </a:pPr>
            <a:r>
              <a:rPr lang="en-US" sz="1600" dirty="0">
                <a:solidFill>
                  <a:schemeClr val="bg2"/>
                </a:solidFill>
                <a:latin typeface="Calibri" pitchFamily="34" charset="0"/>
                <a:cs typeface="Calibri" pitchFamily="34" charset="0"/>
              </a:rPr>
              <a:t>P.11.5.6  </a:t>
            </a:r>
            <a:r>
              <a:rPr lang="en-US" sz="1600" dirty="0" err="1">
                <a:solidFill>
                  <a:schemeClr val="bg2"/>
                </a:solidFill>
                <a:latin typeface="Calibri" pitchFamily="34" charset="0"/>
                <a:cs typeface="Calibri" pitchFamily="34" charset="0"/>
              </a:rPr>
              <a:t>Tentukan</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kebutuhan</a:t>
            </a:r>
            <a:r>
              <a:rPr lang="en-US" sz="1600" dirty="0">
                <a:solidFill>
                  <a:schemeClr val="bg2"/>
                </a:solidFill>
                <a:latin typeface="Calibri" pitchFamily="34" charset="0"/>
                <a:cs typeface="Calibri" pitchFamily="34" charset="0"/>
              </a:rPr>
              <a:t> </a:t>
            </a:r>
            <a:r>
              <a:rPr lang="en-US" sz="1600" u="sng" dirty="0" err="1">
                <a:solidFill>
                  <a:schemeClr val="bg2"/>
                </a:solidFill>
                <a:latin typeface="Calibri" pitchFamily="34" charset="0"/>
                <a:cs typeface="Calibri" pitchFamily="34" charset="0"/>
              </a:rPr>
              <a:t>persediaan</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suku</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cadang</a:t>
            </a:r>
            <a:r>
              <a:rPr lang="en-US" sz="1600" dirty="0">
                <a:solidFill>
                  <a:schemeClr val="bg2"/>
                </a:solidFill>
                <a:latin typeface="Calibri" pitchFamily="34" charset="0"/>
                <a:cs typeface="Calibri" pitchFamily="34" charset="0"/>
              </a:rPr>
              <a:t>.</a:t>
            </a:r>
          </a:p>
          <a:p>
            <a:pPr marL="725488" indent="-725488">
              <a:lnSpc>
                <a:spcPct val="90000"/>
              </a:lnSpc>
            </a:pPr>
            <a:r>
              <a:rPr lang="en-US" sz="1600" dirty="0">
                <a:solidFill>
                  <a:schemeClr val="bg2"/>
                </a:solidFill>
                <a:latin typeface="Calibri" pitchFamily="34" charset="0"/>
                <a:cs typeface="Calibri" pitchFamily="34" charset="0"/>
              </a:rPr>
              <a:t>P.11.5.7  </a:t>
            </a:r>
            <a:r>
              <a:rPr lang="en-US" sz="1600" dirty="0" err="1">
                <a:solidFill>
                  <a:schemeClr val="bg2"/>
                </a:solidFill>
                <a:latin typeface="Calibri" pitchFamily="34" charset="0"/>
                <a:cs typeface="Calibri" pitchFamily="34" charset="0"/>
              </a:rPr>
              <a:t>Laksanakan</a:t>
            </a:r>
            <a:r>
              <a:rPr lang="en-US" sz="1600" dirty="0">
                <a:solidFill>
                  <a:schemeClr val="bg2"/>
                </a:solidFill>
                <a:latin typeface="Calibri" pitchFamily="34" charset="0"/>
                <a:cs typeface="Calibri" pitchFamily="34" charset="0"/>
              </a:rPr>
              <a:t> </a:t>
            </a:r>
            <a:r>
              <a:rPr lang="en-US" sz="1600" u="sng" dirty="0" err="1">
                <a:solidFill>
                  <a:schemeClr val="bg2"/>
                </a:solidFill>
                <a:latin typeface="Calibri" pitchFamily="34" charset="0"/>
                <a:cs typeface="Calibri" pitchFamily="34" charset="0"/>
              </a:rPr>
              <a:t>pemeriksaan</a:t>
            </a:r>
            <a:r>
              <a:rPr lang="en-US" sz="1600" u="sng" dirty="0">
                <a:solidFill>
                  <a:schemeClr val="bg2"/>
                </a:solidFill>
                <a:latin typeface="Calibri" pitchFamily="34" charset="0"/>
                <a:cs typeface="Calibri" pitchFamily="34" charset="0"/>
              </a:rPr>
              <a:t> </a:t>
            </a:r>
            <a:r>
              <a:rPr lang="en-US" sz="1600" u="sng" dirty="0" err="1">
                <a:solidFill>
                  <a:schemeClr val="bg2"/>
                </a:solidFill>
                <a:latin typeface="Calibri" pitchFamily="34" charset="0"/>
                <a:cs typeface="Calibri" pitchFamily="34" charset="0"/>
              </a:rPr>
              <a:t>atas</a:t>
            </a:r>
            <a:r>
              <a:rPr lang="en-US" sz="1600" u="sng" dirty="0">
                <a:solidFill>
                  <a:schemeClr val="bg2"/>
                </a:solidFill>
                <a:latin typeface="Calibri" pitchFamily="34" charset="0"/>
                <a:cs typeface="Calibri" pitchFamily="34" charset="0"/>
              </a:rPr>
              <a:t> </a:t>
            </a:r>
            <a:r>
              <a:rPr lang="en-US" sz="1600" u="sng" dirty="0" err="1">
                <a:solidFill>
                  <a:schemeClr val="bg2"/>
                </a:solidFill>
                <a:latin typeface="Calibri" pitchFamily="34" charset="0"/>
                <a:cs typeface="Calibri" pitchFamily="34" charset="0"/>
              </a:rPr>
              <a:t>kegagalan</a:t>
            </a:r>
            <a:endParaRPr lang="en-US" sz="1600" u="sng" dirty="0">
              <a:solidFill>
                <a:schemeClr val="bg2"/>
              </a:solidFill>
              <a:latin typeface="Calibri" pitchFamily="34" charset="0"/>
              <a:cs typeface="Calibri" pitchFamily="34" charset="0"/>
            </a:endParaRPr>
          </a:p>
          <a:p>
            <a:pPr marL="725488" indent="-725488">
              <a:lnSpc>
                <a:spcPct val="90000"/>
              </a:lnSpc>
            </a:pPr>
            <a:r>
              <a:rPr lang="en-US" sz="1600" dirty="0">
                <a:solidFill>
                  <a:schemeClr val="bg2"/>
                </a:solidFill>
                <a:latin typeface="Calibri" pitchFamily="34" charset="0"/>
                <a:cs typeface="Calibri" pitchFamily="34" charset="0"/>
              </a:rPr>
              <a:t>P.11.5.8  </a:t>
            </a:r>
            <a:r>
              <a:rPr lang="en-US" sz="1600" u="sng" dirty="0" err="1">
                <a:solidFill>
                  <a:schemeClr val="bg2"/>
                </a:solidFill>
                <a:latin typeface="Calibri" pitchFamily="34" charset="0"/>
                <a:cs typeface="Calibri" pitchFamily="34" charset="0"/>
              </a:rPr>
              <a:t>Analisa</a:t>
            </a:r>
            <a:r>
              <a:rPr lang="en-US" sz="1600" dirty="0">
                <a:solidFill>
                  <a:schemeClr val="bg2"/>
                </a:solidFill>
                <a:latin typeface="Calibri" pitchFamily="34" charset="0"/>
                <a:cs typeface="Calibri" pitchFamily="34" charset="0"/>
              </a:rPr>
              <a:t> </a:t>
            </a:r>
            <a:r>
              <a:rPr lang="en-US" sz="1600" dirty="0" err="1">
                <a:solidFill>
                  <a:schemeClr val="bg2"/>
                </a:solidFill>
                <a:latin typeface="Calibri" pitchFamily="34" charset="0"/>
                <a:cs typeface="Calibri" pitchFamily="34" charset="0"/>
              </a:rPr>
              <a:t>terhadap</a:t>
            </a:r>
            <a:r>
              <a:rPr lang="en-US" sz="1600" dirty="0">
                <a:solidFill>
                  <a:schemeClr val="bg2"/>
                </a:solidFill>
                <a:latin typeface="Calibri" pitchFamily="34" charset="0"/>
                <a:cs typeface="Calibri" pitchFamily="34" charset="0"/>
              </a:rPr>
              <a:t> modus </a:t>
            </a:r>
            <a:r>
              <a:rPr lang="en-US" sz="1600" dirty="0" err="1">
                <a:solidFill>
                  <a:schemeClr val="bg2"/>
                </a:solidFill>
                <a:latin typeface="Calibri" pitchFamily="34" charset="0"/>
                <a:cs typeface="Calibri" pitchFamily="34" charset="0"/>
              </a:rPr>
              <a:t>kegagalan</a:t>
            </a:r>
            <a:r>
              <a:rPr lang="en-US" sz="1600" dirty="0">
                <a:solidFill>
                  <a:schemeClr val="bg2"/>
                </a:solidFill>
                <a:latin typeface="Calibri" pitchFamily="34" charset="0"/>
                <a:cs typeface="Calibri" pitchFamily="34" charset="0"/>
              </a:rPr>
              <a:t> &amp; </a:t>
            </a:r>
            <a:r>
              <a:rPr lang="en-US" sz="1600" dirty="0" err="1">
                <a:solidFill>
                  <a:schemeClr val="bg2"/>
                </a:solidFill>
                <a:latin typeface="Calibri" pitchFamily="34" charset="0"/>
                <a:cs typeface="Calibri" pitchFamily="34" charset="0"/>
              </a:rPr>
              <a:t>akibatnya</a:t>
            </a:r>
            <a:endParaRPr lang="en-US" sz="1600" dirty="0">
              <a:solidFill>
                <a:schemeClr val="bg2"/>
              </a:solidFill>
              <a:latin typeface="Calibri" pitchFamily="34" charset="0"/>
              <a:cs typeface="Calibri" pitchFamily="34" charset="0"/>
            </a:endParaRPr>
          </a:p>
        </p:txBody>
      </p:sp>
      <p:sp>
        <p:nvSpPr>
          <p:cNvPr id="57361" name="Line 15"/>
          <p:cNvSpPr>
            <a:spLocks noChangeShapeType="1"/>
          </p:cNvSpPr>
          <p:nvPr/>
        </p:nvSpPr>
        <p:spPr bwMode="auto">
          <a:xfrm flipH="1">
            <a:off x="2438400" y="5502275"/>
            <a:ext cx="153988"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solidFill>
                <a:schemeClr val="bg2"/>
              </a:solidFill>
              <a:latin typeface="Calibri" pitchFamily="34" charset="0"/>
              <a:cs typeface="Calibri" pitchFamily="34" charset="0"/>
            </a:endParaRPr>
          </a:p>
        </p:txBody>
      </p:sp>
      <p:cxnSp>
        <p:nvCxnSpPr>
          <p:cNvPr id="57362" name="AutoShape 16"/>
          <p:cNvCxnSpPr>
            <a:cxnSpLocks noChangeShapeType="1"/>
          </p:cNvCxnSpPr>
          <p:nvPr/>
        </p:nvCxnSpPr>
        <p:spPr bwMode="auto">
          <a:xfrm>
            <a:off x="4452938" y="5286375"/>
            <a:ext cx="288925" cy="0"/>
          </a:xfrm>
          <a:prstGeom prst="straightConnector1">
            <a:avLst/>
          </a:prstGeom>
          <a:noFill/>
          <a:ln w="9525">
            <a:solidFill>
              <a:schemeClr val="bg2"/>
            </a:solidFill>
            <a:round/>
            <a:headEnd/>
            <a:tailEnd type="triangle" w="med" len="med"/>
          </a:ln>
          <a:extLst>
            <a:ext uri="{909E8E84-426E-40DD-AFC4-6F175D3DCCD1}">
              <a14:hiddenFill xmlns:a14="http://schemas.microsoft.com/office/drawing/2010/main">
                <a:noFill/>
              </a14:hiddenFill>
            </a:ext>
          </a:extLst>
        </p:spPr>
      </p:cxnSp>
    </p:spTree>
  </p:cSld>
  <p:clrMapOvr>
    <a:masterClrMapping/>
  </p:clrMapOvr>
  <p:transition>
    <p:cover dir="rd"/>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ooter Placeholder 1"/>
          <p:cNvSpPr>
            <a:spLocks noGrp="1"/>
          </p:cNvSpPr>
          <p:nvPr>
            <p:ph type="ftr" sz="quarter" idx="10"/>
          </p:nvPr>
        </p:nvSpPr>
        <p:spPr>
          <a:xfrm>
            <a:off x="309563" y="6500813"/>
            <a:ext cx="3429000" cy="457200"/>
          </a:xfrm>
        </p:spPr>
        <p:txBody>
          <a:bodyPr/>
          <a:lstStyle/>
          <a:p>
            <a:pPr>
              <a:defRPr/>
            </a:pPr>
            <a:r>
              <a:rPr lang="en-US">
                <a:solidFill>
                  <a:schemeClr val="bg2"/>
                </a:solidFill>
              </a:rPr>
              <a:t>Bakuan Kompetensi IP Versi Ringkas</a:t>
            </a:r>
          </a:p>
        </p:txBody>
      </p:sp>
      <p:sp>
        <p:nvSpPr>
          <p:cNvPr id="58371" name="Slide Number Placeholder 2"/>
          <p:cNvSpPr>
            <a:spLocks noGrp="1"/>
          </p:cNvSpPr>
          <p:nvPr>
            <p:ph type="sldNum" sz="quarter" idx="11"/>
          </p:nvPr>
        </p:nvSpPr>
        <p:spPr>
          <a:xfrm>
            <a:off x="8239125" y="6500813"/>
            <a:ext cx="1398588"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r>
              <a:rPr lang="en-US" sz="1400" b="0" smtClean="0">
                <a:solidFill>
                  <a:schemeClr val="bg2"/>
                </a:solidFill>
                <a:latin typeface="Tahoma" pitchFamily="34" charset="0"/>
              </a:rPr>
              <a:t>Slide </a:t>
            </a:r>
            <a:fld id="{DA7A6DAB-D400-4A1A-A696-05AA87948602}" type="slidenum">
              <a:rPr lang="en-US" sz="1400" b="0" smtClean="0">
                <a:solidFill>
                  <a:schemeClr val="bg2"/>
                </a:solidFill>
                <a:latin typeface="Tahoma" pitchFamily="34" charset="0"/>
              </a:rPr>
              <a:pPr/>
              <a:t>55</a:t>
            </a:fld>
            <a:endParaRPr lang="en-US" sz="1400" b="0" smtClean="0">
              <a:solidFill>
                <a:schemeClr val="bg2"/>
              </a:solidFill>
              <a:latin typeface="Tahoma" pitchFamily="34" charset="0"/>
            </a:endParaRPr>
          </a:p>
        </p:txBody>
      </p:sp>
      <p:sp>
        <p:nvSpPr>
          <p:cNvPr id="58372" name="Text Box 2"/>
          <p:cNvSpPr txBox="1">
            <a:spLocks noChangeArrowheads="1"/>
          </p:cNvSpPr>
          <p:nvPr/>
        </p:nvSpPr>
        <p:spPr bwMode="auto">
          <a:xfrm>
            <a:off x="4725987" y="811738"/>
            <a:ext cx="5013325" cy="2970044"/>
          </a:xfrm>
          <a:prstGeom prst="rect">
            <a:avLst/>
          </a:prstGeom>
          <a:solidFill>
            <a:schemeClr val="tx1"/>
          </a:solidFill>
          <a:ln w="9525">
            <a:solidFill>
              <a:schemeClr val="bg2"/>
            </a:solidFill>
            <a:miter lim="800000"/>
            <a:headEnd/>
            <a:tailEnd/>
          </a:ln>
        </p:spPr>
        <p:txBody>
          <a:bodyPr wrap="square">
            <a:spAutoFit/>
          </a:bodyPr>
          <a:lstStyle>
            <a:lvl1pPr marL="457200" indent="-457200">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marL="803275" indent="-803275"/>
            <a:r>
              <a:rPr lang="en-US" sz="1700" dirty="0">
                <a:solidFill>
                  <a:schemeClr val="bg2"/>
                </a:solidFill>
                <a:latin typeface="Calibri" pitchFamily="34" charset="0"/>
                <a:cs typeface="Calibri" pitchFamily="34" charset="0"/>
              </a:rPr>
              <a:t>P.11.6.1  </a:t>
            </a:r>
            <a:r>
              <a:rPr lang="en-US" sz="1700" u="sng" dirty="0" err="1">
                <a:solidFill>
                  <a:schemeClr val="bg2"/>
                </a:solidFill>
                <a:latin typeface="Calibri" pitchFamily="34" charset="0"/>
                <a:cs typeface="Calibri" pitchFamily="34" charset="0"/>
              </a:rPr>
              <a:t>Mendefinisikan</a:t>
            </a:r>
            <a:r>
              <a:rPr lang="en-US" sz="1700" dirty="0">
                <a:solidFill>
                  <a:schemeClr val="bg2"/>
                </a:solidFill>
                <a:latin typeface="Calibri" pitchFamily="34" charset="0"/>
                <a:cs typeface="Calibri" pitchFamily="34" charset="0"/>
              </a:rPr>
              <a:t> parameter </a:t>
            </a:r>
            <a:r>
              <a:rPr lang="en-US" sz="1700" dirty="0" err="1">
                <a:solidFill>
                  <a:schemeClr val="bg2"/>
                </a:solidFill>
                <a:latin typeface="Calibri" pitchFamily="34" charset="0"/>
                <a:cs typeface="Calibri" pitchFamily="34" charset="0"/>
              </a:rPr>
              <a:t>kinerja</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aset</a:t>
            </a:r>
            <a:r>
              <a:rPr lang="en-US" sz="1700" dirty="0">
                <a:solidFill>
                  <a:schemeClr val="bg2"/>
                </a:solidFill>
                <a:latin typeface="Calibri" pitchFamily="34" charset="0"/>
                <a:cs typeface="Calibri" pitchFamily="34" charset="0"/>
              </a:rPr>
              <a:t>.</a:t>
            </a:r>
          </a:p>
          <a:p>
            <a:pPr marL="803275" indent="-803275"/>
            <a:r>
              <a:rPr lang="en-US" sz="1700" dirty="0">
                <a:solidFill>
                  <a:schemeClr val="bg2"/>
                </a:solidFill>
                <a:latin typeface="Calibri" pitchFamily="34" charset="0"/>
                <a:cs typeface="Calibri" pitchFamily="34" charset="0"/>
              </a:rPr>
              <a:t>P.11.6.2  </a:t>
            </a:r>
            <a:r>
              <a:rPr lang="en-US" sz="1700" dirty="0" err="1">
                <a:solidFill>
                  <a:schemeClr val="bg2"/>
                </a:solidFill>
                <a:latin typeface="Calibri" pitchFamily="34" charset="0"/>
                <a:cs typeface="Calibri" pitchFamily="34" charset="0"/>
              </a:rPr>
              <a:t>Menyiapkan</a:t>
            </a:r>
            <a:r>
              <a:rPr lang="en-US" sz="1700"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petunjuk</a:t>
            </a:r>
            <a:r>
              <a:rPr lang="en-US" sz="1700" u="sng"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operasi</a:t>
            </a:r>
            <a:r>
              <a:rPr lang="en-US" sz="1700" u="sng"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dan</a:t>
            </a:r>
            <a:r>
              <a:rPr lang="en-US" sz="1700" u="sng"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melatih</a:t>
            </a:r>
            <a:r>
              <a:rPr lang="en-US" sz="1700" dirty="0">
                <a:solidFill>
                  <a:schemeClr val="bg2"/>
                </a:solidFill>
                <a:latin typeface="Calibri" pitchFamily="34" charset="0"/>
                <a:cs typeface="Calibri" pitchFamily="34" charset="0"/>
              </a:rPr>
              <a:t> </a:t>
            </a:r>
          </a:p>
          <a:p>
            <a:pPr marL="803275" indent="-803275"/>
            <a:r>
              <a:rPr lang="en-US" sz="1700" dirty="0">
                <a:solidFill>
                  <a:schemeClr val="bg2"/>
                </a:solidFill>
                <a:latin typeface="Calibri" pitchFamily="34" charset="0"/>
                <a:cs typeface="Calibri" pitchFamily="34" charset="0"/>
              </a:rPr>
              <a:t>               operator.</a:t>
            </a:r>
          </a:p>
          <a:p>
            <a:pPr marL="803275" indent="-803275"/>
            <a:r>
              <a:rPr lang="en-US" sz="1700" dirty="0">
                <a:solidFill>
                  <a:schemeClr val="bg2"/>
                </a:solidFill>
                <a:latin typeface="Calibri" pitchFamily="34" charset="0"/>
                <a:cs typeface="Calibri" pitchFamily="34" charset="0"/>
              </a:rPr>
              <a:t>P.11.6.3  </a:t>
            </a:r>
            <a:r>
              <a:rPr lang="en-US" sz="1700" dirty="0" err="1">
                <a:solidFill>
                  <a:schemeClr val="bg2"/>
                </a:solidFill>
                <a:latin typeface="Calibri" pitchFamily="34" charset="0"/>
                <a:cs typeface="Calibri" pitchFamily="34" charset="0"/>
              </a:rPr>
              <a:t>Merencanakan</a:t>
            </a:r>
            <a:r>
              <a:rPr lang="en-US" sz="1700" dirty="0">
                <a:solidFill>
                  <a:schemeClr val="bg2"/>
                </a:solidFill>
                <a:latin typeface="Calibri" pitchFamily="34" charset="0"/>
                <a:cs typeface="Calibri" pitchFamily="34" charset="0"/>
              </a:rPr>
              <a:t> / </a:t>
            </a:r>
            <a:r>
              <a:rPr lang="en-US" sz="1700" dirty="0" err="1">
                <a:solidFill>
                  <a:schemeClr val="bg2"/>
                </a:solidFill>
                <a:latin typeface="Calibri" pitchFamily="34" charset="0"/>
                <a:cs typeface="Calibri" pitchFamily="34" charset="0"/>
              </a:rPr>
              <a:t>melakukan</a:t>
            </a:r>
            <a:r>
              <a:rPr lang="en-US" sz="1700"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pemantauan</a:t>
            </a:r>
            <a:r>
              <a:rPr lang="en-US" sz="1700" u="sng" dirty="0">
                <a:solidFill>
                  <a:schemeClr val="bg2"/>
                </a:solidFill>
                <a:latin typeface="Calibri" pitchFamily="34" charset="0"/>
                <a:cs typeface="Calibri" pitchFamily="34" charset="0"/>
              </a:rPr>
              <a:t> </a:t>
            </a:r>
            <a:r>
              <a:rPr lang="en-US" sz="1700" u="sng" dirty="0" err="1" smtClean="0">
                <a:solidFill>
                  <a:schemeClr val="bg2"/>
                </a:solidFill>
                <a:latin typeface="Calibri" pitchFamily="34" charset="0"/>
                <a:cs typeface="Calibri" pitchFamily="34" charset="0"/>
              </a:rPr>
              <a:t>kondisi</a:t>
            </a:r>
            <a:r>
              <a:rPr lang="en-US" sz="1700" dirty="0" smtClean="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aset</a:t>
            </a:r>
            <a:r>
              <a:rPr lang="en-US" sz="1700" dirty="0">
                <a:solidFill>
                  <a:schemeClr val="bg2"/>
                </a:solidFill>
                <a:latin typeface="Calibri" pitchFamily="34" charset="0"/>
                <a:cs typeface="Calibri" pitchFamily="34" charset="0"/>
              </a:rPr>
              <a:t>.</a:t>
            </a:r>
          </a:p>
          <a:p>
            <a:pPr marL="803275" indent="-803275"/>
            <a:r>
              <a:rPr lang="en-US" sz="1700" dirty="0">
                <a:solidFill>
                  <a:schemeClr val="bg2"/>
                </a:solidFill>
                <a:latin typeface="Calibri" pitchFamily="34" charset="0"/>
                <a:cs typeface="Calibri" pitchFamily="34" charset="0"/>
              </a:rPr>
              <a:t>P.11.6.4  </a:t>
            </a:r>
            <a:r>
              <a:rPr lang="en-US" sz="1700" dirty="0" err="1">
                <a:solidFill>
                  <a:schemeClr val="bg2"/>
                </a:solidFill>
                <a:latin typeface="Calibri" pitchFamily="34" charset="0"/>
                <a:cs typeface="Calibri" pitchFamily="34" charset="0"/>
              </a:rPr>
              <a:t>Mengawasi</a:t>
            </a:r>
            <a:r>
              <a:rPr lang="en-US" sz="1700"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pengoperasian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sistem-sistem</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aset</a:t>
            </a:r>
            <a:r>
              <a:rPr lang="en-US" sz="1700" dirty="0">
                <a:solidFill>
                  <a:schemeClr val="bg2"/>
                </a:solidFill>
                <a:latin typeface="Calibri" pitchFamily="34" charset="0"/>
                <a:cs typeface="Calibri" pitchFamily="34" charset="0"/>
              </a:rPr>
              <a:t>.</a:t>
            </a:r>
          </a:p>
          <a:p>
            <a:pPr marL="803275" indent="-803275"/>
            <a:r>
              <a:rPr lang="en-US" sz="1700" dirty="0">
                <a:solidFill>
                  <a:schemeClr val="bg2"/>
                </a:solidFill>
                <a:latin typeface="Calibri" pitchFamily="34" charset="0"/>
                <a:cs typeface="Calibri" pitchFamily="34" charset="0"/>
              </a:rPr>
              <a:t>P.11.6.5  </a:t>
            </a:r>
            <a:r>
              <a:rPr lang="en-US" sz="1700" dirty="0" err="1">
                <a:solidFill>
                  <a:schemeClr val="bg2"/>
                </a:solidFill>
                <a:latin typeface="Calibri" pitchFamily="34" charset="0"/>
                <a:cs typeface="Calibri" pitchFamily="34" charset="0"/>
              </a:rPr>
              <a:t>Mengatur</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pengoperasian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aset</a:t>
            </a:r>
            <a:r>
              <a:rPr lang="en-US" sz="1700"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menjamin</a:t>
            </a:r>
            <a:endParaRPr lang="en-US" sz="1700" u="sng" dirty="0">
              <a:solidFill>
                <a:schemeClr val="bg2"/>
              </a:solidFill>
              <a:latin typeface="Calibri" pitchFamily="34" charset="0"/>
              <a:cs typeface="Calibri" pitchFamily="34" charset="0"/>
            </a:endParaRPr>
          </a:p>
          <a:p>
            <a:pPr marL="803275" indent="-803275"/>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pelayanan</a:t>
            </a:r>
            <a:r>
              <a:rPr lang="en-US" sz="1700" dirty="0">
                <a:solidFill>
                  <a:schemeClr val="bg2"/>
                </a:solidFill>
                <a:latin typeface="Calibri" pitchFamily="34" charset="0"/>
                <a:cs typeface="Calibri" pitchFamily="34" charset="0"/>
              </a:rPr>
              <a:t>.</a:t>
            </a:r>
          </a:p>
          <a:p>
            <a:pPr marL="803275" indent="-803275"/>
            <a:r>
              <a:rPr lang="en-US" sz="1700" dirty="0">
                <a:solidFill>
                  <a:schemeClr val="bg2"/>
                </a:solidFill>
                <a:latin typeface="Calibri" pitchFamily="34" charset="0"/>
                <a:cs typeface="Calibri" pitchFamily="34" charset="0"/>
              </a:rPr>
              <a:t>P.11.6.6  </a:t>
            </a:r>
            <a:r>
              <a:rPr lang="en-US" sz="1700" dirty="0" err="1">
                <a:solidFill>
                  <a:schemeClr val="bg2"/>
                </a:solidFill>
                <a:latin typeface="Calibri" pitchFamily="34" charset="0"/>
                <a:cs typeface="Calibri" pitchFamily="34" charset="0"/>
              </a:rPr>
              <a:t>Mempelajari</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kemungkinan</a:t>
            </a:r>
            <a:r>
              <a:rPr lang="en-US" sz="1700"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perpanjang</a:t>
            </a:r>
            <a:r>
              <a:rPr lang="en-US" sz="1700" u="sng"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umur</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aset</a:t>
            </a:r>
            <a:r>
              <a:rPr lang="en-US" sz="1700" dirty="0">
                <a:solidFill>
                  <a:schemeClr val="bg2"/>
                </a:solidFill>
                <a:latin typeface="Calibri" pitchFamily="34" charset="0"/>
                <a:cs typeface="Calibri" pitchFamily="34" charset="0"/>
              </a:rPr>
              <a:t>.</a:t>
            </a:r>
            <a:endParaRPr lang="en-US" sz="1700" b="0" dirty="0">
              <a:solidFill>
                <a:schemeClr val="bg2"/>
              </a:solidFill>
              <a:latin typeface="Calibri" pitchFamily="34" charset="0"/>
              <a:cs typeface="Calibri" pitchFamily="34" charset="0"/>
            </a:endParaRPr>
          </a:p>
        </p:txBody>
      </p:sp>
      <p:sp>
        <p:nvSpPr>
          <p:cNvPr id="58373" name="Text Box 3"/>
          <p:cNvSpPr txBox="1">
            <a:spLocks noChangeArrowheads="1"/>
          </p:cNvSpPr>
          <p:nvPr/>
        </p:nvSpPr>
        <p:spPr bwMode="auto">
          <a:xfrm>
            <a:off x="227013" y="2934250"/>
            <a:ext cx="2068512" cy="1625600"/>
          </a:xfrm>
          <a:prstGeom prst="rect">
            <a:avLst/>
          </a:prstGeom>
          <a:solidFill>
            <a:schemeClr val="tx1"/>
          </a:solidFill>
          <a:ln w="9525">
            <a:solidFill>
              <a:schemeClr val="bg2"/>
            </a:solidFill>
            <a:miter lim="800000"/>
            <a:headEnd/>
            <a:tailEnd/>
          </a:ln>
        </p:spPr>
        <p:txBody>
          <a:bodyPr>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algn="ctr"/>
            <a:r>
              <a:rPr lang="en-US" sz="2000">
                <a:solidFill>
                  <a:schemeClr val="bg2"/>
                </a:solidFill>
                <a:latin typeface="Calibri" pitchFamily="34" charset="0"/>
                <a:cs typeface="Calibri" pitchFamily="34" charset="0"/>
              </a:rPr>
              <a:t>P 11 </a:t>
            </a:r>
          </a:p>
          <a:p>
            <a:pPr algn="ctr"/>
            <a:r>
              <a:rPr lang="en-US" sz="2000">
                <a:solidFill>
                  <a:schemeClr val="bg2"/>
                </a:solidFill>
                <a:latin typeface="Calibri" pitchFamily="34" charset="0"/>
                <a:cs typeface="Calibri" pitchFamily="34" charset="0"/>
              </a:rPr>
              <a:t>Manajemen Pembangunan &amp; Pemeliharaan Aset</a:t>
            </a:r>
          </a:p>
        </p:txBody>
      </p:sp>
      <p:sp>
        <p:nvSpPr>
          <p:cNvPr id="58374" name="Text Box 4"/>
          <p:cNvSpPr txBox="1">
            <a:spLocks noChangeArrowheads="1"/>
          </p:cNvSpPr>
          <p:nvPr/>
        </p:nvSpPr>
        <p:spPr bwMode="auto">
          <a:xfrm>
            <a:off x="2590800" y="1235625"/>
            <a:ext cx="1719263" cy="1819275"/>
          </a:xfrm>
          <a:prstGeom prst="rect">
            <a:avLst/>
          </a:prstGeom>
          <a:solidFill>
            <a:schemeClr val="tx1"/>
          </a:solidFill>
          <a:ln w="9525">
            <a:solidFill>
              <a:schemeClr val="bg2"/>
            </a:solidFill>
            <a:miter lim="800000"/>
            <a:headEnd/>
            <a:tailEnd/>
          </a:ln>
        </p:spPr>
        <p:txBody>
          <a:bodyPr>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algn="ctr">
              <a:lnSpc>
                <a:spcPct val="110000"/>
              </a:lnSpc>
            </a:pPr>
            <a:r>
              <a:rPr lang="en-US" sz="1700">
                <a:solidFill>
                  <a:schemeClr val="bg2"/>
                </a:solidFill>
                <a:latin typeface="Calibri" pitchFamily="34" charset="0"/>
                <a:cs typeface="Calibri" pitchFamily="34" charset="0"/>
              </a:rPr>
              <a:t>P.11.6</a:t>
            </a:r>
          </a:p>
          <a:p>
            <a:pPr algn="ctr">
              <a:lnSpc>
                <a:spcPct val="110000"/>
              </a:lnSpc>
            </a:pPr>
            <a:r>
              <a:rPr lang="en-US" sz="1700">
                <a:solidFill>
                  <a:schemeClr val="bg2"/>
                </a:solidFill>
                <a:latin typeface="Calibri" pitchFamily="34" charset="0"/>
                <a:cs typeface="Calibri" pitchFamily="34" charset="0"/>
              </a:rPr>
              <a:t>Melaksanakan  tugas pengendalian dan optimasi aset </a:t>
            </a:r>
          </a:p>
        </p:txBody>
      </p:sp>
      <p:sp>
        <p:nvSpPr>
          <p:cNvPr id="58375" name="Line 5"/>
          <p:cNvSpPr>
            <a:spLocks noChangeShapeType="1"/>
          </p:cNvSpPr>
          <p:nvPr/>
        </p:nvSpPr>
        <p:spPr bwMode="auto">
          <a:xfrm flipH="1" flipV="1">
            <a:off x="227013" y="3293025"/>
            <a:ext cx="2212975" cy="635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solidFill>
                <a:schemeClr val="bg2"/>
              </a:solidFill>
              <a:latin typeface="Calibri" pitchFamily="34" charset="0"/>
              <a:cs typeface="Calibri" pitchFamily="34" charset="0"/>
            </a:endParaRPr>
          </a:p>
        </p:txBody>
      </p:sp>
      <p:sp>
        <p:nvSpPr>
          <p:cNvPr id="58376" name="Text Box 6"/>
          <p:cNvSpPr txBox="1">
            <a:spLocks noChangeArrowheads="1"/>
          </p:cNvSpPr>
          <p:nvPr/>
        </p:nvSpPr>
        <p:spPr bwMode="auto">
          <a:xfrm>
            <a:off x="2606675" y="3956600"/>
            <a:ext cx="1828800" cy="1661993"/>
          </a:xfrm>
          <a:prstGeom prst="rect">
            <a:avLst/>
          </a:prstGeom>
          <a:solidFill>
            <a:schemeClr val="tx1"/>
          </a:solidFill>
          <a:ln w="9525">
            <a:solidFill>
              <a:schemeClr val="bg2"/>
            </a:solidFill>
            <a:miter lim="800000"/>
            <a:headEnd/>
            <a:tailEnd/>
          </a:ln>
        </p:spPr>
        <p:txBody>
          <a:bodyPr>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algn="ctr">
              <a:lnSpc>
                <a:spcPct val="120000"/>
              </a:lnSpc>
            </a:pPr>
            <a:r>
              <a:rPr lang="en-US" sz="1700">
                <a:solidFill>
                  <a:schemeClr val="bg2"/>
                </a:solidFill>
                <a:latin typeface="Calibri" pitchFamily="34" charset="0"/>
                <a:cs typeface="Calibri" pitchFamily="34" charset="0"/>
              </a:rPr>
              <a:t>P.11.7</a:t>
            </a:r>
          </a:p>
          <a:p>
            <a:pPr algn="ctr">
              <a:lnSpc>
                <a:spcPct val="120000"/>
              </a:lnSpc>
            </a:pPr>
            <a:r>
              <a:rPr lang="en-US" sz="1700">
                <a:solidFill>
                  <a:schemeClr val="bg2"/>
                </a:solidFill>
                <a:latin typeface="Calibri" pitchFamily="34" charset="0"/>
                <a:cs typeface="Calibri" pitchFamily="34" charset="0"/>
              </a:rPr>
              <a:t>Merencanakan dan melaksanakan penghapusan aset </a:t>
            </a:r>
          </a:p>
        </p:txBody>
      </p:sp>
      <p:sp>
        <p:nvSpPr>
          <p:cNvPr id="58377" name="Text Box 7"/>
          <p:cNvSpPr txBox="1">
            <a:spLocks noChangeArrowheads="1"/>
          </p:cNvSpPr>
          <p:nvPr/>
        </p:nvSpPr>
        <p:spPr bwMode="auto">
          <a:xfrm>
            <a:off x="4725988" y="3980090"/>
            <a:ext cx="5013325" cy="2185214"/>
          </a:xfrm>
          <a:prstGeom prst="rect">
            <a:avLst/>
          </a:prstGeom>
          <a:solidFill>
            <a:schemeClr val="tx1"/>
          </a:solidFill>
          <a:ln w="9525">
            <a:solidFill>
              <a:schemeClr val="bg2"/>
            </a:solidFill>
            <a:miter lim="800000"/>
            <a:headEnd/>
            <a:tailEnd/>
          </a:ln>
        </p:spPr>
        <p:txBody>
          <a:bodyPr>
            <a:spAutoFit/>
          </a:bodyPr>
          <a:lstStyle>
            <a:lvl1pPr marL="285750" indent="-285750">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marL="803275" indent="-803275" algn="just"/>
            <a:r>
              <a:rPr lang="en-US" sz="1700" dirty="0" smtClean="0">
                <a:solidFill>
                  <a:schemeClr val="bg2"/>
                </a:solidFill>
                <a:latin typeface="Calibri" pitchFamily="34" charset="0"/>
                <a:cs typeface="Calibri" pitchFamily="34" charset="0"/>
              </a:rPr>
              <a:t>P.11.7.1 </a:t>
            </a:r>
            <a:r>
              <a:rPr lang="en-US" sz="1700" dirty="0" err="1" smtClean="0">
                <a:solidFill>
                  <a:schemeClr val="bg2"/>
                </a:solidFill>
                <a:latin typeface="Calibri" pitchFamily="34" charset="0"/>
                <a:cs typeface="Calibri" pitchFamily="34" charset="0"/>
              </a:rPr>
              <a:t>Mempelajari</a:t>
            </a:r>
            <a:r>
              <a:rPr lang="en-US" sz="1700" dirty="0" smtClean="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penentuan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umur</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ekonomis</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aset</a:t>
            </a:r>
            <a:r>
              <a:rPr lang="en-US" sz="1700" dirty="0">
                <a:solidFill>
                  <a:schemeClr val="bg2"/>
                </a:solidFill>
                <a:latin typeface="Calibri" pitchFamily="34" charset="0"/>
                <a:cs typeface="Calibri" pitchFamily="34" charset="0"/>
              </a:rPr>
              <a:t>.</a:t>
            </a:r>
          </a:p>
          <a:p>
            <a:pPr marL="803275" indent="-803275"/>
            <a:r>
              <a:rPr lang="en-US" sz="1700" dirty="0">
                <a:solidFill>
                  <a:schemeClr val="bg2"/>
                </a:solidFill>
                <a:latin typeface="Calibri" pitchFamily="34" charset="0"/>
                <a:cs typeface="Calibri" pitchFamily="34" charset="0"/>
              </a:rPr>
              <a:t>P.11.7.2  </a:t>
            </a:r>
            <a:r>
              <a:rPr lang="en-US" sz="1700" dirty="0" err="1">
                <a:solidFill>
                  <a:schemeClr val="bg2"/>
                </a:solidFill>
                <a:latin typeface="Calibri" pitchFamily="34" charset="0"/>
                <a:cs typeface="Calibri" pitchFamily="34" charset="0"/>
              </a:rPr>
              <a:t>Menyelidiki</a:t>
            </a:r>
            <a:r>
              <a:rPr lang="en-US" sz="1700"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penghapusan</a:t>
            </a:r>
            <a:r>
              <a:rPr lang="en-US" sz="1700" u="sng"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aset</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secara</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ekonomis</a:t>
            </a:r>
            <a:r>
              <a:rPr lang="en-US" sz="1700" dirty="0">
                <a:solidFill>
                  <a:schemeClr val="bg2"/>
                </a:solidFill>
                <a:latin typeface="Calibri" pitchFamily="34" charset="0"/>
                <a:cs typeface="Calibri" pitchFamily="34" charset="0"/>
              </a:rPr>
              <a:t>.</a:t>
            </a:r>
          </a:p>
          <a:p>
            <a:pPr marL="803275" indent="-803275"/>
            <a:r>
              <a:rPr lang="en-US" sz="1700" dirty="0">
                <a:solidFill>
                  <a:schemeClr val="bg2"/>
                </a:solidFill>
                <a:latin typeface="Calibri" pitchFamily="34" charset="0"/>
                <a:cs typeface="Calibri" pitchFamily="34" charset="0"/>
              </a:rPr>
              <a:t>P.11.7.3  </a:t>
            </a:r>
            <a:r>
              <a:rPr lang="en-US" sz="1700" dirty="0" err="1">
                <a:solidFill>
                  <a:schemeClr val="bg2"/>
                </a:solidFill>
                <a:latin typeface="Calibri" pitchFamily="34" charset="0"/>
                <a:cs typeface="Calibri" pitchFamily="34" charset="0"/>
              </a:rPr>
              <a:t>Me</a:t>
            </a:r>
            <a:r>
              <a:rPr lang="en-US" sz="1700" u="sng" dirty="0" err="1">
                <a:solidFill>
                  <a:schemeClr val="bg2"/>
                </a:solidFill>
                <a:latin typeface="Calibri" pitchFamily="34" charset="0"/>
                <a:cs typeface="Calibri" pitchFamily="34" charset="0"/>
              </a:rPr>
              <a:t>rekomendasi</a:t>
            </a:r>
            <a:r>
              <a:rPr lang="en-US" sz="1700" dirty="0" err="1">
                <a:solidFill>
                  <a:schemeClr val="bg2"/>
                </a:solidFill>
                <a:latin typeface="Calibri" pitchFamily="34" charset="0"/>
                <a:cs typeface="Calibri" pitchFamily="34" charset="0"/>
              </a:rPr>
              <a:t>kan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langkah</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penghapusan</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aset</a:t>
            </a:r>
            <a:r>
              <a:rPr lang="en-US" sz="1700" dirty="0">
                <a:solidFill>
                  <a:schemeClr val="bg2"/>
                </a:solidFill>
                <a:latin typeface="Calibri" pitchFamily="34" charset="0"/>
                <a:cs typeface="Calibri" pitchFamily="34" charset="0"/>
              </a:rPr>
              <a:t>.</a:t>
            </a:r>
          </a:p>
          <a:p>
            <a:pPr marL="803275" indent="-803275"/>
            <a:r>
              <a:rPr lang="en-US" sz="1700" dirty="0">
                <a:solidFill>
                  <a:schemeClr val="bg2"/>
                </a:solidFill>
                <a:latin typeface="Calibri" pitchFamily="34" charset="0"/>
                <a:cs typeface="Calibri" pitchFamily="34" charset="0"/>
              </a:rPr>
              <a:t>P.11.7.4  </a:t>
            </a:r>
            <a:r>
              <a:rPr lang="en-US" sz="1700" dirty="0" err="1">
                <a:solidFill>
                  <a:schemeClr val="bg2"/>
                </a:solidFill>
                <a:latin typeface="Calibri" pitchFamily="34" charset="0"/>
                <a:cs typeface="Calibri" pitchFamily="34" charset="0"/>
              </a:rPr>
              <a:t>Melakukan</a:t>
            </a:r>
            <a:r>
              <a:rPr lang="en-US" sz="1700"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pemulihan</a:t>
            </a:r>
            <a:r>
              <a:rPr lang="en-US" sz="1700" u="sng"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lahan</a:t>
            </a:r>
            <a:r>
              <a:rPr lang="en-US" sz="1700" u="sng" dirty="0">
                <a:solidFill>
                  <a:schemeClr val="bg2"/>
                </a:solidFill>
                <a:latin typeface="Calibri" pitchFamily="34" charset="0"/>
                <a:cs typeface="Calibri" pitchFamily="34" charset="0"/>
              </a:rPr>
              <a:t> </a:t>
            </a:r>
            <a:r>
              <a:rPr lang="en-US" sz="1700" u="sng" dirty="0" err="1">
                <a:solidFill>
                  <a:schemeClr val="bg2"/>
                </a:solidFill>
                <a:latin typeface="Calibri" pitchFamily="34" charset="0"/>
                <a:cs typeface="Calibri" pitchFamily="34" charset="0"/>
              </a:rPr>
              <a:t>bekas</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lokasi</a:t>
            </a:r>
            <a:r>
              <a:rPr lang="en-US" sz="1700" dirty="0">
                <a:solidFill>
                  <a:schemeClr val="bg2"/>
                </a:solidFill>
                <a:latin typeface="Calibri" pitchFamily="34" charset="0"/>
                <a:cs typeface="Calibri" pitchFamily="34" charset="0"/>
              </a:rPr>
              <a:t> </a:t>
            </a:r>
            <a:r>
              <a:rPr lang="en-US" sz="1700" dirty="0" err="1">
                <a:solidFill>
                  <a:schemeClr val="bg2"/>
                </a:solidFill>
                <a:latin typeface="Calibri" pitchFamily="34" charset="0"/>
                <a:cs typeface="Calibri" pitchFamily="34" charset="0"/>
              </a:rPr>
              <a:t>aset</a:t>
            </a:r>
            <a:r>
              <a:rPr lang="en-US" sz="1700" dirty="0">
                <a:solidFill>
                  <a:schemeClr val="bg2"/>
                </a:solidFill>
                <a:latin typeface="Calibri" pitchFamily="34" charset="0"/>
                <a:cs typeface="Calibri" pitchFamily="34" charset="0"/>
              </a:rPr>
              <a:t>.</a:t>
            </a:r>
          </a:p>
        </p:txBody>
      </p:sp>
      <p:sp>
        <p:nvSpPr>
          <p:cNvPr id="58378" name="Line 8"/>
          <p:cNvSpPr>
            <a:spLocks noChangeShapeType="1"/>
          </p:cNvSpPr>
          <p:nvPr/>
        </p:nvSpPr>
        <p:spPr bwMode="auto">
          <a:xfrm flipH="1">
            <a:off x="2436813" y="2172250"/>
            <a:ext cx="153987"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solidFill>
                <a:schemeClr val="bg2"/>
              </a:solidFill>
              <a:latin typeface="Calibri" pitchFamily="34" charset="0"/>
              <a:cs typeface="Calibri" pitchFamily="34" charset="0"/>
            </a:endParaRPr>
          </a:p>
        </p:txBody>
      </p:sp>
      <p:sp>
        <p:nvSpPr>
          <p:cNvPr id="58379" name="Line 9"/>
          <p:cNvSpPr>
            <a:spLocks noChangeShapeType="1"/>
          </p:cNvSpPr>
          <p:nvPr/>
        </p:nvSpPr>
        <p:spPr bwMode="auto">
          <a:xfrm flipV="1">
            <a:off x="2436813" y="2172250"/>
            <a:ext cx="0" cy="2814638"/>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solidFill>
                <a:schemeClr val="bg2"/>
              </a:solidFill>
              <a:latin typeface="Calibri" pitchFamily="34" charset="0"/>
              <a:cs typeface="Calibri" pitchFamily="34" charset="0"/>
            </a:endParaRPr>
          </a:p>
        </p:txBody>
      </p:sp>
      <p:sp>
        <p:nvSpPr>
          <p:cNvPr id="58380" name="Line 10"/>
          <p:cNvSpPr>
            <a:spLocks noChangeShapeType="1"/>
          </p:cNvSpPr>
          <p:nvPr/>
        </p:nvSpPr>
        <p:spPr bwMode="auto">
          <a:xfrm flipH="1">
            <a:off x="2436813" y="4972600"/>
            <a:ext cx="153987"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solidFill>
                <a:schemeClr val="bg2"/>
              </a:solidFill>
              <a:latin typeface="Calibri" pitchFamily="34" charset="0"/>
              <a:cs typeface="Calibri" pitchFamily="34" charset="0"/>
            </a:endParaRPr>
          </a:p>
        </p:txBody>
      </p:sp>
      <p:cxnSp>
        <p:nvCxnSpPr>
          <p:cNvPr id="58381" name="AutoShape 11"/>
          <p:cNvCxnSpPr>
            <a:cxnSpLocks noChangeShapeType="1"/>
            <a:stCxn id="58374" idx="3"/>
          </p:cNvCxnSpPr>
          <p:nvPr/>
        </p:nvCxnSpPr>
        <p:spPr bwMode="auto">
          <a:xfrm flipV="1">
            <a:off x="4310063" y="2145262"/>
            <a:ext cx="415925" cy="1"/>
          </a:xfrm>
          <a:prstGeom prst="straightConnector1">
            <a:avLst/>
          </a:prstGeom>
          <a:noFill/>
          <a:ln w="9525">
            <a:solidFill>
              <a:schemeClr val="bg2"/>
            </a:solidFill>
            <a:round/>
            <a:headEnd/>
            <a:tailEnd type="triangle" w="med" len="med"/>
          </a:ln>
          <a:extLst>
            <a:ext uri="{909E8E84-426E-40DD-AFC4-6F175D3DCCD1}">
              <a14:hiddenFill xmlns:a14="http://schemas.microsoft.com/office/drawing/2010/main">
                <a:noFill/>
              </a14:hiddenFill>
            </a:ext>
          </a:extLst>
        </p:spPr>
      </p:cxnSp>
      <p:cxnSp>
        <p:nvCxnSpPr>
          <p:cNvPr id="58382" name="AutoShape 12"/>
          <p:cNvCxnSpPr>
            <a:cxnSpLocks noChangeShapeType="1"/>
          </p:cNvCxnSpPr>
          <p:nvPr/>
        </p:nvCxnSpPr>
        <p:spPr bwMode="auto">
          <a:xfrm flipV="1">
            <a:off x="4435475" y="4988201"/>
            <a:ext cx="290513" cy="1"/>
          </a:xfrm>
          <a:prstGeom prst="straightConnector1">
            <a:avLst/>
          </a:prstGeom>
          <a:noFill/>
          <a:ln w="9525">
            <a:solidFill>
              <a:schemeClr val="bg2"/>
            </a:solidFill>
            <a:round/>
            <a:headEnd/>
            <a:tailEnd type="triangle" w="med" len="med"/>
          </a:ln>
          <a:extLst>
            <a:ext uri="{909E8E84-426E-40DD-AFC4-6F175D3DCCD1}">
              <a14:hiddenFill xmlns:a14="http://schemas.microsoft.com/office/drawing/2010/main">
                <a:noFill/>
              </a14:hiddenFill>
            </a:ext>
          </a:extLst>
        </p:spPr>
      </p:cxnSp>
    </p:spTree>
  </p:cSld>
  <p:clrMapOvr>
    <a:masterClrMapping/>
  </p:clrMapOvr>
  <p:transition>
    <p:cover dir="rd"/>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bwMode="auto">
          <a:xfrm>
            <a:off x="0" y="1"/>
            <a:ext cx="9906000" cy="764704"/>
          </a:xfrm>
          <a:prstGeom prst="rect">
            <a:avLst/>
          </a:prstGeom>
          <a:solidFill>
            <a:schemeClr val="accent5">
              <a:lumMod val="75000"/>
            </a:schemeClr>
          </a:solidFill>
          <a:ln w="5715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50000"/>
              </a:lnSpc>
              <a:spcBef>
                <a:spcPct val="45000"/>
              </a:spcBef>
              <a:spcAft>
                <a:spcPct val="0"/>
              </a:spcAft>
              <a:buClrTx/>
              <a:buSzTx/>
              <a:buFontTx/>
              <a:buNone/>
              <a:tabLst/>
            </a:pPr>
            <a:endParaRPr kumimoji="0" lang="en-US" sz="4400" b="1" i="0" u="none" strike="noStrike" cap="none" normalizeH="0" baseline="0" dirty="0" smtClean="0">
              <a:ln>
                <a:noFill/>
              </a:ln>
              <a:solidFill>
                <a:srgbClr val="FFFFCC"/>
              </a:solidFill>
              <a:effectLst/>
              <a:latin typeface="Calibri" pitchFamily="34" charset="0"/>
              <a:cs typeface="Calibri" pitchFamily="34" charset="0"/>
            </a:endParaRPr>
          </a:p>
        </p:txBody>
      </p:sp>
      <p:sp>
        <p:nvSpPr>
          <p:cNvPr id="4" name="Footer Placeholder 3"/>
          <p:cNvSpPr>
            <a:spLocks noGrp="1"/>
          </p:cNvSpPr>
          <p:nvPr>
            <p:ph type="ftr" sz="quarter" idx="10"/>
          </p:nvPr>
        </p:nvSpPr>
        <p:spPr>
          <a:xfrm>
            <a:off x="0" y="6572200"/>
            <a:ext cx="3429000" cy="457200"/>
          </a:xfrm>
        </p:spPr>
        <p:txBody>
          <a:bodyPr/>
          <a:lstStyle/>
          <a:p>
            <a:pPr>
              <a:defRPr/>
            </a:pPr>
            <a:r>
              <a:rPr lang="en-US" sz="1000" dirty="0" err="1" smtClean="0">
                <a:solidFill>
                  <a:schemeClr val="bg2"/>
                </a:solidFill>
              </a:rPr>
              <a:t>Contoh</a:t>
            </a:r>
            <a:r>
              <a:rPr lang="en-US" sz="1000" dirty="0" smtClean="0">
                <a:solidFill>
                  <a:schemeClr val="bg2"/>
                </a:solidFill>
              </a:rPr>
              <a:t> FAIP </a:t>
            </a:r>
            <a:r>
              <a:rPr lang="en-US" sz="1000" dirty="0" err="1" smtClean="0">
                <a:solidFill>
                  <a:schemeClr val="bg2"/>
                </a:solidFill>
              </a:rPr>
              <a:t>terisi</a:t>
            </a:r>
            <a:endParaRPr lang="en-US" sz="1000" dirty="0">
              <a:solidFill>
                <a:schemeClr val="bg2"/>
              </a:solidFill>
            </a:endParaRPr>
          </a:p>
        </p:txBody>
      </p:sp>
      <p:sp>
        <p:nvSpPr>
          <p:cNvPr id="59395" name="Slide Number Placeholder 4"/>
          <p:cNvSpPr>
            <a:spLocks noGrp="1"/>
          </p:cNvSpPr>
          <p:nvPr>
            <p:ph type="sldNum" sz="quarter" idx="11"/>
          </p:nvPr>
        </p:nvSpPr>
        <p:spPr>
          <a:xfrm>
            <a:off x="8507413" y="6572200"/>
            <a:ext cx="1398587"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r>
              <a:rPr lang="en-US" sz="1000" b="0" smtClean="0">
                <a:solidFill>
                  <a:schemeClr val="bg2"/>
                </a:solidFill>
                <a:latin typeface="Tahoma" pitchFamily="34" charset="0"/>
              </a:rPr>
              <a:t>Slide </a:t>
            </a:r>
            <a:fld id="{F8F0FF83-FA69-4F86-B428-8527A60763F8}" type="slidenum">
              <a:rPr lang="en-US" sz="1000" b="0" smtClean="0">
                <a:solidFill>
                  <a:schemeClr val="bg2"/>
                </a:solidFill>
                <a:latin typeface="Tahoma" pitchFamily="34" charset="0"/>
              </a:rPr>
              <a:pPr/>
              <a:t>56</a:t>
            </a:fld>
            <a:endParaRPr lang="en-US" sz="1000" b="0" smtClean="0">
              <a:solidFill>
                <a:schemeClr val="bg2"/>
              </a:solidFill>
              <a:latin typeface="Tahoma" pitchFamily="34" charset="0"/>
            </a:endParaRPr>
          </a:p>
        </p:txBody>
      </p:sp>
      <p:sp>
        <p:nvSpPr>
          <p:cNvPr id="59396" name="Rectangle 11"/>
          <p:cNvSpPr>
            <a:spLocks noChangeArrowheads="1"/>
          </p:cNvSpPr>
          <p:nvPr/>
        </p:nvSpPr>
        <p:spPr bwMode="auto">
          <a:xfrm>
            <a:off x="4089400" y="4902498"/>
            <a:ext cx="538480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1000">
                <a:solidFill>
                  <a:schemeClr val="bg2"/>
                </a:solidFill>
              </a:rPr>
              <a:t>*)    KOMPETENSI:  Isi dengan nomor  Uraian Kegiatan Kompetensi (lihat Buku Bakuan Kompetensi) yang Anda anggap persyaratannya telah terpenuhi  dengan aktifitas Anda di sini. (minimal 3 (tiga) digit)</a:t>
            </a:r>
          </a:p>
        </p:txBody>
      </p:sp>
      <p:sp>
        <p:nvSpPr>
          <p:cNvPr id="59397" name="Rectangle 12"/>
          <p:cNvSpPr>
            <a:spLocks noChangeArrowheads="1"/>
          </p:cNvSpPr>
          <p:nvPr/>
        </p:nvSpPr>
        <p:spPr bwMode="auto">
          <a:xfrm>
            <a:off x="631825" y="4869160"/>
            <a:ext cx="307181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1000">
                <a:solidFill>
                  <a:schemeClr val="bg2"/>
                </a:solidFill>
              </a:rPr>
              <a:t>Apabila perlu tuliskan pada lembar tambahan</a:t>
            </a:r>
          </a:p>
        </p:txBody>
      </p:sp>
      <p:sp>
        <p:nvSpPr>
          <p:cNvPr id="59398" name="Rectangle 13"/>
          <p:cNvSpPr>
            <a:spLocks noChangeArrowheads="1"/>
          </p:cNvSpPr>
          <p:nvPr/>
        </p:nvSpPr>
        <p:spPr bwMode="auto">
          <a:xfrm>
            <a:off x="631825" y="5334298"/>
            <a:ext cx="8842375"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900">
                <a:solidFill>
                  <a:schemeClr val="bg2"/>
                </a:solidFill>
              </a:rPr>
              <a:t>CATATAN :	</a:t>
            </a:r>
          </a:p>
          <a:p>
            <a:r>
              <a:rPr lang="en-US" sz="900">
                <a:solidFill>
                  <a:schemeClr val="bg2"/>
                </a:solidFill>
              </a:rPr>
              <a:t>( </a:t>
            </a:r>
            <a:r>
              <a:rPr lang="en-US" sz="900" baseline="30000">
                <a:solidFill>
                  <a:schemeClr val="bg2"/>
                </a:solidFill>
              </a:rPr>
              <a:t>1 </a:t>
            </a:r>
            <a:r>
              <a:rPr lang="en-US" sz="900">
                <a:solidFill>
                  <a:schemeClr val="bg2"/>
                </a:solidFill>
              </a:rPr>
              <a:t>)	Untuk aktifitas yang Anda anggap menonjol, tuliskan uraian singkat di Lembar Dokumentasi Pengalaman Kerja (LAMPIRAN I) dengan penomoran yang sama.</a:t>
            </a:r>
          </a:p>
          <a:p>
            <a:r>
              <a:rPr lang="en-US" sz="900">
                <a:solidFill>
                  <a:schemeClr val="bg2"/>
                </a:solidFill>
              </a:rPr>
              <a:t>( </a:t>
            </a:r>
            <a:r>
              <a:rPr lang="en-US" sz="900" baseline="30000">
                <a:solidFill>
                  <a:schemeClr val="bg2"/>
                </a:solidFill>
              </a:rPr>
              <a:t>2 </a:t>
            </a:r>
            <a:r>
              <a:rPr lang="en-US" sz="900">
                <a:solidFill>
                  <a:schemeClr val="bg2"/>
                </a:solidFill>
              </a:rPr>
              <a:t>)	Pengalaman kerja meliputi bidang Perencanaan/Perancangan, Pengawasan/Supervisi.</a:t>
            </a:r>
          </a:p>
          <a:p>
            <a:r>
              <a:rPr lang="en-US" sz="900">
                <a:solidFill>
                  <a:schemeClr val="bg2"/>
                </a:solidFill>
              </a:rPr>
              <a:t>( </a:t>
            </a:r>
            <a:r>
              <a:rPr lang="en-US" sz="900" baseline="30000">
                <a:solidFill>
                  <a:schemeClr val="bg2"/>
                </a:solidFill>
              </a:rPr>
              <a:t>3 </a:t>
            </a:r>
            <a:r>
              <a:rPr lang="en-US" sz="900">
                <a:solidFill>
                  <a:schemeClr val="bg2"/>
                </a:solidFill>
              </a:rPr>
              <a:t>)	Untuk Jabatan yang Anda anggap menonjol, uraikan lebih rinci pada Lampiran I.</a:t>
            </a:r>
          </a:p>
          <a:p>
            <a:r>
              <a:rPr lang="en-US" sz="900">
                <a:solidFill>
                  <a:schemeClr val="bg2"/>
                </a:solidFill>
              </a:rPr>
              <a:t>( </a:t>
            </a:r>
            <a:r>
              <a:rPr lang="en-US" sz="900" baseline="30000">
                <a:solidFill>
                  <a:schemeClr val="bg2"/>
                </a:solidFill>
              </a:rPr>
              <a:t>4 </a:t>
            </a:r>
            <a:r>
              <a:rPr lang="en-US" sz="900">
                <a:solidFill>
                  <a:schemeClr val="bg2"/>
                </a:solidFill>
              </a:rPr>
              <a:t>)	Tuliskan Jenis dan Besar Perusahaan/Instansi (dapat dinyatakan dengan kelas perusahaan dan jumlah tenaga profesional yang dibawahi).</a:t>
            </a:r>
          </a:p>
        </p:txBody>
      </p:sp>
      <p:graphicFrame>
        <p:nvGraphicFramePr>
          <p:cNvPr id="10" name="Table 9"/>
          <p:cNvGraphicFramePr>
            <a:graphicFrameLocks noGrp="1"/>
          </p:cNvGraphicFramePr>
          <p:nvPr>
            <p:extLst>
              <p:ext uri="{D42A27DB-BD31-4B8C-83A1-F6EECF244321}">
                <p14:modId xmlns:p14="http://schemas.microsoft.com/office/powerpoint/2010/main" val="3654466295"/>
              </p:ext>
            </p:extLst>
          </p:nvPr>
        </p:nvGraphicFramePr>
        <p:xfrm>
          <a:off x="606425" y="765175"/>
          <a:ext cx="8842375" cy="4069080"/>
        </p:xfrm>
        <a:graphic>
          <a:graphicData uri="http://schemas.openxmlformats.org/drawingml/2006/table">
            <a:tbl>
              <a:tblPr/>
              <a:tblGrid>
                <a:gridCol w="342900"/>
                <a:gridCol w="768350"/>
                <a:gridCol w="2222500"/>
                <a:gridCol w="1111250"/>
                <a:gridCol w="2308225"/>
                <a:gridCol w="768350"/>
                <a:gridCol w="322263"/>
                <a:gridCol w="322262"/>
                <a:gridCol w="322263"/>
                <a:gridCol w="354012"/>
              </a:tblGrid>
              <a:tr h="182849">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400" b="0" i="0" u="none" strike="noStrike" cap="none" normalizeH="0" baseline="0" dirty="0" smtClean="0">
                          <a:ln>
                            <a:noFill/>
                          </a:ln>
                          <a:solidFill>
                            <a:srgbClr val="000000"/>
                          </a:solidFill>
                          <a:effectLst/>
                          <a:latin typeface="Calibri" pitchFamily="34" charset="0"/>
                          <a:cs typeface="Calibri" pitchFamily="34" charset="0"/>
                        </a:rPr>
                        <a:t>NO</a:t>
                      </a:r>
                    </a:p>
                  </a:txBody>
                  <a:tcPr marL="34085" marR="34085" marT="0" marB="0"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a:noFill/>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400" b="0" i="0" u="none" strike="noStrike" cap="none" normalizeH="0" baseline="0" smtClean="0">
                          <a:ln>
                            <a:noFill/>
                          </a:ln>
                          <a:solidFill>
                            <a:srgbClr val="000000"/>
                          </a:solidFill>
                          <a:effectLst/>
                          <a:latin typeface="Calibri" pitchFamily="34" charset="0"/>
                          <a:cs typeface="Calibri" pitchFamily="34" charset="0"/>
                        </a:rPr>
                        <a:t>PERIODA</a:t>
                      </a:r>
                    </a:p>
                  </a:txBody>
                  <a:tcPr marL="34085" marR="34085" marT="0" marB="0"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a:noFill/>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400" b="0" i="0" u="none" strike="noStrike" cap="none" normalizeH="0" baseline="0" smtClean="0">
                          <a:ln>
                            <a:noFill/>
                          </a:ln>
                          <a:solidFill>
                            <a:srgbClr val="000000"/>
                          </a:solidFill>
                          <a:effectLst/>
                          <a:latin typeface="Calibri" pitchFamily="34" charset="0"/>
                          <a:cs typeface="Calibri" pitchFamily="34" charset="0"/>
                        </a:rPr>
                        <a:t>INSTANSI/PERUSAHAAN, NAMA</a:t>
                      </a:r>
                    </a:p>
                  </a:txBody>
                  <a:tcPr marL="34085" marR="34085" marT="0" marB="0"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a:noFill/>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400" b="0" i="0" u="none" strike="noStrike" cap="none" normalizeH="0" baseline="0" smtClean="0">
                          <a:ln>
                            <a:noFill/>
                          </a:ln>
                          <a:solidFill>
                            <a:srgbClr val="000000"/>
                          </a:solidFill>
                          <a:effectLst/>
                          <a:latin typeface="Calibri" pitchFamily="34" charset="0"/>
                          <a:cs typeface="Calibri" pitchFamily="34" charset="0"/>
                        </a:rPr>
                        <a:t>POSISI TUGAS</a:t>
                      </a:r>
                    </a:p>
                  </a:txBody>
                  <a:tcPr marL="34085" marR="34085" marT="0" marB="0"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a:noFill/>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400" b="0" i="0" u="none" strike="noStrike" cap="none" normalizeH="0" baseline="0" smtClean="0">
                          <a:ln>
                            <a:noFill/>
                          </a:ln>
                          <a:solidFill>
                            <a:srgbClr val="000000"/>
                          </a:solidFill>
                          <a:effectLst/>
                          <a:latin typeface="Calibri" pitchFamily="34" charset="0"/>
                          <a:cs typeface="Calibri" pitchFamily="34" charset="0"/>
                        </a:rPr>
                        <a:t>URAIAN SINGKAT KEGIATAN</a:t>
                      </a:r>
                    </a:p>
                  </a:txBody>
                  <a:tcPr marL="34085" marR="34085" marT="0" marB="0"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a:noFill/>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400" b="0" i="0" u="none" strike="noStrike" cap="none" normalizeH="0" baseline="0" dirty="0" smtClean="0">
                          <a:ln>
                            <a:noFill/>
                          </a:ln>
                          <a:solidFill>
                            <a:srgbClr val="000000"/>
                          </a:solidFill>
                          <a:effectLst/>
                          <a:latin typeface="Calibri" pitchFamily="34" charset="0"/>
                          <a:cs typeface="Calibri" pitchFamily="34" charset="0"/>
                        </a:rPr>
                        <a:t>KOMPE-</a:t>
                      </a:r>
                    </a:p>
                  </a:txBody>
                  <a:tcPr marL="34085" marR="34085" marT="0" marB="0"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a:noFill/>
                    </a:lnB>
                    <a:lnTlToBr>
                      <a:noFill/>
                    </a:lnTlToBr>
                    <a:lnBlToTr>
                      <a:noFill/>
                    </a:lnBlToTr>
                    <a:solidFill>
                      <a:srgbClr val="FFFFFF"/>
                    </a:solidFill>
                  </a:tcPr>
                </a:tc>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400" b="0" i="0" u="none" strike="noStrike" cap="none" normalizeH="0" baseline="0" smtClean="0">
                          <a:ln>
                            <a:noFill/>
                          </a:ln>
                          <a:solidFill>
                            <a:srgbClr val="000000"/>
                          </a:solidFill>
                          <a:effectLst/>
                          <a:latin typeface="Calibri" pitchFamily="34" charset="0"/>
                          <a:cs typeface="Calibri" pitchFamily="34" charset="0"/>
                        </a:rPr>
                        <a:t>Diisi oleh MP</a:t>
                      </a:r>
                    </a:p>
                  </a:txBody>
                  <a:tcPr marL="34085" marR="34085" marT="0" marB="0"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rgbClr val="FFFF99"/>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182849">
                <a:tc>
                  <a:txBody>
                    <a:bodyPr/>
                    <a:lstStyle/>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400" b="0" i="0" u="none" strike="noStrike" cap="none" normalizeH="0" baseline="0" smtClean="0">
                          <a:ln>
                            <a:noFill/>
                          </a:ln>
                          <a:solidFill>
                            <a:srgbClr val="000000"/>
                          </a:solidFill>
                          <a:effectLst/>
                          <a:latin typeface="Calibri" pitchFamily="34" charset="0"/>
                          <a:cs typeface="Calibri" pitchFamily="34" charset="0"/>
                        </a:rPr>
                        <a:t>( </a:t>
                      </a:r>
                      <a:r>
                        <a:rPr kumimoji="0" lang="en-US" sz="1400" b="0" i="0" u="none" strike="noStrike" cap="none" normalizeH="0" baseline="30000" smtClean="0">
                          <a:ln>
                            <a:noFill/>
                          </a:ln>
                          <a:solidFill>
                            <a:srgbClr val="000000"/>
                          </a:solidFill>
                          <a:effectLst/>
                          <a:latin typeface="Calibri" pitchFamily="34" charset="0"/>
                          <a:cs typeface="Calibri" pitchFamily="34" charset="0"/>
                        </a:rPr>
                        <a:t>1 </a:t>
                      </a:r>
                      <a:r>
                        <a:rPr kumimoji="0" lang="en-US" sz="1400" b="0" i="0" u="none" strike="noStrike" cap="none" normalizeH="0" baseline="0" smtClean="0">
                          <a:ln>
                            <a:noFill/>
                          </a:ln>
                          <a:solidFill>
                            <a:srgbClr val="000000"/>
                          </a:solidFill>
                          <a:effectLst/>
                          <a:latin typeface="Calibri" pitchFamily="34" charset="0"/>
                          <a:cs typeface="Calibri" pitchFamily="34" charset="0"/>
                        </a:rPr>
                        <a:t>)</a:t>
                      </a:r>
                    </a:p>
                  </a:txBody>
                  <a:tcPr marL="34085" marR="34085" marT="0" marB="0"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a:noFill/>
                    </a:lnT>
                    <a:lnB w="12700" cap="flat" cmpd="sng" algn="ctr">
                      <a:solidFill>
                        <a:schemeClr val="bg2"/>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400" b="0" i="0" u="none" strike="noStrike" cap="none" normalizeH="0" baseline="0" smtClean="0">
                          <a:ln>
                            <a:noFill/>
                          </a:ln>
                          <a:solidFill>
                            <a:srgbClr val="000000"/>
                          </a:solidFill>
                          <a:effectLst/>
                          <a:latin typeface="Calibri" pitchFamily="34" charset="0"/>
                          <a:cs typeface="Calibri" pitchFamily="34" charset="0"/>
                        </a:rPr>
                        <a:t> </a:t>
                      </a:r>
                    </a:p>
                  </a:txBody>
                  <a:tcPr marL="34085" marR="34085" marT="0" marB="0"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a:noFill/>
                    </a:lnT>
                    <a:lnB w="12700" cap="flat" cmpd="sng" algn="ctr">
                      <a:solidFill>
                        <a:schemeClr val="bg2"/>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400" b="0" i="0" u="none" strike="noStrike" cap="none" normalizeH="0" baseline="0" smtClean="0">
                          <a:ln>
                            <a:noFill/>
                          </a:ln>
                          <a:solidFill>
                            <a:srgbClr val="000000"/>
                          </a:solidFill>
                          <a:effectLst/>
                          <a:latin typeface="Calibri" pitchFamily="34" charset="0"/>
                          <a:cs typeface="Calibri" pitchFamily="34" charset="0"/>
                        </a:rPr>
                        <a:t>PROYEK/UNIT, LOKASI </a:t>
                      </a:r>
                    </a:p>
                  </a:txBody>
                  <a:tcPr marL="34085" marR="34085" marT="0" marB="0"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a:noFill/>
                    </a:lnT>
                    <a:lnB w="12700" cap="flat" cmpd="sng" algn="ctr">
                      <a:solidFill>
                        <a:schemeClr val="bg2"/>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400" b="0" i="0" u="none" strike="noStrike" cap="none" normalizeH="0" baseline="0" smtClean="0">
                          <a:ln>
                            <a:noFill/>
                          </a:ln>
                          <a:solidFill>
                            <a:srgbClr val="000000"/>
                          </a:solidFill>
                          <a:effectLst/>
                          <a:latin typeface="Calibri" pitchFamily="34" charset="0"/>
                          <a:cs typeface="Calibri" pitchFamily="34" charset="0"/>
                        </a:rPr>
                        <a:t>JABATAN ( </a:t>
                      </a:r>
                      <a:r>
                        <a:rPr kumimoji="0" lang="en-US" sz="1400" b="0" i="0" u="none" strike="noStrike" cap="none" normalizeH="0" baseline="30000" smtClean="0">
                          <a:ln>
                            <a:noFill/>
                          </a:ln>
                          <a:solidFill>
                            <a:srgbClr val="000000"/>
                          </a:solidFill>
                          <a:effectLst/>
                          <a:latin typeface="Calibri" pitchFamily="34" charset="0"/>
                          <a:cs typeface="Calibri" pitchFamily="34" charset="0"/>
                        </a:rPr>
                        <a:t>3 </a:t>
                      </a:r>
                      <a:r>
                        <a:rPr kumimoji="0" lang="en-US" sz="1400" b="0" i="0" u="none" strike="noStrike" cap="none" normalizeH="0" baseline="0" smtClean="0">
                          <a:ln>
                            <a:noFill/>
                          </a:ln>
                          <a:solidFill>
                            <a:srgbClr val="000000"/>
                          </a:solidFill>
                          <a:effectLst/>
                          <a:latin typeface="Calibri" pitchFamily="34" charset="0"/>
                          <a:cs typeface="Calibri" pitchFamily="34" charset="0"/>
                        </a:rPr>
                        <a:t>)</a:t>
                      </a:r>
                    </a:p>
                  </a:txBody>
                  <a:tcPr marL="34085" marR="34085" marT="0" marB="0"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a:noFill/>
                    </a:lnT>
                    <a:lnB w="12700" cap="flat" cmpd="sng" algn="ctr">
                      <a:solidFill>
                        <a:schemeClr val="bg2"/>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400" b="0" i="0" u="none" strike="noStrike" cap="none" normalizeH="0" baseline="0" smtClean="0">
                          <a:ln>
                            <a:noFill/>
                          </a:ln>
                          <a:solidFill>
                            <a:srgbClr val="000000"/>
                          </a:solidFill>
                          <a:effectLst/>
                          <a:latin typeface="Calibri" pitchFamily="34" charset="0"/>
                          <a:cs typeface="Calibri" pitchFamily="34" charset="0"/>
                        </a:rPr>
                        <a:t>YANG DILAKUKAN ( </a:t>
                      </a:r>
                      <a:r>
                        <a:rPr kumimoji="0" lang="en-US" sz="1400" b="0" i="0" u="none" strike="noStrike" cap="none" normalizeH="0" baseline="30000" smtClean="0">
                          <a:ln>
                            <a:noFill/>
                          </a:ln>
                          <a:solidFill>
                            <a:srgbClr val="000000"/>
                          </a:solidFill>
                          <a:effectLst/>
                          <a:latin typeface="Calibri" pitchFamily="34" charset="0"/>
                          <a:cs typeface="Calibri" pitchFamily="34" charset="0"/>
                        </a:rPr>
                        <a:t>4 </a:t>
                      </a:r>
                      <a:r>
                        <a:rPr kumimoji="0" lang="en-US" sz="1400" b="0" i="0" u="none" strike="noStrike" cap="none" normalizeH="0" baseline="0" smtClean="0">
                          <a:ln>
                            <a:noFill/>
                          </a:ln>
                          <a:solidFill>
                            <a:srgbClr val="000000"/>
                          </a:solidFill>
                          <a:effectLst/>
                          <a:latin typeface="Calibri" pitchFamily="34" charset="0"/>
                          <a:cs typeface="Calibri" pitchFamily="34" charset="0"/>
                        </a:rPr>
                        <a:t>)</a:t>
                      </a:r>
                    </a:p>
                  </a:txBody>
                  <a:tcPr marL="34085" marR="34085" marT="0" marB="0"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a:noFill/>
                    </a:lnT>
                    <a:lnB w="12700" cap="flat" cmpd="sng" algn="ctr">
                      <a:solidFill>
                        <a:schemeClr val="bg2"/>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400" b="0" i="0" u="none" strike="noStrike" cap="none" normalizeH="0" baseline="0" dirty="0" smtClean="0">
                          <a:ln>
                            <a:noFill/>
                          </a:ln>
                          <a:solidFill>
                            <a:srgbClr val="000000"/>
                          </a:solidFill>
                          <a:effectLst/>
                          <a:latin typeface="Calibri" pitchFamily="34" charset="0"/>
                          <a:cs typeface="Calibri" pitchFamily="34" charset="0"/>
                        </a:rPr>
                        <a:t>TENSI *)</a:t>
                      </a:r>
                    </a:p>
                  </a:txBody>
                  <a:tcPr marL="34085" marR="34085" marT="0" marB="0"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a:noFill/>
                    </a:lnT>
                    <a:lnB w="12700" cap="flat" cmpd="sng" algn="ctr">
                      <a:solidFill>
                        <a:schemeClr val="bg2"/>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400" b="0" i="0" u="none" strike="noStrike" cap="none" normalizeH="0" baseline="0" smtClean="0">
                          <a:ln>
                            <a:noFill/>
                          </a:ln>
                          <a:solidFill>
                            <a:srgbClr val="000000"/>
                          </a:solidFill>
                          <a:effectLst/>
                          <a:latin typeface="Calibri" pitchFamily="34" charset="0"/>
                          <a:cs typeface="Calibri" pitchFamily="34" charset="0"/>
                        </a:rPr>
                        <a:t>P</a:t>
                      </a:r>
                    </a:p>
                  </a:txBody>
                  <a:tcPr marL="34085" marR="34085" marT="0" marB="0"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400" b="0" i="0" u="none" strike="noStrike" cap="none" normalizeH="0" baseline="0" smtClean="0">
                          <a:ln>
                            <a:noFill/>
                          </a:ln>
                          <a:solidFill>
                            <a:srgbClr val="000000"/>
                          </a:solidFill>
                          <a:effectLst/>
                          <a:latin typeface="Calibri" pitchFamily="34" charset="0"/>
                          <a:cs typeface="Calibri" pitchFamily="34" charset="0"/>
                        </a:rPr>
                        <a:t>Q</a:t>
                      </a:r>
                    </a:p>
                  </a:txBody>
                  <a:tcPr marL="34085" marR="34085" marT="0" marB="0"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400" b="0" i="0" u="none" strike="noStrike" cap="none" normalizeH="0" baseline="0" smtClean="0">
                          <a:ln>
                            <a:noFill/>
                          </a:ln>
                          <a:solidFill>
                            <a:srgbClr val="000000"/>
                          </a:solidFill>
                          <a:effectLst/>
                          <a:latin typeface="Calibri" pitchFamily="34" charset="0"/>
                          <a:cs typeface="Calibri" pitchFamily="34" charset="0"/>
                        </a:rPr>
                        <a:t>R</a:t>
                      </a:r>
                    </a:p>
                  </a:txBody>
                  <a:tcPr marL="34085" marR="34085" marT="0" marB="0"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400" b="0" i="0" u="none" strike="noStrike" cap="none" normalizeH="0" baseline="0" smtClean="0">
                          <a:ln>
                            <a:noFill/>
                          </a:ln>
                          <a:solidFill>
                            <a:srgbClr val="000000"/>
                          </a:solidFill>
                          <a:effectLst/>
                          <a:latin typeface="Calibri" pitchFamily="34" charset="0"/>
                          <a:cs typeface="Calibri" pitchFamily="34" charset="0"/>
                        </a:rPr>
                        <a:t>T</a:t>
                      </a:r>
                    </a:p>
                  </a:txBody>
                  <a:tcPr marL="34085" marR="34085" marT="0" marB="0"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rgbClr val="FFFF99"/>
                    </a:solidFill>
                  </a:tcPr>
                </a:tc>
              </a:tr>
              <a:tr h="3162161">
                <a:tc>
                  <a:txBody>
                    <a:bodyPr/>
                    <a:lstStyle/>
                    <a:p>
                      <a:pPr marL="0" marR="0" lvl="0" indent="0" algn="l" defTabSz="914400" rtl="0" eaLnBrk="1" fontAlgn="base" latinLnBrk="0" hangingPunct="1">
                        <a:lnSpc>
                          <a:spcPts val="1800"/>
                        </a:lnSpc>
                        <a:spcBef>
                          <a:spcPct val="0"/>
                        </a:spcBef>
                        <a:spcAft>
                          <a:spcPct val="0"/>
                        </a:spcAft>
                        <a:buClrTx/>
                        <a:buSzTx/>
                        <a:buFontTx/>
                        <a:buNone/>
                        <a:tabLst>
                          <a:tab pos="514350" algn="l"/>
                          <a:tab pos="685800" algn="l"/>
                        </a:tabLst>
                      </a:pPr>
                      <a:r>
                        <a:rPr kumimoji="0" lang="en-US" sz="1400" b="0" i="0" u="none" strike="noStrike" cap="none" normalizeH="0" baseline="0" smtClean="0">
                          <a:ln>
                            <a:noFill/>
                          </a:ln>
                          <a:solidFill>
                            <a:srgbClr val="000000"/>
                          </a:solidFill>
                          <a:effectLst/>
                          <a:latin typeface="Calibri" pitchFamily="34" charset="0"/>
                          <a:cs typeface="Calibri" pitchFamily="34" charset="0"/>
                        </a:rPr>
                        <a:t>2</a:t>
                      </a:r>
                    </a:p>
                  </a:txBody>
                  <a:tcPr marL="34085" marR="34085" marT="0" marB="0"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id-ID" sz="1400" b="0" i="0" u="none" strike="noStrike" cap="none" normalizeH="0" baseline="0" dirty="0" smtClean="0">
                          <a:ln>
                            <a:noFill/>
                          </a:ln>
                          <a:solidFill>
                            <a:srgbClr val="000000"/>
                          </a:solidFill>
                          <a:effectLst/>
                          <a:latin typeface="Calibri" pitchFamily="34" charset="0"/>
                          <a:cs typeface="Calibri" pitchFamily="34" charset="0"/>
                        </a:rPr>
                        <a:t>Agustus 2013 –  April 2014</a:t>
                      </a:r>
                      <a:endParaRPr kumimoji="0" lang="en-US" sz="1400" b="0" i="0" u="none" strike="noStrike" cap="none" normalizeH="0" baseline="0" dirty="0" smtClean="0">
                        <a:ln>
                          <a:noFill/>
                        </a:ln>
                        <a:solidFill>
                          <a:srgbClr val="000000"/>
                        </a:solidFill>
                        <a:effectLst/>
                        <a:latin typeface="Calibri" pitchFamily="34" charset="0"/>
                        <a:cs typeface="Calibri" pitchFamily="34" charset="0"/>
                      </a:endParaRPr>
                    </a:p>
                  </a:txBody>
                  <a:tcPr marL="34085" marR="34085" marT="0" marB="0"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id-ID" sz="1400" b="0" i="0" u="none" strike="noStrike" cap="none" normalizeH="0" baseline="0" dirty="0" smtClean="0">
                          <a:ln>
                            <a:noFill/>
                          </a:ln>
                          <a:solidFill>
                            <a:srgbClr val="000000"/>
                          </a:solidFill>
                          <a:effectLst/>
                          <a:latin typeface="Calibri" pitchFamily="34" charset="0"/>
                          <a:cs typeface="Calibri" pitchFamily="34" charset="0"/>
                        </a:rPr>
                        <a:t>PT. Rajawali Swiber Cakrawala </a:t>
                      </a:r>
                      <a:endParaRPr kumimoji="0" lang="en-US" sz="1400" b="0" i="0" u="none" strike="noStrike" cap="none" normalizeH="0" baseline="0" dirty="0" smtClean="0">
                        <a:ln>
                          <a:noFill/>
                        </a:ln>
                        <a:solidFill>
                          <a:srgbClr val="000000"/>
                        </a:solidFill>
                        <a:effectLst/>
                        <a:latin typeface="Calibri" pitchFamily="34" charset="0"/>
                        <a:cs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id-ID" sz="1400" b="0" i="0" u="none" strike="noStrike" cap="none" normalizeH="0" baseline="0" dirty="0" smtClean="0">
                          <a:ln>
                            <a:noFill/>
                          </a:ln>
                          <a:solidFill>
                            <a:srgbClr val="000000"/>
                          </a:solidFill>
                          <a:effectLst/>
                          <a:latin typeface="Calibri" pitchFamily="34" charset="0"/>
                          <a:cs typeface="Calibri" pitchFamily="34" charset="0"/>
                        </a:rPr>
                        <a:t>(RSC/ Swiber Group), Jakarta : </a:t>
                      </a:r>
                      <a:endParaRPr kumimoji="0" lang="en-US" sz="1400" b="0" i="0" u="none" strike="noStrike" cap="none" normalizeH="0" baseline="0" dirty="0" smtClean="0">
                        <a:ln>
                          <a:noFill/>
                        </a:ln>
                        <a:solidFill>
                          <a:srgbClr val="000000"/>
                        </a:solidFill>
                        <a:effectLst/>
                        <a:latin typeface="Calibri" pitchFamily="34" charset="0"/>
                        <a:cs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id-ID" sz="1400" b="0" i="0" u="none" strike="noStrike" cap="none" normalizeH="0" baseline="0" dirty="0" smtClean="0">
                          <a:ln>
                            <a:noFill/>
                          </a:ln>
                          <a:solidFill>
                            <a:srgbClr val="000000"/>
                          </a:solidFill>
                          <a:effectLst/>
                          <a:latin typeface="Calibri" pitchFamily="34" charset="0"/>
                          <a:cs typeface="Calibri" pitchFamily="34" charset="0"/>
                        </a:rPr>
                        <a:t> </a:t>
                      </a:r>
                      <a:endParaRPr kumimoji="0" lang="en-US" sz="1400" b="0" i="0" u="none" strike="noStrike" cap="none" normalizeH="0" baseline="0" dirty="0" smtClean="0">
                        <a:ln>
                          <a:noFill/>
                        </a:ln>
                        <a:solidFill>
                          <a:srgbClr val="000000"/>
                        </a:solidFill>
                        <a:effectLst/>
                        <a:latin typeface="Calibri" pitchFamily="34" charset="0"/>
                        <a:cs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400" b="0" i="0" u="none" strike="noStrike" cap="none" normalizeH="0" baseline="0" dirty="0" err="1" smtClean="0">
                          <a:ln>
                            <a:noFill/>
                          </a:ln>
                          <a:solidFill>
                            <a:srgbClr val="000000"/>
                          </a:solidFill>
                          <a:effectLst/>
                          <a:latin typeface="Calibri" pitchFamily="34" charset="0"/>
                          <a:cs typeface="Calibri" pitchFamily="34" charset="0"/>
                        </a:rPr>
                        <a:t>Nama</a:t>
                      </a:r>
                      <a:r>
                        <a:rPr kumimoji="0" lang="en-US" sz="1400" b="0" i="0" u="none" strike="noStrike" cap="none" normalizeH="0" baseline="0" dirty="0" smtClean="0">
                          <a:ln>
                            <a:noFill/>
                          </a:ln>
                          <a:solidFill>
                            <a:srgbClr val="000000"/>
                          </a:solidFill>
                          <a:effectLst/>
                          <a:latin typeface="Calibri" pitchFamily="34" charset="0"/>
                          <a:cs typeface="Calibri" pitchFamily="34" charset="0"/>
                        </a:rPr>
                        <a:t> </a:t>
                      </a:r>
                      <a:r>
                        <a:rPr kumimoji="0" lang="en-US" sz="1400" b="0" i="0" u="none" strike="noStrike" cap="none" normalizeH="0" baseline="0" dirty="0" err="1" smtClean="0">
                          <a:ln>
                            <a:noFill/>
                          </a:ln>
                          <a:solidFill>
                            <a:srgbClr val="000000"/>
                          </a:solidFill>
                          <a:effectLst/>
                          <a:latin typeface="Calibri" pitchFamily="34" charset="0"/>
                          <a:cs typeface="Calibri" pitchFamily="34" charset="0"/>
                        </a:rPr>
                        <a:t>proyek</a:t>
                      </a:r>
                      <a:r>
                        <a:rPr kumimoji="0" lang="en-US" sz="1400" b="0" i="0" u="none" strike="noStrike" cap="none" normalizeH="0" baseline="0" dirty="0" smtClean="0">
                          <a:ln>
                            <a:noFill/>
                          </a:ln>
                          <a:solidFill>
                            <a:srgbClr val="000000"/>
                          </a:solidFill>
                          <a:effectLst/>
                          <a:latin typeface="Calibri" pitchFamily="34" charset="0"/>
                          <a:cs typeface="Calibri" pitchFamily="34" charset="0"/>
                        </a:rPr>
                        <a:t> : </a:t>
                      </a:r>
                    </a:p>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id-ID" sz="1400" b="0" i="0" u="none" strike="noStrike" cap="none" normalizeH="0" baseline="0" dirty="0" smtClean="0">
                          <a:ln>
                            <a:noFill/>
                          </a:ln>
                          <a:solidFill>
                            <a:srgbClr val="000000"/>
                          </a:solidFill>
                          <a:effectLst/>
                          <a:latin typeface="Calibri" pitchFamily="34" charset="0"/>
                          <a:cs typeface="Calibri" pitchFamily="34" charset="0"/>
                        </a:rPr>
                        <a:t>Total South Mahakam Phase 3 Project </a:t>
                      </a:r>
                      <a:endParaRPr kumimoji="0" lang="en-US" sz="1400" b="0" i="0" u="none" strike="noStrike" cap="none" normalizeH="0" baseline="0" dirty="0" smtClean="0">
                        <a:ln>
                          <a:noFill/>
                        </a:ln>
                        <a:solidFill>
                          <a:srgbClr val="000000"/>
                        </a:solidFill>
                        <a:effectLst/>
                        <a:latin typeface="Calibri" pitchFamily="34" charset="0"/>
                        <a:cs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id-ID" sz="1400" b="0" i="0" u="none" strike="noStrike" cap="none" normalizeH="0" baseline="0" dirty="0" smtClean="0">
                          <a:ln>
                            <a:noFill/>
                          </a:ln>
                          <a:solidFill>
                            <a:srgbClr val="000000"/>
                          </a:solidFill>
                          <a:effectLst/>
                          <a:latin typeface="Calibri" pitchFamily="34" charset="0"/>
                          <a:cs typeface="Calibri" pitchFamily="34" charset="0"/>
                        </a:rPr>
                        <a:t>(Offshore Kalimantan Timur)</a:t>
                      </a:r>
                      <a:endParaRPr kumimoji="0" lang="en-US" sz="1400" b="0" i="0" u="none" strike="noStrike" cap="none" normalizeH="0" baseline="0" dirty="0" smtClean="0">
                        <a:ln>
                          <a:noFill/>
                        </a:ln>
                        <a:solidFill>
                          <a:srgbClr val="000000"/>
                        </a:solidFill>
                        <a:effectLst/>
                        <a:latin typeface="Calibri" pitchFamily="34" charset="0"/>
                        <a:cs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400" b="0" i="0" u="none" strike="noStrike" cap="none" normalizeH="0" baseline="0" dirty="0" smtClean="0">
                          <a:ln>
                            <a:noFill/>
                          </a:ln>
                          <a:solidFill>
                            <a:srgbClr val="000000"/>
                          </a:solidFill>
                          <a:effectLst/>
                          <a:latin typeface="Calibri" pitchFamily="34" charset="0"/>
                          <a:cs typeface="Calibri"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400" b="0" i="0" u="none" strike="noStrike" cap="none" normalizeH="0" baseline="0" dirty="0" err="1" smtClean="0">
                          <a:ln>
                            <a:noFill/>
                          </a:ln>
                          <a:solidFill>
                            <a:srgbClr val="000000"/>
                          </a:solidFill>
                          <a:effectLst/>
                          <a:latin typeface="Calibri" pitchFamily="34" charset="0"/>
                          <a:cs typeface="Calibri" pitchFamily="34" charset="0"/>
                        </a:rPr>
                        <a:t>Lokasi</a:t>
                      </a:r>
                      <a:r>
                        <a:rPr kumimoji="0" lang="en-US" sz="1400" b="0" i="0" u="none" strike="noStrike" cap="none" normalizeH="0" baseline="0" dirty="0" smtClean="0">
                          <a:ln>
                            <a:noFill/>
                          </a:ln>
                          <a:solidFill>
                            <a:srgbClr val="000000"/>
                          </a:solidFill>
                          <a:effectLst/>
                          <a:latin typeface="Calibri" pitchFamily="34" charset="0"/>
                          <a:cs typeface="Calibri" pitchFamily="34" charset="0"/>
                        </a:rPr>
                        <a:t> : </a:t>
                      </a:r>
                      <a:r>
                        <a:rPr kumimoji="0" lang="id-ID" sz="1400" b="0" i="0" u="none" strike="noStrike" cap="none" normalizeH="0" baseline="0" dirty="0" smtClean="0">
                          <a:ln>
                            <a:noFill/>
                          </a:ln>
                          <a:solidFill>
                            <a:srgbClr val="000000"/>
                          </a:solidFill>
                          <a:effectLst/>
                          <a:latin typeface="Calibri" pitchFamily="34" charset="0"/>
                          <a:cs typeface="Calibri" pitchFamily="34" charset="0"/>
                        </a:rPr>
                        <a:t>Kalimantan Timur</a:t>
                      </a:r>
                      <a:endParaRPr kumimoji="0" lang="en-US" sz="1400" b="0" i="0" u="none" strike="noStrike" cap="none" normalizeH="0" baseline="0" dirty="0" smtClean="0">
                        <a:ln>
                          <a:noFill/>
                        </a:ln>
                        <a:solidFill>
                          <a:srgbClr val="000000"/>
                        </a:solidFill>
                        <a:effectLst/>
                        <a:latin typeface="Calibri" pitchFamily="34" charset="0"/>
                        <a:cs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400" b="0" i="0" u="none" strike="noStrike" cap="none" normalizeH="0" baseline="0" dirty="0" smtClean="0">
                          <a:ln>
                            <a:noFill/>
                          </a:ln>
                          <a:solidFill>
                            <a:srgbClr val="000000"/>
                          </a:solidFill>
                          <a:effectLst/>
                          <a:latin typeface="Calibri" pitchFamily="34" charset="0"/>
                          <a:cs typeface="Calibri"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400" b="0" i="0" u="none" strike="noStrike" cap="none" normalizeH="0" baseline="0" dirty="0" err="1" smtClean="0">
                          <a:ln>
                            <a:noFill/>
                          </a:ln>
                          <a:solidFill>
                            <a:srgbClr val="000000"/>
                          </a:solidFill>
                          <a:effectLst/>
                          <a:latin typeface="Calibri" pitchFamily="34" charset="0"/>
                          <a:cs typeface="Calibri" pitchFamily="34" charset="0"/>
                        </a:rPr>
                        <a:t>Pemberi</a:t>
                      </a:r>
                      <a:r>
                        <a:rPr kumimoji="0" lang="en-US" sz="1400" b="0" i="0" u="none" strike="noStrike" cap="none" normalizeH="0" baseline="0" dirty="0" smtClean="0">
                          <a:ln>
                            <a:noFill/>
                          </a:ln>
                          <a:solidFill>
                            <a:srgbClr val="000000"/>
                          </a:solidFill>
                          <a:effectLst/>
                          <a:latin typeface="Calibri" pitchFamily="34" charset="0"/>
                          <a:cs typeface="Calibri" pitchFamily="34" charset="0"/>
                        </a:rPr>
                        <a:t> </a:t>
                      </a:r>
                      <a:r>
                        <a:rPr kumimoji="0" lang="en-US" sz="1400" b="0" i="0" u="none" strike="noStrike" cap="none" normalizeH="0" baseline="0" dirty="0" err="1" smtClean="0">
                          <a:ln>
                            <a:noFill/>
                          </a:ln>
                          <a:solidFill>
                            <a:srgbClr val="000000"/>
                          </a:solidFill>
                          <a:effectLst/>
                          <a:latin typeface="Calibri" pitchFamily="34" charset="0"/>
                          <a:cs typeface="Calibri" pitchFamily="34" charset="0"/>
                        </a:rPr>
                        <a:t>Tugas</a:t>
                      </a:r>
                      <a:r>
                        <a:rPr kumimoji="0" lang="en-US" sz="1400" b="0" i="0" u="none" strike="noStrike" cap="none" normalizeH="0" baseline="0" dirty="0" smtClean="0">
                          <a:ln>
                            <a:noFill/>
                          </a:ln>
                          <a:solidFill>
                            <a:srgbClr val="000000"/>
                          </a:solidFill>
                          <a:effectLst/>
                          <a:latin typeface="Calibri" pitchFamily="34" charset="0"/>
                          <a:cs typeface="Calibri" pitchFamily="34" charset="0"/>
                        </a:rPr>
                        <a:t> : </a:t>
                      </a:r>
                      <a:r>
                        <a:rPr kumimoji="0" lang="id-ID" sz="1400" b="0" i="0" u="none" strike="noStrike" cap="none" normalizeH="0" baseline="0" dirty="0" smtClean="0">
                          <a:ln>
                            <a:noFill/>
                          </a:ln>
                          <a:solidFill>
                            <a:srgbClr val="000000"/>
                          </a:solidFill>
                          <a:effectLst/>
                          <a:latin typeface="Calibri" pitchFamily="34" charset="0"/>
                          <a:cs typeface="Calibri" pitchFamily="34" charset="0"/>
                        </a:rPr>
                        <a:t>EPTI OF TOTAL</a:t>
                      </a:r>
                      <a:endParaRPr kumimoji="0" lang="en-US" sz="1400" b="0" i="0" u="none" strike="noStrike" cap="none" normalizeH="0" baseline="0" dirty="0" smtClean="0">
                        <a:ln>
                          <a:noFill/>
                        </a:ln>
                        <a:solidFill>
                          <a:srgbClr val="000000"/>
                        </a:solidFill>
                        <a:effectLst/>
                        <a:latin typeface="Calibri" pitchFamily="34" charset="0"/>
                        <a:cs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400" b="0" i="0" u="none" strike="noStrike" cap="none" normalizeH="0" baseline="0" dirty="0" smtClean="0">
                          <a:ln>
                            <a:noFill/>
                          </a:ln>
                          <a:solidFill>
                            <a:srgbClr val="000000"/>
                          </a:solidFill>
                          <a:effectLst/>
                          <a:latin typeface="Calibri" pitchFamily="34" charset="0"/>
                          <a:cs typeface="Calibri"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tab pos="514350" algn="l"/>
                          <a:tab pos="685800" algn="l"/>
                        </a:tabLst>
                      </a:pPr>
                      <a:r>
                        <a:rPr kumimoji="0" lang="en-US" sz="1400" b="0" i="0" u="none" strike="noStrike" cap="none" normalizeH="0" baseline="0" dirty="0" err="1" smtClean="0">
                          <a:ln>
                            <a:noFill/>
                          </a:ln>
                          <a:solidFill>
                            <a:srgbClr val="000000"/>
                          </a:solidFill>
                          <a:effectLst/>
                          <a:latin typeface="Calibri" pitchFamily="34" charset="0"/>
                          <a:cs typeface="Calibri" pitchFamily="34" charset="0"/>
                        </a:rPr>
                        <a:t>Biaya</a:t>
                      </a:r>
                      <a:r>
                        <a:rPr kumimoji="0" lang="en-US" sz="1400" b="0" i="0" u="none" strike="noStrike" cap="none" normalizeH="0" baseline="0" dirty="0" smtClean="0">
                          <a:ln>
                            <a:noFill/>
                          </a:ln>
                          <a:solidFill>
                            <a:srgbClr val="000000"/>
                          </a:solidFill>
                          <a:effectLst/>
                          <a:latin typeface="Calibri" pitchFamily="34" charset="0"/>
                          <a:cs typeface="Calibri" pitchFamily="34" charset="0"/>
                        </a:rPr>
                        <a:t> </a:t>
                      </a:r>
                      <a:r>
                        <a:rPr kumimoji="0" lang="en-US" sz="1400" b="0" i="0" u="none" strike="noStrike" cap="none" normalizeH="0" baseline="0" dirty="0" err="1" smtClean="0">
                          <a:ln>
                            <a:noFill/>
                          </a:ln>
                          <a:solidFill>
                            <a:srgbClr val="000000"/>
                          </a:solidFill>
                          <a:effectLst/>
                          <a:latin typeface="Calibri" pitchFamily="34" charset="0"/>
                          <a:cs typeface="Calibri" pitchFamily="34" charset="0"/>
                        </a:rPr>
                        <a:t>Proyek</a:t>
                      </a:r>
                      <a:r>
                        <a:rPr kumimoji="0" lang="en-US" sz="1400" b="0" i="0" u="none" strike="noStrike" cap="none" normalizeH="0" baseline="0" dirty="0" smtClean="0">
                          <a:ln>
                            <a:noFill/>
                          </a:ln>
                          <a:solidFill>
                            <a:srgbClr val="000000"/>
                          </a:solidFill>
                          <a:effectLst/>
                          <a:latin typeface="Calibri" pitchFamily="34" charset="0"/>
                          <a:cs typeface="Calibri" pitchFamily="34" charset="0"/>
                        </a:rPr>
                        <a:t> : </a:t>
                      </a:r>
                      <a:r>
                        <a:rPr kumimoji="0" lang="en-US" sz="1400" b="0" i="0" u="none" strike="noStrike" cap="none" normalizeH="0" baseline="0" dirty="0" err="1" smtClean="0">
                          <a:ln>
                            <a:noFill/>
                          </a:ln>
                          <a:solidFill>
                            <a:srgbClr val="000000"/>
                          </a:solidFill>
                          <a:effectLst/>
                          <a:latin typeface="Calibri" pitchFamily="34" charset="0"/>
                          <a:cs typeface="Calibri" pitchFamily="34" charset="0"/>
                        </a:rPr>
                        <a:t>Rp</a:t>
                      </a:r>
                      <a:r>
                        <a:rPr kumimoji="0" lang="en-US" sz="1400" b="0" i="0" u="none" strike="noStrike" cap="none" normalizeH="0" baseline="0" dirty="0" smtClean="0">
                          <a:ln>
                            <a:noFill/>
                          </a:ln>
                          <a:solidFill>
                            <a:srgbClr val="000000"/>
                          </a:solidFill>
                          <a:effectLst/>
                          <a:latin typeface="Calibri" pitchFamily="34" charset="0"/>
                          <a:cs typeface="Calibri" pitchFamily="34" charset="0"/>
                        </a:rPr>
                        <a:t>. 121 </a:t>
                      </a:r>
                      <a:r>
                        <a:rPr kumimoji="0" lang="en-US" sz="1400" b="0" i="0" u="none" strike="noStrike" cap="none" normalizeH="0" baseline="0" dirty="0" err="1" smtClean="0">
                          <a:ln>
                            <a:noFill/>
                          </a:ln>
                          <a:solidFill>
                            <a:srgbClr val="000000"/>
                          </a:solidFill>
                          <a:effectLst/>
                          <a:latin typeface="Calibri" pitchFamily="34" charset="0"/>
                          <a:cs typeface="Calibri" pitchFamily="34" charset="0"/>
                        </a:rPr>
                        <a:t>Milyar</a:t>
                      </a:r>
                      <a:endParaRPr kumimoji="0" lang="en-US" sz="1400" b="0" i="0" u="none" strike="noStrike" cap="none" normalizeH="0" baseline="0" dirty="0" smtClean="0">
                        <a:ln>
                          <a:noFill/>
                        </a:ln>
                        <a:solidFill>
                          <a:srgbClr val="000000"/>
                        </a:solidFill>
                        <a:effectLst/>
                        <a:latin typeface="Calibri" pitchFamily="34" charset="0"/>
                        <a:cs typeface="Calibri" pitchFamily="34" charset="0"/>
                      </a:endParaRPr>
                    </a:p>
                  </a:txBody>
                  <a:tcPr marL="34085" marR="34085" marT="0" marB="0"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1041400" algn="l"/>
                          <a:tab pos="1098550" algn="l"/>
                        </a:tabLst>
                      </a:pPr>
                      <a:r>
                        <a:rPr kumimoji="0" lang="id-ID" sz="1400" b="0" i="0" u="none" strike="noStrike" cap="none" normalizeH="0" baseline="0" smtClean="0">
                          <a:ln>
                            <a:noFill/>
                          </a:ln>
                          <a:solidFill>
                            <a:srgbClr val="000000"/>
                          </a:solidFill>
                          <a:effectLst/>
                          <a:latin typeface="Calibri" pitchFamily="34" charset="0"/>
                          <a:cs typeface="Calibri" pitchFamily="34" charset="0"/>
                        </a:rPr>
                        <a:t>SUBCONTRACT ENGINEER &amp; Administrator </a:t>
                      </a:r>
                      <a:endParaRPr kumimoji="0" lang="en-US" sz="1400" b="0" i="0" u="none" strike="noStrike" cap="none" normalizeH="0" baseline="0" smtClean="0">
                        <a:ln>
                          <a:noFill/>
                        </a:ln>
                        <a:solidFill>
                          <a:srgbClr val="000000"/>
                        </a:solidFill>
                        <a:effectLst/>
                        <a:latin typeface="Calibri" pitchFamily="34" charset="0"/>
                        <a:cs typeface="Calibri" pitchFamily="34" charset="0"/>
                      </a:endParaRPr>
                    </a:p>
                  </a:txBody>
                  <a:tcPr marL="34085" marR="34085" marT="0" marB="0"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rgbClr val="FFFF99"/>
                    </a:solidFill>
                  </a:tcPr>
                </a:tc>
                <a:tc>
                  <a:txBody>
                    <a:bodyPr/>
                    <a:lstStyle/>
                    <a:p>
                      <a:pPr marL="171450" marR="0" lvl="0" indent="-171450" algn="just" defTabSz="914400" rtl="0" eaLnBrk="1" fontAlgn="base" latinLnBrk="0" hangingPunct="1">
                        <a:lnSpc>
                          <a:spcPts val="1800"/>
                        </a:lnSpc>
                        <a:spcBef>
                          <a:spcPct val="0"/>
                        </a:spcBef>
                        <a:spcAft>
                          <a:spcPct val="0"/>
                        </a:spcAft>
                        <a:buClrTx/>
                        <a:buSzTx/>
                        <a:buFont typeface="Arial" pitchFamily="34" charset="0"/>
                        <a:buChar char="•"/>
                        <a:tabLst>
                          <a:tab pos="219075" algn="l"/>
                          <a:tab pos="514350" algn="l"/>
                          <a:tab pos="685800" algn="l"/>
                        </a:tabLst>
                      </a:pPr>
                      <a:r>
                        <a:rPr kumimoji="0" lang="en-US" sz="1400" b="0" i="0" u="none" strike="noStrike" cap="none" normalizeH="0" baseline="0" dirty="0" err="1" smtClean="0">
                          <a:ln>
                            <a:noFill/>
                          </a:ln>
                          <a:solidFill>
                            <a:srgbClr val="000000"/>
                          </a:solidFill>
                          <a:effectLst/>
                          <a:latin typeface="Calibri" pitchFamily="34" charset="0"/>
                          <a:cs typeface="Calibri" pitchFamily="34" charset="0"/>
                        </a:rPr>
                        <a:t>Memberikan</a:t>
                      </a:r>
                      <a:r>
                        <a:rPr kumimoji="0" lang="en-US" sz="1400" b="0" i="0" u="none" strike="noStrike" cap="none" normalizeH="0" baseline="0" dirty="0" smtClean="0">
                          <a:ln>
                            <a:noFill/>
                          </a:ln>
                          <a:solidFill>
                            <a:srgbClr val="000000"/>
                          </a:solidFill>
                          <a:effectLst/>
                          <a:latin typeface="Calibri" pitchFamily="34" charset="0"/>
                          <a:cs typeface="Calibri" pitchFamily="34" charset="0"/>
                        </a:rPr>
                        <a:t> support </a:t>
                      </a:r>
                      <a:r>
                        <a:rPr kumimoji="0" lang="en-US" sz="1400" b="0" i="0" u="none" strike="noStrike" cap="none" normalizeH="0" baseline="0" dirty="0" err="1" smtClean="0">
                          <a:ln>
                            <a:noFill/>
                          </a:ln>
                          <a:solidFill>
                            <a:srgbClr val="000000"/>
                          </a:solidFill>
                          <a:effectLst/>
                          <a:latin typeface="Calibri" pitchFamily="34" charset="0"/>
                          <a:cs typeface="Calibri" pitchFamily="34" charset="0"/>
                        </a:rPr>
                        <a:t>secara</a:t>
                      </a:r>
                      <a:r>
                        <a:rPr kumimoji="0" lang="en-US" sz="1400" b="0" i="0" u="none" strike="noStrike" cap="none" normalizeH="0" baseline="0" dirty="0" smtClean="0">
                          <a:ln>
                            <a:noFill/>
                          </a:ln>
                          <a:solidFill>
                            <a:srgbClr val="000000"/>
                          </a:solidFill>
                          <a:effectLst/>
                          <a:latin typeface="Calibri" pitchFamily="34" charset="0"/>
                          <a:cs typeface="Calibri" pitchFamily="34" charset="0"/>
                        </a:rPr>
                        <a:t> </a:t>
                      </a:r>
                      <a:r>
                        <a:rPr kumimoji="0" lang="en-US" sz="1400" b="0" i="0" u="none" strike="noStrike" cap="none" normalizeH="0" baseline="0" dirty="0" err="1" smtClean="0">
                          <a:ln>
                            <a:noFill/>
                          </a:ln>
                          <a:solidFill>
                            <a:srgbClr val="000000"/>
                          </a:solidFill>
                          <a:effectLst/>
                          <a:latin typeface="Calibri" pitchFamily="34" charset="0"/>
                          <a:cs typeface="Calibri" pitchFamily="34" charset="0"/>
                        </a:rPr>
                        <a:t>teknis</a:t>
                      </a:r>
                      <a:r>
                        <a:rPr kumimoji="0" lang="en-US" sz="1400" b="0" i="0" u="none" strike="noStrike" cap="none" normalizeH="0" baseline="0" dirty="0" smtClean="0">
                          <a:ln>
                            <a:noFill/>
                          </a:ln>
                          <a:solidFill>
                            <a:srgbClr val="000000"/>
                          </a:solidFill>
                          <a:effectLst/>
                          <a:latin typeface="Calibri" pitchFamily="34" charset="0"/>
                          <a:cs typeface="Calibri" pitchFamily="34" charset="0"/>
                        </a:rPr>
                        <a:t> </a:t>
                      </a:r>
                      <a:r>
                        <a:rPr kumimoji="0" lang="en-US" sz="1400" b="0" i="0" u="none" strike="noStrike" cap="none" normalizeH="0" baseline="0" dirty="0" err="1" smtClean="0">
                          <a:ln>
                            <a:noFill/>
                          </a:ln>
                          <a:solidFill>
                            <a:srgbClr val="000000"/>
                          </a:solidFill>
                          <a:effectLst/>
                          <a:latin typeface="Calibri" pitchFamily="34" charset="0"/>
                          <a:cs typeface="Calibri" pitchFamily="34" charset="0"/>
                        </a:rPr>
                        <a:t>pada</a:t>
                      </a:r>
                      <a:r>
                        <a:rPr kumimoji="0" lang="en-US" sz="1400" b="0" i="0" u="none" strike="noStrike" cap="none" normalizeH="0" baseline="0" dirty="0" smtClean="0">
                          <a:ln>
                            <a:noFill/>
                          </a:ln>
                          <a:solidFill>
                            <a:srgbClr val="000000"/>
                          </a:solidFill>
                          <a:effectLst/>
                          <a:latin typeface="Calibri" pitchFamily="34" charset="0"/>
                          <a:cs typeface="Calibri" pitchFamily="34" charset="0"/>
                        </a:rPr>
                        <a:t> </a:t>
                      </a:r>
                      <a:r>
                        <a:rPr kumimoji="0" lang="en-US" sz="1400" b="0" i="0" u="none" strike="noStrike" cap="none" normalizeH="0" baseline="0" dirty="0" err="1" smtClean="0">
                          <a:ln>
                            <a:noFill/>
                          </a:ln>
                          <a:solidFill>
                            <a:srgbClr val="000000"/>
                          </a:solidFill>
                          <a:effectLst/>
                          <a:latin typeface="Calibri" pitchFamily="34" charset="0"/>
                          <a:cs typeface="Calibri" pitchFamily="34" charset="0"/>
                        </a:rPr>
                        <a:t>perencanaan</a:t>
                      </a:r>
                      <a:r>
                        <a:rPr kumimoji="0" lang="en-US" sz="1400" b="0" i="0" u="none" strike="noStrike" cap="none" normalizeH="0" baseline="0" dirty="0" smtClean="0">
                          <a:ln>
                            <a:noFill/>
                          </a:ln>
                          <a:solidFill>
                            <a:srgbClr val="000000"/>
                          </a:solidFill>
                          <a:effectLst/>
                          <a:latin typeface="Calibri" pitchFamily="34" charset="0"/>
                          <a:cs typeface="Calibri" pitchFamily="34" charset="0"/>
                        </a:rPr>
                        <a:t> </a:t>
                      </a:r>
                      <a:r>
                        <a:rPr kumimoji="0" lang="en-US" sz="1400" b="0" i="0" u="none" strike="noStrike" cap="none" normalizeH="0" baseline="0" dirty="0" err="1" smtClean="0">
                          <a:ln>
                            <a:noFill/>
                          </a:ln>
                          <a:solidFill>
                            <a:srgbClr val="000000"/>
                          </a:solidFill>
                          <a:effectLst/>
                          <a:latin typeface="Calibri" pitchFamily="34" charset="0"/>
                          <a:cs typeface="Calibri" pitchFamily="34" charset="0"/>
                        </a:rPr>
                        <a:t>pekerjaan</a:t>
                      </a:r>
                      <a:r>
                        <a:rPr kumimoji="0" lang="en-US" sz="1400" b="0" i="0" u="none" strike="noStrike" cap="none" normalizeH="0" baseline="0" dirty="0" smtClean="0">
                          <a:ln>
                            <a:noFill/>
                          </a:ln>
                          <a:solidFill>
                            <a:srgbClr val="000000"/>
                          </a:solidFill>
                          <a:effectLst/>
                          <a:latin typeface="Calibri" pitchFamily="34" charset="0"/>
                          <a:cs typeface="Calibri" pitchFamily="34" charset="0"/>
                        </a:rPr>
                        <a:t> yang </a:t>
                      </a:r>
                      <a:r>
                        <a:rPr kumimoji="0" lang="en-US" sz="1400" b="0" i="0" u="none" strike="noStrike" cap="none" normalizeH="0" baseline="0" dirty="0" err="1" smtClean="0">
                          <a:ln>
                            <a:noFill/>
                          </a:ln>
                          <a:solidFill>
                            <a:srgbClr val="000000"/>
                          </a:solidFill>
                          <a:effectLst/>
                          <a:latin typeface="Calibri" pitchFamily="34" charset="0"/>
                          <a:cs typeface="Calibri" pitchFamily="34" charset="0"/>
                        </a:rPr>
                        <a:t>dibutuhkan</a:t>
                      </a:r>
                      <a:r>
                        <a:rPr kumimoji="0" lang="en-US" sz="1400" b="0" i="0" u="none" strike="noStrike" cap="none" normalizeH="0" baseline="0" dirty="0" smtClean="0">
                          <a:ln>
                            <a:noFill/>
                          </a:ln>
                          <a:solidFill>
                            <a:srgbClr val="000000"/>
                          </a:solidFill>
                          <a:effectLst/>
                          <a:latin typeface="Calibri" pitchFamily="34" charset="0"/>
                          <a:cs typeface="Calibri" pitchFamily="34" charset="0"/>
                        </a:rPr>
                        <a:t> </a:t>
                      </a:r>
                      <a:r>
                        <a:rPr kumimoji="0" lang="en-US" sz="1400" b="0" i="0" u="none" strike="noStrike" cap="none" normalizeH="0" baseline="0" dirty="0" err="1" smtClean="0">
                          <a:ln>
                            <a:noFill/>
                          </a:ln>
                          <a:solidFill>
                            <a:srgbClr val="000000"/>
                          </a:solidFill>
                          <a:effectLst/>
                          <a:latin typeface="Calibri" pitchFamily="34" charset="0"/>
                          <a:cs typeface="Calibri" pitchFamily="34" charset="0"/>
                        </a:rPr>
                        <a:t>pada</a:t>
                      </a:r>
                      <a:r>
                        <a:rPr kumimoji="0" lang="en-US" sz="1400" b="0" i="0" u="none" strike="noStrike" cap="none" normalizeH="0" baseline="0" dirty="0" smtClean="0">
                          <a:ln>
                            <a:noFill/>
                          </a:ln>
                          <a:solidFill>
                            <a:srgbClr val="000000"/>
                          </a:solidFill>
                          <a:effectLst/>
                          <a:latin typeface="Calibri" pitchFamily="34" charset="0"/>
                          <a:cs typeface="Calibri" pitchFamily="34" charset="0"/>
                        </a:rPr>
                        <a:t> </a:t>
                      </a:r>
                      <a:r>
                        <a:rPr kumimoji="0" lang="en-US" sz="1400" b="0" i="0" u="none" strike="noStrike" cap="none" normalizeH="0" baseline="0" dirty="0" err="1" smtClean="0">
                          <a:ln>
                            <a:noFill/>
                          </a:ln>
                          <a:solidFill>
                            <a:srgbClr val="000000"/>
                          </a:solidFill>
                          <a:effectLst/>
                          <a:latin typeface="Calibri" pitchFamily="34" charset="0"/>
                          <a:cs typeface="Calibri" pitchFamily="34" charset="0"/>
                        </a:rPr>
                        <a:t>saat</a:t>
                      </a:r>
                      <a:r>
                        <a:rPr kumimoji="0" lang="en-US" sz="1400" b="0" i="0" u="none" strike="noStrike" cap="none" normalizeH="0" baseline="0" dirty="0" smtClean="0">
                          <a:ln>
                            <a:noFill/>
                          </a:ln>
                          <a:solidFill>
                            <a:srgbClr val="000000"/>
                          </a:solidFill>
                          <a:effectLst/>
                          <a:latin typeface="Calibri" pitchFamily="34" charset="0"/>
                          <a:cs typeface="Calibri" pitchFamily="34" charset="0"/>
                        </a:rPr>
                        <a:t> major overhaul (</a:t>
                      </a:r>
                      <a:r>
                        <a:rPr kumimoji="0" lang="en-US" sz="1400" b="0" i="0" u="none" strike="noStrike" cap="none" normalizeH="0" baseline="0" dirty="0" err="1" smtClean="0">
                          <a:ln>
                            <a:noFill/>
                          </a:ln>
                          <a:solidFill>
                            <a:srgbClr val="000000"/>
                          </a:solidFill>
                          <a:effectLst/>
                          <a:latin typeface="Calibri" pitchFamily="34" charset="0"/>
                          <a:cs typeface="Calibri" pitchFamily="34" charset="0"/>
                        </a:rPr>
                        <a:t>perawatan</a:t>
                      </a:r>
                      <a:r>
                        <a:rPr kumimoji="0" lang="en-US" sz="1400" b="0" i="0" u="none" strike="noStrike" cap="none" normalizeH="0" baseline="0" dirty="0" smtClean="0">
                          <a:ln>
                            <a:noFill/>
                          </a:ln>
                          <a:solidFill>
                            <a:srgbClr val="000000"/>
                          </a:solidFill>
                          <a:effectLst/>
                          <a:latin typeface="Calibri" pitchFamily="34" charset="0"/>
                          <a:cs typeface="Calibri" pitchFamily="34" charset="0"/>
                        </a:rPr>
                        <a:t> / </a:t>
                      </a:r>
                      <a:r>
                        <a:rPr kumimoji="0" lang="en-US" sz="1400" b="0" i="0" u="none" strike="noStrike" cap="none" normalizeH="0" baseline="0" dirty="0" err="1" smtClean="0">
                          <a:ln>
                            <a:noFill/>
                          </a:ln>
                          <a:solidFill>
                            <a:srgbClr val="000000"/>
                          </a:solidFill>
                          <a:effectLst/>
                          <a:latin typeface="Calibri" pitchFamily="34" charset="0"/>
                          <a:cs typeface="Calibri" pitchFamily="34" charset="0"/>
                        </a:rPr>
                        <a:t>pemeliharaan</a:t>
                      </a:r>
                      <a:r>
                        <a:rPr kumimoji="0" lang="en-US" sz="1400" b="0" i="0" u="none" strike="noStrike" cap="none" normalizeH="0" baseline="0" dirty="0" smtClean="0">
                          <a:ln>
                            <a:noFill/>
                          </a:ln>
                          <a:solidFill>
                            <a:srgbClr val="000000"/>
                          </a:solidFill>
                          <a:effectLst/>
                          <a:latin typeface="Calibri" pitchFamily="34" charset="0"/>
                          <a:cs typeface="Calibri" pitchFamily="34" charset="0"/>
                        </a:rPr>
                        <a:t> plant)</a:t>
                      </a:r>
                    </a:p>
                    <a:p>
                      <a:pPr marL="171450" marR="0" lvl="0" indent="-171450" algn="just" defTabSz="914400" rtl="0" eaLnBrk="1" fontAlgn="base" latinLnBrk="0" hangingPunct="1">
                        <a:lnSpc>
                          <a:spcPts val="1800"/>
                        </a:lnSpc>
                        <a:spcBef>
                          <a:spcPct val="0"/>
                        </a:spcBef>
                        <a:spcAft>
                          <a:spcPct val="0"/>
                        </a:spcAft>
                        <a:buClrTx/>
                        <a:buSzTx/>
                        <a:buFont typeface="Arial" pitchFamily="34" charset="0"/>
                        <a:buChar char="•"/>
                        <a:tabLst>
                          <a:tab pos="219075" algn="l"/>
                          <a:tab pos="514350" algn="l"/>
                          <a:tab pos="685800" algn="l"/>
                        </a:tabLst>
                      </a:pPr>
                      <a:r>
                        <a:rPr kumimoji="0" lang="en-US" sz="1400" b="0" i="0" u="none" strike="noStrike" cap="none" normalizeH="0" baseline="0" dirty="0" err="1" smtClean="0">
                          <a:ln>
                            <a:noFill/>
                          </a:ln>
                          <a:solidFill>
                            <a:srgbClr val="000000"/>
                          </a:solidFill>
                          <a:effectLst/>
                          <a:latin typeface="Calibri" pitchFamily="34" charset="0"/>
                          <a:cs typeface="Calibri" pitchFamily="34" charset="0"/>
                        </a:rPr>
                        <a:t>Melakukan</a:t>
                      </a:r>
                      <a:r>
                        <a:rPr kumimoji="0" lang="en-US" sz="1400" b="0" i="0" u="none" strike="noStrike" cap="none" normalizeH="0" baseline="0" dirty="0" smtClean="0">
                          <a:ln>
                            <a:noFill/>
                          </a:ln>
                          <a:solidFill>
                            <a:srgbClr val="000000"/>
                          </a:solidFill>
                          <a:effectLst/>
                          <a:latin typeface="Calibri" pitchFamily="34" charset="0"/>
                          <a:cs typeface="Calibri" pitchFamily="34" charset="0"/>
                        </a:rPr>
                        <a:t> </a:t>
                      </a:r>
                      <a:r>
                        <a:rPr kumimoji="0" lang="en-US" sz="1400" b="0" i="0" u="none" strike="noStrike" cap="none" normalizeH="0" baseline="0" dirty="0" err="1" smtClean="0">
                          <a:ln>
                            <a:noFill/>
                          </a:ln>
                          <a:solidFill>
                            <a:srgbClr val="000000"/>
                          </a:solidFill>
                          <a:effectLst/>
                          <a:latin typeface="Calibri" pitchFamily="34" charset="0"/>
                          <a:cs typeface="Calibri" pitchFamily="34" charset="0"/>
                        </a:rPr>
                        <a:t>inspeksi</a:t>
                      </a:r>
                      <a:r>
                        <a:rPr kumimoji="0" lang="en-US" sz="1400" b="0" i="0" u="none" strike="noStrike" cap="none" normalizeH="0" baseline="0" dirty="0" smtClean="0">
                          <a:ln>
                            <a:noFill/>
                          </a:ln>
                          <a:solidFill>
                            <a:srgbClr val="000000"/>
                          </a:solidFill>
                          <a:effectLst/>
                          <a:latin typeface="Calibri" pitchFamily="34" charset="0"/>
                          <a:cs typeface="Calibri" pitchFamily="34" charset="0"/>
                        </a:rPr>
                        <a:t> </a:t>
                      </a:r>
                      <a:r>
                        <a:rPr kumimoji="0" lang="en-US" sz="1400" b="0" i="0" u="none" strike="noStrike" cap="none" normalizeH="0" baseline="0" dirty="0" err="1" smtClean="0">
                          <a:ln>
                            <a:noFill/>
                          </a:ln>
                          <a:solidFill>
                            <a:srgbClr val="000000"/>
                          </a:solidFill>
                          <a:effectLst/>
                          <a:latin typeface="Calibri" pitchFamily="34" charset="0"/>
                          <a:cs typeface="Calibri" pitchFamily="34" charset="0"/>
                        </a:rPr>
                        <a:t>dan</a:t>
                      </a:r>
                      <a:r>
                        <a:rPr kumimoji="0" lang="en-US" sz="1400" b="0" i="0" u="none" strike="noStrike" cap="none" normalizeH="0" baseline="0" dirty="0" smtClean="0">
                          <a:ln>
                            <a:noFill/>
                          </a:ln>
                          <a:solidFill>
                            <a:srgbClr val="000000"/>
                          </a:solidFill>
                          <a:effectLst/>
                          <a:latin typeface="Calibri" pitchFamily="34" charset="0"/>
                          <a:cs typeface="Calibri" pitchFamily="34" charset="0"/>
                        </a:rPr>
                        <a:t> </a:t>
                      </a:r>
                      <a:r>
                        <a:rPr kumimoji="0" lang="en-US" sz="1400" b="0" i="0" u="none" strike="noStrike" cap="none" normalizeH="0" baseline="0" dirty="0" err="1" smtClean="0">
                          <a:ln>
                            <a:noFill/>
                          </a:ln>
                          <a:solidFill>
                            <a:srgbClr val="000000"/>
                          </a:solidFill>
                          <a:effectLst/>
                          <a:latin typeface="Calibri" pitchFamily="34" charset="0"/>
                          <a:cs typeface="Calibri" pitchFamily="34" charset="0"/>
                        </a:rPr>
                        <a:t>menjalankan</a:t>
                      </a:r>
                      <a:r>
                        <a:rPr kumimoji="0" lang="en-US" sz="1400" b="0" i="0" u="none" strike="noStrike" cap="none" normalizeH="0" baseline="0" dirty="0" smtClean="0">
                          <a:ln>
                            <a:noFill/>
                          </a:ln>
                          <a:solidFill>
                            <a:srgbClr val="000000"/>
                          </a:solidFill>
                          <a:effectLst/>
                          <a:latin typeface="Calibri" pitchFamily="34" charset="0"/>
                          <a:cs typeface="Calibri" pitchFamily="34" charset="0"/>
                        </a:rPr>
                        <a:t> </a:t>
                      </a:r>
                      <a:r>
                        <a:rPr kumimoji="0" lang="en-US" sz="1400" b="0" i="0" u="none" strike="noStrike" cap="none" normalizeH="0" baseline="0" dirty="0" err="1" smtClean="0">
                          <a:ln>
                            <a:noFill/>
                          </a:ln>
                          <a:solidFill>
                            <a:srgbClr val="000000"/>
                          </a:solidFill>
                          <a:effectLst/>
                          <a:latin typeface="Calibri" pitchFamily="34" charset="0"/>
                          <a:cs typeface="Calibri" pitchFamily="34" charset="0"/>
                        </a:rPr>
                        <a:t>fungsi</a:t>
                      </a:r>
                      <a:r>
                        <a:rPr kumimoji="0" lang="en-US" sz="1400" b="0" i="0" u="none" strike="noStrike" cap="none" normalizeH="0" baseline="0" dirty="0" smtClean="0">
                          <a:ln>
                            <a:noFill/>
                          </a:ln>
                          <a:solidFill>
                            <a:srgbClr val="000000"/>
                          </a:solidFill>
                          <a:effectLst/>
                          <a:latin typeface="Calibri" pitchFamily="34" charset="0"/>
                          <a:cs typeface="Calibri" pitchFamily="34" charset="0"/>
                        </a:rPr>
                        <a:t> QA/QC </a:t>
                      </a:r>
                      <a:r>
                        <a:rPr kumimoji="0" lang="en-US" sz="1400" b="0" i="0" u="none" strike="noStrike" cap="none" normalizeH="0" baseline="0" dirty="0" err="1" smtClean="0">
                          <a:ln>
                            <a:noFill/>
                          </a:ln>
                          <a:solidFill>
                            <a:srgbClr val="000000"/>
                          </a:solidFill>
                          <a:effectLst/>
                          <a:latin typeface="Calibri" pitchFamily="34" charset="0"/>
                          <a:cs typeface="Calibri" pitchFamily="34" charset="0"/>
                        </a:rPr>
                        <a:t>terhadap</a:t>
                      </a:r>
                      <a:r>
                        <a:rPr kumimoji="0" lang="en-US" sz="1400" b="0" i="0" u="none" strike="noStrike" cap="none" normalizeH="0" baseline="0" dirty="0" smtClean="0">
                          <a:ln>
                            <a:noFill/>
                          </a:ln>
                          <a:solidFill>
                            <a:srgbClr val="000000"/>
                          </a:solidFill>
                          <a:effectLst/>
                          <a:latin typeface="Calibri" pitchFamily="34" charset="0"/>
                          <a:cs typeface="Calibri" pitchFamily="34" charset="0"/>
                        </a:rPr>
                        <a:t> pekerjaan2 </a:t>
                      </a:r>
                      <a:r>
                        <a:rPr kumimoji="0" lang="en-US" sz="1400" b="0" i="0" u="none" strike="noStrike" cap="none" normalizeH="0" baseline="0" dirty="0" err="1" smtClean="0">
                          <a:ln>
                            <a:noFill/>
                          </a:ln>
                          <a:solidFill>
                            <a:srgbClr val="000000"/>
                          </a:solidFill>
                          <a:effectLst/>
                          <a:latin typeface="Calibri" pitchFamily="34" charset="0"/>
                          <a:cs typeface="Calibri" pitchFamily="34" charset="0"/>
                        </a:rPr>
                        <a:t>selama</a:t>
                      </a:r>
                      <a:r>
                        <a:rPr kumimoji="0" lang="en-US" sz="1400" b="0" i="0" u="none" strike="noStrike" cap="none" normalizeH="0" baseline="0" dirty="0" smtClean="0">
                          <a:ln>
                            <a:noFill/>
                          </a:ln>
                          <a:solidFill>
                            <a:srgbClr val="000000"/>
                          </a:solidFill>
                          <a:effectLst/>
                          <a:latin typeface="Calibri" pitchFamily="34" charset="0"/>
                          <a:cs typeface="Calibri" pitchFamily="34" charset="0"/>
                        </a:rPr>
                        <a:t> overhaul di fasilitas2 power plant</a:t>
                      </a:r>
                    </a:p>
                    <a:p>
                      <a:pPr marL="171450" marR="0" lvl="0" indent="-171450" algn="just" defTabSz="914400" rtl="0" eaLnBrk="1" fontAlgn="base" latinLnBrk="0" hangingPunct="1">
                        <a:lnSpc>
                          <a:spcPts val="1800"/>
                        </a:lnSpc>
                        <a:spcBef>
                          <a:spcPct val="0"/>
                        </a:spcBef>
                        <a:spcAft>
                          <a:spcPct val="0"/>
                        </a:spcAft>
                        <a:buClrTx/>
                        <a:buSzTx/>
                        <a:buFont typeface="Arial" pitchFamily="34" charset="0"/>
                        <a:buChar char="•"/>
                        <a:tabLst>
                          <a:tab pos="219075" algn="l"/>
                          <a:tab pos="514350" algn="l"/>
                          <a:tab pos="685800" algn="l"/>
                        </a:tabLst>
                      </a:pPr>
                      <a:r>
                        <a:rPr kumimoji="0" lang="en-US" sz="1400" b="0" i="0" u="none" strike="noStrike" cap="none" normalizeH="0" baseline="0" dirty="0" err="1" smtClean="0">
                          <a:ln>
                            <a:noFill/>
                          </a:ln>
                          <a:solidFill>
                            <a:srgbClr val="000000"/>
                          </a:solidFill>
                          <a:effectLst/>
                          <a:latin typeface="Calibri" pitchFamily="34" charset="0"/>
                          <a:cs typeface="Calibri" pitchFamily="34" charset="0"/>
                        </a:rPr>
                        <a:t>Membuat</a:t>
                      </a:r>
                      <a:r>
                        <a:rPr kumimoji="0" lang="en-US" sz="1400" b="0" i="0" u="none" strike="noStrike" cap="none" normalizeH="0" baseline="0" dirty="0" smtClean="0">
                          <a:ln>
                            <a:noFill/>
                          </a:ln>
                          <a:solidFill>
                            <a:srgbClr val="000000"/>
                          </a:solidFill>
                          <a:effectLst/>
                          <a:latin typeface="Calibri" pitchFamily="34" charset="0"/>
                          <a:cs typeface="Calibri" pitchFamily="34" charset="0"/>
                        </a:rPr>
                        <a:t> </a:t>
                      </a:r>
                      <a:r>
                        <a:rPr kumimoji="0" lang="en-US" sz="1400" b="0" i="0" u="none" strike="noStrike" cap="none" normalizeH="0" baseline="0" dirty="0" err="1" smtClean="0">
                          <a:ln>
                            <a:noFill/>
                          </a:ln>
                          <a:solidFill>
                            <a:srgbClr val="000000"/>
                          </a:solidFill>
                          <a:effectLst/>
                          <a:latin typeface="Calibri" pitchFamily="34" charset="0"/>
                          <a:cs typeface="Calibri" pitchFamily="34" charset="0"/>
                        </a:rPr>
                        <a:t>laporan</a:t>
                      </a:r>
                      <a:r>
                        <a:rPr kumimoji="0" lang="en-US" sz="1400" b="0" i="0" u="none" strike="noStrike" cap="none" normalizeH="0" baseline="0" dirty="0" smtClean="0">
                          <a:ln>
                            <a:noFill/>
                          </a:ln>
                          <a:solidFill>
                            <a:srgbClr val="000000"/>
                          </a:solidFill>
                          <a:effectLst/>
                          <a:latin typeface="Calibri" pitchFamily="34" charset="0"/>
                          <a:cs typeface="Calibri" pitchFamily="34" charset="0"/>
                        </a:rPr>
                        <a:t> </a:t>
                      </a:r>
                      <a:r>
                        <a:rPr kumimoji="0" lang="en-US" sz="1400" b="0" i="0" u="none" strike="noStrike" cap="none" normalizeH="0" baseline="0" dirty="0" err="1" smtClean="0">
                          <a:ln>
                            <a:noFill/>
                          </a:ln>
                          <a:solidFill>
                            <a:srgbClr val="000000"/>
                          </a:solidFill>
                          <a:effectLst/>
                          <a:latin typeface="Calibri" pitchFamily="34" charset="0"/>
                          <a:cs typeface="Calibri" pitchFamily="34" charset="0"/>
                        </a:rPr>
                        <a:t>dan</a:t>
                      </a:r>
                      <a:r>
                        <a:rPr kumimoji="0" lang="en-US" sz="1400" b="0" i="0" u="none" strike="noStrike" cap="none" normalizeH="0" baseline="0" dirty="0" smtClean="0">
                          <a:ln>
                            <a:noFill/>
                          </a:ln>
                          <a:solidFill>
                            <a:srgbClr val="000000"/>
                          </a:solidFill>
                          <a:effectLst/>
                          <a:latin typeface="Calibri" pitchFamily="34" charset="0"/>
                          <a:cs typeface="Calibri" pitchFamily="34" charset="0"/>
                        </a:rPr>
                        <a:t> </a:t>
                      </a:r>
                      <a:r>
                        <a:rPr kumimoji="0" lang="en-US" sz="1400" b="0" i="0" u="none" strike="noStrike" cap="none" normalizeH="0" baseline="0" dirty="0" err="1" smtClean="0">
                          <a:ln>
                            <a:noFill/>
                          </a:ln>
                          <a:solidFill>
                            <a:srgbClr val="000000"/>
                          </a:solidFill>
                          <a:effectLst/>
                          <a:latin typeface="Calibri" pitchFamily="34" charset="0"/>
                          <a:cs typeface="Calibri" pitchFamily="34" charset="0"/>
                        </a:rPr>
                        <a:t>rekomendasi</a:t>
                      </a:r>
                      <a:r>
                        <a:rPr kumimoji="0" lang="en-US" sz="1400" b="0" i="0" u="none" strike="noStrike" cap="none" normalizeH="0" baseline="0" dirty="0" smtClean="0">
                          <a:ln>
                            <a:noFill/>
                          </a:ln>
                          <a:solidFill>
                            <a:srgbClr val="000000"/>
                          </a:solidFill>
                          <a:effectLst/>
                          <a:latin typeface="Calibri" pitchFamily="34" charset="0"/>
                          <a:cs typeface="Calibri" pitchFamily="34" charset="0"/>
                        </a:rPr>
                        <a:t> </a:t>
                      </a:r>
                      <a:r>
                        <a:rPr kumimoji="0" lang="en-US" sz="1400" b="0" i="0" u="none" strike="noStrike" cap="none" normalizeH="0" baseline="0" dirty="0" err="1" smtClean="0">
                          <a:ln>
                            <a:noFill/>
                          </a:ln>
                          <a:solidFill>
                            <a:srgbClr val="000000"/>
                          </a:solidFill>
                          <a:effectLst/>
                          <a:latin typeface="Calibri" pitchFamily="34" charset="0"/>
                          <a:cs typeface="Calibri" pitchFamily="34" charset="0"/>
                        </a:rPr>
                        <a:t>terhadap</a:t>
                      </a:r>
                      <a:r>
                        <a:rPr kumimoji="0" lang="en-US" sz="1400" b="0" i="0" u="none" strike="noStrike" cap="none" normalizeH="0" baseline="0" dirty="0" smtClean="0">
                          <a:ln>
                            <a:noFill/>
                          </a:ln>
                          <a:solidFill>
                            <a:srgbClr val="000000"/>
                          </a:solidFill>
                          <a:effectLst/>
                          <a:latin typeface="Calibri" pitchFamily="34" charset="0"/>
                          <a:cs typeface="Calibri" pitchFamily="34" charset="0"/>
                        </a:rPr>
                        <a:t> </a:t>
                      </a:r>
                      <a:r>
                        <a:rPr kumimoji="0" lang="en-US" sz="1400" b="0" i="0" u="none" strike="noStrike" cap="none" normalizeH="0" baseline="0" dirty="0" err="1" smtClean="0">
                          <a:ln>
                            <a:noFill/>
                          </a:ln>
                          <a:solidFill>
                            <a:srgbClr val="000000"/>
                          </a:solidFill>
                          <a:effectLst/>
                          <a:latin typeface="Calibri" pitchFamily="34" charset="0"/>
                          <a:cs typeface="Calibri" pitchFamily="34" charset="0"/>
                        </a:rPr>
                        <a:t>temuan</a:t>
                      </a:r>
                      <a:r>
                        <a:rPr kumimoji="0" lang="en-US" sz="1400" b="0" i="0" u="none" strike="noStrike" cap="none" normalizeH="0" baseline="0" dirty="0" smtClean="0">
                          <a:ln>
                            <a:noFill/>
                          </a:ln>
                          <a:solidFill>
                            <a:srgbClr val="000000"/>
                          </a:solidFill>
                          <a:effectLst/>
                          <a:latin typeface="Calibri" pitchFamily="34" charset="0"/>
                          <a:cs typeface="Calibri" pitchFamily="34" charset="0"/>
                        </a:rPr>
                        <a:t> </a:t>
                      </a:r>
                      <a:r>
                        <a:rPr kumimoji="0" lang="en-US" sz="1400" b="0" i="0" u="none" strike="noStrike" cap="none" normalizeH="0" baseline="0" dirty="0" err="1" smtClean="0">
                          <a:ln>
                            <a:noFill/>
                          </a:ln>
                          <a:solidFill>
                            <a:srgbClr val="000000"/>
                          </a:solidFill>
                          <a:effectLst/>
                          <a:latin typeface="Calibri" pitchFamily="34" charset="0"/>
                          <a:cs typeface="Calibri" pitchFamily="34" charset="0"/>
                        </a:rPr>
                        <a:t>selama</a:t>
                      </a:r>
                      <a:r>
                        <a:rPr kumimoji="0" lang="en-US" sz="1400" b="0" i="0" u="none" strike="noStrike" cap="none" normalizeH="0" baseline="0" dirty="0" smtClean="0">
                          <a:ln>
                            <a:noFill/>
                          </a:ln>
                          <a:solidFill>
                            <a:srgbClr val="000000"/>
                          </a:solidFill>
                          <a:effectLst/>
                          <a:latin typeface="Calibri" pitchFamily="34" charset="0"/>
                          <a:cs typeface="Calibri" pitchFamily="34" charset="0"/>
                        </a:rPr>
                        <a:t> overhaul di fasilitas2 power plant</a:t>
                      </a:r>
                    </a:p>
                  </a:txBody>
                  <a:tcPr marL="34085" marR="34085" marT="0" marB="0"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ts val="1300"/>
                        </a:lnSpc>
                        <a:spcBef>
                          <a:spcPct val="0"/>
                        </a:spcBef>
                        <a:spcAft>
                          <a:spcPct val="0"/>
                        </a:spcAft>
                        <a:buClrTx/>
                        <a:buSzTx/>
                        <a:buFontTx/>
                        <a:buNone/>
                        <a:tabLst>
                          <a:tab pos="514350" algn="l"/>
                          <a:tab pos="685800" algn="l"/>
                        </a:tabLst>
                      </a:pPr>
                      <a:endParaRPr kumimoji="0" lang="en-US" sz="1400" b="0" i="0" u="none" strike="noStrike" cap="none" normalizeH="0" baseline="0" dirty="0" smtClean="0">
                        <a:ln>
                          <a:noFill/>
                        </a:ln>
                        <a:solidFill>
                          <a:srgbClr val="000000"/>
                        </a:solidFill>
                        <a:effectLst/>
                        <a:latin typeface="Calibri" pitchFamily="34" charset="0"/>
                        <a:cs typeface="Calibri" pitchFamily="34" charset="0"/>
                      </a:endParaRPr>
                    </a:p>
                    <a:p>
                      <a:pPr marL="0" marR="0" lvl="0" indent="0" algn="l" defTabSz="914400" rtl="0" eaLnBrk="1" fontAlgn="base" latinLnBrk="0" hangingPunct="1">
                        <a:lnSpc>
                          <a:spcPts val="1300"/>
                        </a:lnSpc>
                        <a:spcBef>
                          <a:spcPct val="0"/>
                        </a:spcBef>
                        <a:spcAft>
                          <a:spcPct val="0"/>
                        </a:spcAft>
                        <a:buClrTx/>
                        <a:buSzTx/>
                        <a:buFontTx/>
                        <a:buNone/>
                        <a:tabLst>
                          <a:tab pos="514350" algn="l"/>
                          <a:tab pos="685800" algn="l"/>
                        </a:tabLst>
                      </a:pPr>
                      <a:r>
                        <a:rPr kumimoji="0" lang="en-US" sz="1400" b="1" i="0" u="none" strike="noStrike" cap="none" normalizeH="0" baseline="0" dirty="0" smtClean="0">
                          <a:ln>
                            <a:noFill/>
                          </a:ln>
                          <a:solidFill>
                            <a:srgbClr val="00B050"/>
                          </a:solidFill>
                          <a:effectLst/>
                          <a:latin typeface="Calibri" pitchFamily="34" charset="0"/>
                          <a:cs typeface="Calibri" pitchFamily="34" charset="0"/>
                        </a:rPr>
                        <a:t>P. 10.1.4</a:t>
                      </a:r>
                    </a:p>
                    <a:p>
                      <a:pPr marL="0" marR="0" lvl="0" indent="0" algn="l" defTabSz="914400" rtl="0" eaLnBrk="1" fontAlgn="base" latinLnBrk="0" hangingPunct="1">
                        <a:lnSpc>
                          <a:spcPts val="1300"/>
                        </a:lnSpc>
                        <a:spcBef>
                          <a:spcPct val="0"/>
                        </a:spcBef>
                        <a:spcAft>
                          <a:spcPct val="0"/>
                        </a:spcAft>
                        <a:buClrTx/>
                        <a:buSzTx/>
                        <a:buFontTx/>
                        <a:buNone/>
                        <a:tabLst>
                          <a:tab pos="514350" algn="l"/>
                          <a:tab pos="685800" algn="l"/>
                        </a:tabLst>
                      </a:pPr>
                      <a:r>
                        <a:rPr kumimoji="0" lang="en-US" sz="1400" b="1" i="0" u="none" strike="noStrike" cap="none" normalizeH="0" baseline="0" dirty="0" smtClean="0">
                          <a:ln>
                            <a:noFill/>
                          </a:ln>
                          <a:solidFill>
                            <a:srgbClr val="00B050"/>
                          </a:solidFill>
                          <a:effectLst/>
                          <a:latin typeface="Calibri" pitchFamily="34" charset="0"/>
                          <a:cs typeface="Calibri" pitchFamily="34" charset="0"/>
                        </a:rPr>
                        <a:t>P. 10.2.1</a:t>
                      </a:r>
                    </a:p>
                    <a:p>
                      <a:pPr marL="0" marR="0" lvl="0" indent="0" algn="l" defTabSz="914400" rtl="0" eaLnBrk="1" fontAlgn="base" latinLnBrk="0" hangingPunct="1">
                        <a:lnSpc>
                          <a:spcPts val="1300"/>
                        </a:lnSpc>
                        <a:spcBef>
                          <a:spcPct val="0"/>
                        </a:spcBef>
                        <a:spcAft>
                          <a:spcPct val="0"/>
                        </a:spcAft>
                        <a:buClrTx/>
                        <a:buSzTx/>
                        <a:buFontTx/>
                        <a:buNone/>
                        <a:tabLst>
                          <a:tab pos="514350" algn="l"/>
                          <a:tab pos="685800" algn="l"/>
                        </a:tabLst>
                      </a:pPr>
                      <a:r>
                        <a:rPr kumimoji="0" lang="en-US" sz="1400" b="1" i="0" u="none" strike="noStrike" cap="none" normalizeH="0" baseline="0" dirty="0" smtClean="0">
                          <a:ln>
                            <a:noFill/>
                          </a:ln>
                          <a:solidFill>
                            <a:srgbClr val="00B050"/>
                          </a:solidFill>
                          <a:effectLst/>
                          <a:latin typeface="Calibri" pitchFamily="34" charset="0"/>
                          <a:cs typeface="Calibri" pitchFamily="34" charset="0"/>
                        </a:rPr>
                        <a:t>P. 10.3.2</a:t>
                      </a:r>
                    </a:p>
                    <a:p>
                      <a:pPr marL="0" marR="0" lvl="0" indent="0" algn="l" defTabSz="914400" rtl="0" eaLnBrk="1" fontAlgn="base" latinLnBrk="0" hangingPunct="1">
                        <a:lnSpc>
                          <a:spcPts val="1300"/>
                        </a:lnSpc>
                        <a:spcBef>
                          <a:spcPct val="0"/>
                        </a:spcBef>
                        <a:spcAft>
                          <a:spcPct val="0"/>
                        </a:spcAft>
                        <a:buClrTx/>
                        <a:buSzTx/>
                        <a:buFontTx/>
                        <a:buNone/>
                        <a:tabLst>
                          <a:tab pos="514350" algn="l"/>
                          <a:tab pos="685800" algn="l"/>
                        </a:tabLst>
                      </a:pPr>
                      <a:r>
                        <a:rPr kumimoji="0" lang="en-US" sz="1400" b="1" i="0" u="none" strike="noStrike" cap="none" normalizeH="0" baseline="0" dirty="0" smtClean="0">
                          <a:ln>
                            <a:noFill/>
                          </a:ln>
                          <a:solidFill>
                            <a:srgbClr val="00B050"/>
                          </a:solidFill>
                          <a:effectLst/>
                          <a:latin typeface="Calibri" pitchFamily="34" charset="0"/>
                          <a:cs typeface="Calibri" pitchFamily="34" charset="0"/>
                        </a:rPr>
                        <a:t>P. 10.4.2</a:t>
                      </a:r>
                    </a:p>
                    <a:p>
                      <a:pPr marL="0" marR="0" lvl="0" indent="0" algn="l" defTabSz="914400" rtl="0" eaLnBrk="1" fontAlgn="base" latinLnBrk="0" hangingPunct="1">
                        <a:lnSpc>
                          <a:spcPts val="1300"/>
                        </a:lnSpc>
                        <a:spcBef>
                          <a:spcPct val="0"/>
                        </a:spcBef>
                        <a:spcAft>
                          <a:spcPct val="0"/>
                        </a:spcAft>
                        <a:buClrTx/>
                        <a:buSzTx/>
                        <a:buFontTx/>
                        <a:buNone/>
                        <a:tabLst>
                          <a:tab pos="514350" algn="l"/>
                          <a:tab pos="685800" algn="l"/>
                        </a:tabLst>
                      </a:pPr>
                      <a:r>
                        <a:rPr kumimoji="0" lang="en-US" sz="1400" b="1" i="0" u="none" strike="noStrike" cap="none" normalizeH="0" baseline="0" dirty="0" smtClean="0">
                          <a:ln>
                            <a:noFill/>
                          </a:ln>
                          <a:solidFill>
                            <a:srgbClr val="00B050"/>
                          </a:solidFill>
                          <a:effectLst/>
                          <a:latin typeface="Calibri" pitchFamily="34" charset="0"/>
                          <a:cs typeface="Calibri" pitchFamily="34" charset="0"/>
                        </a:rPr>
                        <a:t>P. 10.5.4</a:t>
                      </a:r>
                    </a:p>
                    <a:p>
                      <a:pPr marL="0" marR="0" lvl="0" indent="0" algn="l" defTabSz="914400" rtl="0" eaLnBrk="1" fontAlgn="base" latinLnBrk="0" hangingPunct="1">
                        <a:lnSpc>
                          <a:spcPts val="1300"/>
                        </a:lnSpc>
                        <a:spcBef>
                          <a:spcPct val="0"/>
                        </a:spcBef>
                        <a:spcAft>
                          <a:spcPct val="0"/>
                        </a:spcAft>
                        <a:buClrTx/>
                        <a:buSzTx/>
                        <a:buFontTx/>
                        <a:buNone/>
                        <a:tabLst>
                          <a:tab pos="514350" algn="l"/>
                          <a:tab pos="685800" algn="l"/>
                        </a:tabLst>
                      </a:pPr>
                      <a:r>
                        <a:rPr kumimoji="0" lang="en-US" sz="1400" b="1" i="0" u="none" strike="noStrike" cap="none" normalizeH="0" baseline="0" dirty="0" smtClean="0">
                          <a:ln>
                            <a:noFill/>
                          </a:ln>
                          <a:solidFill>
                            <a:srgbClr val="00B050"/>
                          </a:solidFill>
                          <a:effectLst/>
                          <a:latin typeface="Calibri" pitchFamily="34" charset="0"/>
                          <a:cs typeface="Calibri" pitchFamily="34" charset="0"/>
                        </a:rPr>
                        <a:t>P. 10.5.5</a:t>
                      </a:r>
                    </a:p>
                    <a:p>
                      <a:pPr marL="0" marR="0" lvl="0" indent="0" algn="l" defTabSz="914400" rtl="0" eaLnBrk="1" fontAlgn="base" latinLnBrk="0" hangingPunct="1">
                        <a:lnSpc>
                          <a:spcPts val="1300"/>
                        </a:lnSpc>
                        <a:spcBef>
                          <a:spcPct val="0"/>
                        </a:spcBef>
                        <a:spcAft>
                          <a:spcPct val="0"/>
                        </a:spcAft>
                        <a:buClrTx/>
                        <a:buSzTx/>
                        <a:buFontTx/>
                        <a:buNone/>
                        <a:tabLst>
                          <a:tab pos="514350" algn="l"/>
                          <a:tab pos="685800" algn="l"/>
                        </a:tabLst>
                      </a:pPr>
                      <a:endParaRPr kumimoji="0" lang="en-US" sz="1400" b="0" i="0" u="none" strike="noStrike" cap="none" normalizeH="0" baseline="0" dirty="0" smtClean="0">
                        <a:ln>
                          <a:noFill/>
                        </a:ln>
                        <a:solidFill>
                          <a:srgbClr val="000000"/>
                        </a:solidFill>
                        <a:effectLst/>
                        <a:latin typeface="Calibri" pitchFamily="34" charset="0"/>
                        <a:cs typeface="Calibri" pitchFamily="34" charset="0"/>
                      </a:endParaRPr>
                    </a:p>
                    <a:p>
                      <a:pPr marL="0" marR="0" lvl="0" indent="0" algn="l" defTabSz="914400" rtl="0" eaLnBrk="1" fontAlgn="base" latinLnBrk="0" hangingPunct="1">
                        <a:lnSpc>
                          <a:spcPts val="1300"/>
                        </a:lnSpc>
                        <a:spcBef>
                          <a:spcPct val="0"/>
                        </a:spcBef>
                        <a:spcAft>
                          <a:spcPct val="0"/>
                        </a:spcAft>
                        <a:buClrTx/>
                        <a:buSzTx/>
                        <a:buFontTx/>
                        <a:buNone/>
                        <a:tabLst>
                          <a:tab pos="514350" algn="l"/>
                          <a:tab pos="685800" algn="l"/>
                        </a:tabLst>
                      </a:pPr>
                      <a:r>
                        <a:rPr kumimoji="0" lang="en-US" sz="1400" b="1" i="0" u="none" strike="noStrike" cap="none" normalizeH="0" baseline="0" dirty="0" smtClean="0">
                          <a:ln>
                            <a:noFill/>
                          </a:ln>
                          <a:solidFill>
                            <a:srgbClr val="000000"/>
                          </a:solidFill>
                          <a:effectLst/>
                          <a:latin typeface="Calibri" pitchFamily="34" charset="0"/>
                          <a:cs typeface="Calibri" pitchFamily="34" charset="0"/>
                        </a:rPr>
                        <a:t>P. 11.5.2</a:t>
                      </a:r>
                    </a:p>
                    <a:p>
                      <a:pPr marL="0" marR="0" lvl="0" indent="0" algn="l" defTabSz="914400" rtl="0" eaLnBrk="1" fontAlgn="base" latinLnBrk="0" hangingPunct="1">
                        <a:lnSpc>
                          <a:spcPts val="1300"/>
                        </a:lnSpc>
                        <a:spcBef>
                          <a:spcPct val="0"/>
                        </a:spcBef>
                        <a:spcAft>
                          <a:spcPct val="0"/>
                        </a:spcAft>
                        <a:buClrTx/>
                        <a:buSzTx/>
                        <a:buFontTx/>
                        <a:buNone/>
                        <a:tabLst>
                          <a:tab pos="514350" algn="l"/>
                          <a:tab pos="685800" algn="l"/>
                        </a:tabLst>
                      </a:pPr>
                      <a:r>
                        <a:rPr kumimoji="0" lang="en-US" sz="1400" b="1" i="0" u="none" strike="noStrike" cap="none" normalizeH="0" baseline="0" dirty="0" smtClean="0">
                          <a:ln>
                            <a:noFill/>
                          </a:ln>
                          <a:solidFill>
                            <a:srgbClr val="000000"/>
                          </a:solidFill>
                          <a:effectLst/>
                          <a:latin typeface="Calibri" pitchFamily="34" charset="0"/>
                          <a:cs typeface="Calibri" pitchFamily="34" charset="0"/>
                        </a:rPr>
                        <a:t>P. 11.5.3</a:t>
                      </a:r>
                    </a:p>
                    <a:p>
                      <a:pPr marL="0" marR="0" lvl="0" indent="0" algn="l" defTabSz="914400" rtl="0" eaLnBrk="1" fontAlgn="base" latinLnBrk="0" hangingPunct="1">
                        <a:lnSpc>
                          <a:spcPts val="1300"/>
                        </a:lnSpc>
                        <a:spcBef>
                          <a:spcPct val="0"/>
                        </a:spcBef>
                        <a:spcAft>
                          <a:spcPct val="0"/>
                        </a:spcAft>
                        <a:buClrTx/>
                        <a:buSzTx/>
                        <a:buFontTx/>
                        <a:buNone/>
                        <a:tabLst>
                          <a:tab pos="514350" algn="l"/>
                          <a:tab pos="685800" algn="l"/>
                        </a:tabLst>
                      </a:pPr>
                      <a:r>
                        <a:rPr kumimoji="0" lang="en-US" sz="1400" b="1" i="0" u="none" strike="noStrike" cap="none" normalizeH="0" baseline="0" dirty="0" smtClean="0">
                          <a:ln>
                            <a:noFill/>
                          </a:ln>
                          <a:solidFill>
                            <a:srgbClr val="000000"/>
                          </a:solidFill>
                          <a:effectLst/>
                          <a:latin typeface="Calibri" pitchFamily="34" charset="0"/>
                          <a:cs typeface="Calibri" pitchFamily="34" charset="0"/>
                        </a:rPr>
                        <a:t>P. 11.5.5</a:t>
                      </a:r>
                    </a:p>
                    <a:p>
                      <a:pPr marL="0" marR="0" lvl="0" indent="0" algn="l" defTabSz="914400" rtl="0" eaLnBrk="1" fontAlgn="base" latinLnBrk="0" hangingPunct="1">
                        <a:lnSpc>
                          <a:spcPts val="1300"/>
                        </a:lnSpc>
                        <a:spcBef>
                          <a:spcPct val="0"/>
                        </a:spcBef>
                        <a:spcAft>
                          <a:spcPct val="0"/>
                        </a:spcAft>
                        <a:buClrTx/>
                        <a:buSzTx/>
                        <a:buFontTx/>
                        <a:buNone/>
                        <a:tabLst>
                          <a:tab pos="514350" algn="l"/>
                          <a:tab pos="685800" algn="l"/>
                        </a:tabLst>
                      </a:pPr>
                      <a:r>
                        <a:rPr kumimoji="0" lang="en-US" sz="1400" b="1" i="0" u="none" strike="noStrike" cap="none" normalizeH="0" baseline="0" dirty="0" smtClean="0">
                          <a:ln>
                            <a:noFill/>
                          </a:ln>
                          <a:solidFill>
                            <a:srgbClr val="000000"/>
                          </a:solidFill>
                          <a:effectLst/>
                          <a:latin typeface="Calibri" pitchFamily="34" charset="0"/>
                          <a:cs typeface="Calibri" pitchFamily="34" charset="0"/>
                        </a:rPr>
                        <a:t>P. 11.5.6</a:t>
                      </a:r>
                    </a:p>
                    <a:p>
                      <a:pPr marL="0" marR="0" lvl="0" indent="0" algn="l" defTabSz="914400" rtl="0" eaLnBrk="1" fontAlgn="base" latinLnBrk="0" hangingPunct="1">
                        <a:lnSpc>
                          <a:spcPts val="1300"/>
                        </a:lnSpc>
                        <a:spcBef>
                          <a:spcPct val="0"/>
                        </a:spcBef>
                        <a:spcAft>
                          <a:spcPct val="0"/>
                        </a:spcAft>
                        <a:buClrTx/>
                        <a:buSzTx/>
                        <a:buFontTx/>
                        <a:buNone/>
                        <a:tabLst>
                          <a:tab pos="514350" algn="l"/>
                          <a:tab pos="685800" algn="l"/>
                        </a:tabLst>
                      </a:pPr>
                      <a:r>
                        <a:rPr kumimoji="0" lang="en-US" sz="1400" b="1" i="0" u="none" strike="noStrike" cap="none" normalizeH="0" baseline="0" dirty="0" smtClean="0">
                          <a:ln>
                            <a:noFill/>
                          </a:ln>
                          <a:solidFill>
                            <a:srgbClr val="000000"/>
                          </a:solidFill>
                          <a:effectLst/>
                          <a:latin typeface="Calibri" pitchFamily="34" charset="0"/>
                          <a:cs typeface="Calibri" pitchFamily="34" charset="0"/>
                        </a:rPr>
                        <a:t>P. 11.6.1</a:t>
                      </a:r>
                    </a:p>
                    <a:p>
                      <a:pPr marL="0" marR="0" lvl="0" indent="0" algn="l" defTabSz="914400" rtl="0" eaLnBrk="1" fontAlgn="base" latinLnBrk="0" hangingPunct="1">
                        <a:lnSpc>
                          <a:spcPts val="1300"/>
                        </a:lnSpc>
                        <a:spcBef>
                          <a:spcPct val="0"/>
                        </a:spcBef>
                        <a:spcAft>
                          <a:spcPct val="0"/>
                        </a:spcAft>
                        <a:buClrTx/>
                        <a:buSzTx/>
                        <a:buFontTx/>
                        <a:buNone/>
                        <a:tabLst>
                          <a:tab pos="514350" algn="l"/>
                          <a:tab pos="685800" algn="l"/>
                        </a:tabLst>
                      </a:pPr>
                      <a:r>
                        <a:rPr kumimoji="0" lang="en-US" sz="1400" b="1" i="0" u="none" strike="noStrike" cap="none" normalizeH="0" baseline="0" dirty="0" smtClean="0">
                          <a:ln>
                            <a:noFill/>
                          </a:ln>
                          <a:solidFill>
                            <a:srgbClr val="000000"/>
                          </a:solidFill>
                          <a:effectLst/>
                          <a:latin typeface="Calibri" pitchFamily="34" charset="0"/>
                          <a:cs typeface="Calibri" pitchFamily="34" charset="0"/>
                        </a:rPr>
                        <a:t>P. 11.6.2</a:t>
                      </a:r>
                    </a:p>
                    <a:p>
                      <a:pPr marL="0" marR="0" lvl="0" indent="0" algn="l" defTabSz="914400" rtl="0" eaLnBrk="1" fontAlgn="base" latinLnBrk="0" hangingPunct="1">
                        <a:lnSpc>
                          <a:spcPts val="1300"/>
                        </a:lnSpc>
                        <a:spcBef>
                          <a:spcPct val="0"/>
                        </a:spcBef>
                        <a:spcAft>
                          <a:spcPct val="0"/>
                        </a:spcAft>
                        <a:buClrTx/>
                        <a:buSzTx/>
                        <a:buFontTx/>
                        <a:buNone/>
                        <a:tabLst>
                          <a:tab pos="514350" algn="l"/>
                          <a:tab pos="685800" algn="l"/>
                        </a:tabLst>
                      </a:pPr>
                      <a:r>
                        <a:rPr kumimoji="0" lang="en-US" sz="1400" b="1" i="0" u="none" strike="noStrike" cap="none" normalizeH="0" baseline="0" dirty="0" smtClean="0">
                          <a:ln>
                            <a:noFill/>
                          </a:ln>
                          <a:solidFill>
                            <a:srgbClr val="000000"/>
                          </a:solidFill>
                          <a:effectLst/>
                          <a:latin typeface="Calibri" pitchFamily="34" charset="0"/>
                          <a:cs typeface="Calibri" pitchFamily="34" charset="0"/>
                        </a:rPr>
                        <a:t>P. 11.6.3</a:t>
                      </a:r>
                    </a:p>
                    <a:p>
                      <a:pPr marL="0" marR="0" lvl="0" indent="0" algn="l" defTabSz="914400" rtl="0" eaLnBrk="1" fontAlgn="base" latinLnBrk="0" hangingPunct="1">
                        <a:lnSpc>
                          <a:spcPts val="1300"/>
                        </a:lnSpc>
                        <a:spcBef>
                          <a:spcPct val="0"/>
                        </a:spcBef>
                        <a:spcAft>
                          <a:spcPct val="0"/>
                        </a:spcAft>
                        <a:buClrTx/>
                        <a:buSzTx/>
                        <a:buFontTx/>
                        <a:buNone/>
                        <a:tabLst>
                          <a:tab pos="514350" algn="l"/>
                          <a:tab pos="685800" algn="l"/>
                        </a:tabLst>
                      </a:pPr>
                      <a:r>
                        <a:rPr kumimoji="0" lang="en-US" sz="1400" b="1" i="0" u="none" strike="noStrike" cap="none" normalizeH="0" baseline="0" dirty="0" smtClean="0">
                          <a:ln>
                            <a:noFill/>
                          </a:ln>
                          <a:solidFill>
                            <a:srgbClr val="000000"/>
                          </a:solidFill>
                          <a:effectLst/>
                          <a:latin typeface="Calibri" pitchFamily="34" charset="0"/>
                          <a:cs typeface="Calibri" pitchFamily="34" charset="0"/>
                        </a:rPr>
                        <a:t>P. 11.6.4</a:t>
                      </a:r>
                    </a:p>
                    <a:p>
                      <a:pPr marL="0" marR="0" lvl="0" indent="0" algn="l" defTabSz="914400" rtl="0" eaLnBrk="1" fontAlgn="base" latinLnBrk="0" hangingPunct="1">
                        <a:lnSpc>
                          <a:spcPts val="1300"/>
                        </a:lnSpc>
                        <a:spcBef>
                          <a:spcPct val="0"/>
                        </a:spcBef>
                        <a:spcAft>
                          <a:spcPct val="0"/>
                        </a:spcAft>
                        <a:buClrTx/>
                        <a:buSzTx/>
                        <a:buFontTx/>
                        <a:buNone/>
                        <a:tabLst>
                          <a:tab pos="514350" algn="l"/>
                          <a:tab pos="685800" algn="l"/>
                        </a:tabLst>
                      </a:pPr>
                      <a:r>
                        <a:rPr kumimoji="0" lang="en-US" sz="1400" b="1" i="0" u="none" strike="noStrike" cap="none" normalizeH="0" baseline="0" dirty="0" smtClean="0">
                          <a:ln>
                            <a:noFill/>
                          </a:ln>
                          <a:solidFill>
                            <a:srgbClr val="000000"/>
                          </a:solidFill>
                          <a:effectLst/>
                          <a:latin typeface="Calibri" pitchFamily="34" charset="0"/>
                          <a:cs typeface="Calibri" pitchFamily="34" charset="0"/>
                        </a:rPr>
                        <a:t>P. 11.6.6</a:t>
                      </a:r>
                    </a:p>
                    <a:p>
                      <a:pPr marL="0" marR="0" lvl="0" indent="0" algn="l" defTabSz="914400" rtl="0" eaLnBrk="1" fontAlgn="base" latinLnBrk="0" hangingPunct="1">
                        <a:lnSpc>
                          <a:spcPts val="1300"/>
                        </a:lnSpc>
                        <a:spcBef>
                          <a:spcPct val="0"/>
                        </a:spcBef>
                        <a:spcAft>
                          <a:spcPct val="0"/>
                        </a:spcAft>
                        <a:buClrTx/>
                        <a:buSzTx/>
                        <a:buFontTx/>
                        <a:buNone/>
                        <a:tabLst>
                          <a:tab pos="514350" algn="l"/>
                          <a:tab pos="685800" algn="l"/>
                        </a:tabLst>
                      </a:pPr>
                      <a:r>
                        <a:rPr kumimoji="0" lang="en-US" sz="1400" b="1" i="0" u="none" strike="noStrike" cap="none" normalizeH="0" baseline="0" dirty="0" smtClean="0">
                          <a:ln>
                            <a:noFill/>
                          </a:ln>
                          <a:solidFill>
                            <a:srgbClr val="000000"/>
                          </a:solidFill>
                          <a:effectLst/>
                          <a:latin typeface="Calibri" pitchFamily="34" charset="0"/>
                          <a:cs typeface="Calibri" pitchFamily="34" charset="0"/>
                        </a:rPr>
                        <a:t>P. 11.7.1</a:t>
                      </a:r>
                    </a:p>
                  </a:txBody>
                  <a:tcPr marL="34085" marR="34085" marT="0" marB="0"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ts val="1800"/>
                        </a:lnSpc>
                        <a:spcBef>
                          <a:spcPct val="0"/>
                        </a:spcBef>
                        <a:spcAft>
                          <a:spcPct val="0"/>
                        </a:spcAft>
                        <a:buClrTx/>
                        <a:buSzTx/>
                        <a:buFontTx/>
                        <a:buNone/>
                        <a:tabLst>
                          <a:tab pos="514350" algn="l"/>
                          <a:tab pos="685800" algn="l"/>
                        </a:tabLst>
                      </a:pPr>
                      <a:r>
                        <a:rPr kumimoji="0" lang="en-US" sz="1400" b="0" i="0" u="none" strike="noStrike" cap="none" normalizeH="0" baseline="0" smtClean="0">
                          <a:ln>
                            <a:noFill/>
                          </a:ln>
                          <a:solidFill>
                            <a:srgbClr val="000000"/>
                          </a:solidFill>
                          <a:effectLst/>
                          <a:latin typeface="Calibri" pitchFamily="34" charset="0"/>
                          <a:cs typeface="Calibri" pitchFamily="34" charset="0"/>
                        </a:rPr>
                        <a:t> </a:t>
                      </a:r>
                    </a:p>
                  </a:txBody>
                  <a:tcPr marL="34085" marR="34085" marT="0" marB="0"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ts val="1800"/>
                        </a:lnSpc>
                        <a:spcBef>
                          <a:spcPct val="0"/>
                        </a:spcBef>
                        <a:spcAft>
                          <a:spcPct val="0"/>
                        </a:spcAft>
                        <a:buClrTx/>
                        <a:buSzTx/>
                        <a:buFontTx/>
                        <a:buNone/>
                        <a:tabLst>
                          <a:tab pos="514350" algn="l"/>
                          <a:tab pos="685800" algn="l"/>
                        </a:tabLst>
                      </a:pPr>
                      <a:r>
                        <a:rPr kumimoji="0" lang="en-US" sz="1400" b="0" i="0" u="none" strike="noStrike" cap="none" normalizeH="0" baseline="0" smtClean="0">
                          <a:ln>
                            <a:noFill/>
                          </a:ln>
                          <a:solidFill>
                            <a:srgbClr val="000000"/>
                          </a:solidFill>
                          <a:effectLst/>
                          <a:latin typeface="Calibri" pitchFamily="34" charset="0"/>
                          <a:cs typeface="Calibri" pitchFamily="34" charset="0"/>
                        </a:rPr>
                        <a:t> </a:t>
                      </a:r>
                    </a:p>
                  </a:txBody>
                  <a:tcPr marL="34085" marR="34085" marT="0" marB="0"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ts val="1800"/>
                        </a:lnSpc>
                        <a:spcBef>
                          <a:spcPct val="0"/>
                        </a:spcBef>
                        <a:spcAft>
                          <a:spcPct val="0"/>
                        </a:spcAft>
                        <a:buClrTx/>
                        <a:buSzTx/>
                        <a:buFontTx/>
                        <a:buNone/>
                        <a:tabLst>
                          <a:tab pos="514350" algn="l"/>
                          <a:tab pos="685800" algn="l"/>
                        </a:tabLst>
                      </a:pPr>
                      <a:r>
                        <a:rPr kumimoji="0" lang="en-US" sz="1400" b="0" i="0" u="none" strike="noStrike" cap="none" normalizeH="0" baseline="0" smtClean="0">
                          <a:ln>
                            <a:noFill/>
                          </a:ln>
                          <a:solidFill>
                            <a:srgbClr val="000000"/>
                          </a:solidFill>
                          <a:effectLst/>
                          <a:latin typeface="Calibri" pitchFamily="34" charset="0"/>
                          <a:cs typeface="Calibri" pitchFamily="34" charset="0"/>
                        </a:rPr>
                        <a:t> </a:t>
                      </a:r>
                    </a:p>
                  </a:txBody>
                  <a:tcPr marL="34085" marR="34085" marT="0" marB="0"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ts val="1800"/>
                        </a:lnSpc>
                        <a:spcBef>
                          <a:spcPct val="0"/>
                        </a:spcBef>
                        <a:spcAft>
                          <a:spcPct val="0"/>
                        </a:spcAft>
                        <a:buClrTx/>
                        <a:buSzTx/>
                        <a:buFontTx/>
                        <a:buNone/>
                        <a:tabLst>
                          <a:tab pos="514350" algn="l"/>
                          <a:tab pos="685800" algn="l"/>
                        </a:tabLst>
                      </a:pPr>
                      <a:r>
                        <a:rPr kumimoji="0" lang="en-US" sz="1400" b="0" i="0" u="none" strike="noStrike" cap="none" normalizeH="0" baseline="0" dirty="0" smtClean="0">
                          <a:ln>
                            <a:noFill/>
                          </a:ln>
                          <a:solidFill>
                            <a:srgbClr val="000000"/>
                          </a:solidFill>
                          <a:effectLst/>
                          <a:latin typeface="Calibri" pitchFamily="34" charset="0"/>
                          <a:cs typeface="Calibri" pitchFamily="34" charset="0"/>
                        </a:rPr>
                        <a:t> </a:t>
                      </a:r>
                    </a:p>
                  </a:txBody>
                  <a:tcPr marL="34085" marR="34085" marT="0" marB="0"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rgbClr val="FFFF99"/>
                    </a:solidFill>
                  </a:tcPr>
                </a:tc>
              </a:tr>
            </a:tbl>
          </a:graphicData>
        </a:graphic>
      </p:graphicFrame>
      <p:sp>
        <p:nvSpPr>
          <p:cNvPr id="9" name="Rectangle 1"/>
          <p:cNvSpPr>
            <a:spLocks noChangeArrowheads="1"/>
          </p:cNvSpPr>
          <p:nvPr/>
        </p:nvSpPr>
        <p:spPr bwMode="auto">
          <a:xfrm>
            <a:off x="487363" y="112425"/>
            <a:ext cx="8776762" cy="584775"/>
          </a:xfrm>
          <a:prstGeom prst="rect">
            <a:avLst/>
          </a:prstGeom>
          <a:noFill/>
          <a:ln w="57150" cap="flat" cmpd="sng" algn="ctr">
            <a:noFill/>
            <a:prstDash val="solid"/>
            <a:miter lim="800000"/>
            <a:headEnd type="none" w="med" len="med"/>
            <a:tailEnd type="none" w="med" len="med"/>
          </a:ln>
          <a:effectLst/>
        </p:spPr>
        <p:txBody>
          <a:bodyPr wrap="none" anchor="ctr">
            <a:spAutoFit/>
          </a:bodyPr>
          <a:lstStyle/>
          <a:p>
            <a:pPr>
              <a:tabLst>
                <a:tab pos="514350" algn="l"/>
                <a:tab pos="685800" algn="l"/>
              </a:tabLst>
              <a:defRPr/>
            </a:pPr>
            <a:r>
              <a:rPr lang="sv-SE" sz="1600" dirty="0">
                <a:solidFill>
                  <a:srgbClr val="FFFF00"/>
                </a:solidFill>
                <a:effectLst>
                  <a:outerShdw blurRad="38100" dist="38100" dir="2700000" algn="tl">
                    <a:srgbClr val="000000">
                      <a:alpha val="43137"/>
                    </a:srgbClr>
                  </a:outerShdw>
                </a:effectLst>
                <a:latin typeface="Calibri" pitchFamily="34" charset="0"/>
                <a:ea typeface="Times New Roman" pitchFamily="18" charset="0"/>
                <a:cs typeface="Calibri" pitchFamily="34" charset="0"/>
              </a:rPr>
              <a:t>III.5  Pengalaman Dalam Manajemen Usaha dan Pemasaran Teknik   </a:t>
            </a:r>
            <a:r>
              <a:rPr lang="sv-SE" sz="1600" i="1" dirty="0">
                <a:solidFill>
                  <a:srgbClr val="FFFF00"/>
                </a:solidFill>
                <a:effectLst>
                  <a:outerShdw blurRad="38100" dist="38100" dir="2700000" algn="tl">
                    <a:srgbClr val="000000">
                      <a:alpha val="43137"/>
                    </a:srgbClr>
                  </a:outerShdw>
                </a:effectLst>
                <a:latin typeface="Calibri" pitchFamily="34" charset="0"/>
                <a:ea typeface="Times New Roman" pitchFamily="18" charset="0"/>
                <a:cs typeface="Calibri" pitchFamily="34" charset="0"/>
              </a:rPr>
              <a:t>dan/atau </a:t>
            </a:r>
            <a:endParaRPr lang="en-US" sz="1600" dirty="0">
              <a:solidFill>
                <a:srgbClr val="FFFF00"/>
              </a:solidFill>
              <a:effectLst>
                <a:outerShdw blurRad="38100" dist="38100" dir="2700000" algn="tl">
                  <a:srgbClr val="000000">
                    <a:alpha val="43137"/>
                  </a:srgbClr>
                </a:outerShdw>
              </a:effectLst>
              <a:latin typeface="Calibri" pitchFamily="34" charset="0"/>
              <a:cs typeface="Calibri" pitchFamily="34" charset="0"/>
            </a:endParaRPr>
          </a:p>
          <a:p>
            <a:pPr>
              <a:tabLst>
                <a:tab pos="514350" algn="l"/>
                <a:tab pos="685800" algn="l"/>
              </a:tabLst>
              <a:defRPr/>
            </a:pPr>
            <a:r>
              <a:rPr lang="sv-SE" sz="1600" dirty="0">
                <a:solidFill>
                  <a:srgbClr val="FFFF00"/>
                </a:solidFill>
                <a:effectLst>
                  <a:outerShdw blurRad="38100" dist="38100" dir="2700000" algn="tl">
                    <a:srgbClr val="000000">
                      <a:alpha val="43137"/>
                    </a:srgbClr>
                  </a:outerShdw>
                </a:effectLst>
                <a:latin typeface="Calibri" pitchFamily="34" charset="0"/>
                <a:ea typeface="Times New Roman" pitchFamily="18" charset="0"/>
                <a:cs typeface="Calibri" pitchFamily="34" charset="0"/>
              </a:rPr>
              <a:t>Pengalaman Dalam Manajemen Pembangunan dan Pemeliharaan Asset.</a:t>
            </a:r>
            <a:r>
              <a:rPr lang="en-US" sz="1600" dirty="0">
                <a:solidFill>
                  <a:srgbClr val="FFFF00"/>
                </a:solidFill>
                <a:effectLst>
                  <a:outerShdw blurRad="38100" dist="38100" dir="2700000" algn="tl">
                    <a:srgbClr val="000000">
                      <a:alpha val="43137"/>
                    </a:srgbClr>
                  </a:outerShdw>
                </a:effectLst>
                <a:latin typeface="Calibri" pitchFamily="34" charset="0"/>
                <a:ea typeface="Times New Roman" pitchFamily="18" charset="0"/>
                <a:cs typeface="Calibri" pitchFamily="34" charset="0"/>
              </a:rPr>
              <a:t>	                            P 10, P 11</a:t>
            </a:r>
            <a:endParaRPr lang="en-US" sz="1600" dirty="0">
              <a:solidFill>
                <a:srgbClr val="FFFF00"/>
              </a:solidFill>
              <a:effectLst>
                <a:outerShdw blurRad="38100" dist="38100" dir="2700000" algn="tl">
                  <a:srgbClr val="000000">
                    <a:alpha val="43137"/>
                  </a:srgbClr>
                </a:outerShdw>
              </a:effectLst>
              <a:latin typeface="Calibri" pitchFamily="34" charset="0"/>
              <a:cs typeface="Calibri" pitchFamily="34" charset="0"/>
            </a:endParaRPr>
          </a:p>
        </p:txBody>
      </p:sp>
      <p:sp>
        <p:nvSpPr>
          <p:cNvPr id="59443" name="Oval 5"/>
          <p:cNvSpPr>
            <a:spLocks noChangeArrowheads="1"/>
          </p:cNvSpPr>
          <p:nvPr/>
        </p:nvSpPr>
        <p:spPr bwMode="auto">
          <a:xfrm>
            <a:off x="8239125" y="285750"/>
            <a:ext cx="1000125" cy="428625"/>
          </a:xfrm>
          <a:prstGeom prst="ellipse">
            <a:avLst/>
          </a:prstGeom>
          <a:noFill/>
          <a:ln w="38100" algn="ctr">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pPr algn="ctr" eaLnBrk="1" hangingPunct="1">
              <a:lnSpc>
                <a:spcPct val="50000"/>
              </a:lnSpc>
              <a:spcBef>
                <a:spcPct val="45000"/>
              </a:spcBef>
            </a:pPr>
            <a:endParaRPr lang="id-ID"/>
          </a:p>
        </p:txBody>
      </p:sp>
    </p:spTree>
  </p:cSld>
  <p:clrMapOvr>
    <a:masterClrMapping/>
  </p:clrMapOvr>
  <p:transition>
    <p:cover dir="rd"/>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bwMode="auto">
          <a:xfrm>
            <a:off x="-72438" y="1643063"/>
            <a:ext cx="9978437" cy="642937"/>
          </a:xfrm>
          <a:prstGeom prst="rect">
            <a:avLst/>
          </a:prstGeom>
          <a:solidFill>
            <a:schemeClr val="accent5">
              <a:lumMod val="75000"/>
            </a:schemeClr>
          </a:solidFill>
          <a:ln w="5715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50000"/>
              </a:lnSpc>
              <a:spcBef>
                <a:spcPct val="45000"/>
              </a:spcBef>
              <a:spcAft>
                <a:spcPct val="0"/>
              </a:spcAft>
              <a:buClrTx/>
              <a:buSzTx/>
              <a:buFontTx/>
              <a:buNone/>
              <a:tabLst/>
            </a:pPr>
            <a:endParaRPr kumimoji="0" lang="en-US" sz="4400" b="1" i="0" u="none" strike="noStrike" cap="none" normalizeH="0" baseline="0" dirty="0" smtClean="0">
              <a:ln>
                <a:noFill/>
              </a:ln>
              <a:solidFill>
                <a:srgbClr val="FFFFCC"/>
              </a:solidFill>
              <a:effectLst/>
              <a:latin typeface="Calibri" pitchFamily="34" charset="0"/>
              <a:cs typeface="Calibri" pitchFamily="34" charset="0"/>
            </a:endParaRPr>
          </a:p>
        </p:txBody>
      </p:sp>
      <p:sp>
        <p:nvSpPr>
          <p:cNvPr id="6" name="Footer Placeholder 1"/>
          <p:cNvSpPr>
            <a:spLocks noGrp="1"/>
          </p:cNvSpPr>
          <p:nvPr>
            <p:ph type="ftr" sz="quarter" idx="10"/>
          </p:nvPr>
        </p:nvSpPr>
        <p:spPr>
          <a:xfrm>
            <a:off x="166688" y="6500813"/>
            <a:ext cx="3429000" cy="457200"/>
          </a:xfrm>
        </p:spPr>
        <p:txBody>
          <a:bodyPr/>
          <a:lstStyle/>
          <a:p>
            <a:pPr>
              <a:defRPr/>
            </a:pPr>
            <a:r>
              <a:rPr lang="en-US" dirty="0" err="1">
                <a:solidFill>
                  <a:schemeClr val="bg2"/>
                </a:solidFill>
              </a:rPr>
              <a:t>Bakuan</a:t>
            </a:r>
            <a:r>
              <a:rPr lang="en-US" dirty="0">
                <a:solidFill>
                  <a:schemeClr val="bg2"/>
                </a:solidFill>
              </a:rPr>
              <a:t> </a:t>
            </a:r>
            <a:r>
              <a:rPr lang="en-US" dirty="0" err="1">
                <a:solidFill>
                  <a:schemeClr val="bg2"/>
                </a:solidFill>
              </a:rPr>
              <a:t>Kompetensi</a:t>
            </a:r>
            <a:r>
              <a:rPr lang="en-US" dirty="0">
                <a:solidFill>
                  <a:schemeClr val="bg2"/>
                </a:solidFill>
              </a:rPr>
              <a:t> IP </a:t>
            </a:r>
            <a:r>
              <a:rPr lang="en-US" dirty="0" err="1">
                <a:solidFill>
                  <a:schemeClr val="bg2"/>
                </a:solidFill>
              </a:rPr>
              <a:t>Versi</a:t>
            </a:r>
            <a:r>
              <a:rPr lang="en-US" dirty="0">
                <a:solidFill>
                  <a:schemeClr val="bg2"/>
                </a:solidFill>
              </a:rPr>
              <a:t> </a:t>
            </a:r>
            <a:r>
              <a:rPr lang="en-US" dirty="0" err="1">
                <a:solidFill>
                  <a:schemeClr val="bg2"/>
                </a:solidFill>
              </a:rPr>
              <a:t>Ringkas</a:t>
            </a:r>
            <a:endParaRPr lang="en-US" dirty="0">
              <a:solidFill>
                <a:schemeClr val="bg2"/>
              </a:solidFill>
            </a:endParaRPr>
          </a:p>
        </p:txBody>
      </p:sp>
      <p:sp>
        <p:nvSpPr>
          <p:cNvPr id="60419" name="Slide Number Placeholder 2"/>
          <p:cNvSpPr>
            <a:spLocks noGrp="1"/>
          </p:cNvSpPr>
          <p:nvPr>
            <p:ph type="sldNum" sz="quarter" idx="11"/>
          </p:nvPr>
        </p:nvSpPr>
        <p:spPr>
          <a:xfrm>
            <a:off x="8739188" y="6500813"/>
            <a:ext cx="1023937" cy="357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r>
              <a:rPr lang="en-US" sz="1400" b="0" smtClean="0">
                <a:solidFill>
                  <a:schemeClr val="bg2"/>
                </a:solidFill>
                <a:latin typeface="Tahoma" pitchFamily="34" charset="0"/>
              </a:rPr>
              <a:t>Slide </a:t>
            </a:r>
            <a:fld id="{4DCC4DFD-7521-4C8A-9A48-718F9C33CAE5}" type="slidenum">
              <a:rPr lang="en-US" sz="1400" b="0" smtClean="0">
                <a:solidFill>
                  <a:schemeClr val="bg2"/>
                </a:solidFill>
                <a:latin typeface="Tahoma" pitchFamily="34" charset="0"/>
              </a:rPr>
              <a:pPr/>
              <a:t>57</a:t>
            </a:fld>
            <a:endParaRPr lang="en-US" sz="1400" b="0" smtClean="0">
              <a:solidFill>
                <a:schemeClr val="bg2"/>
              </a:solidFill>
              <a:latin typeface="Tahoma" pitchFamily="34" charset="0"/>
            </a:endParaRPr>
          </a:p>
        </p:txBody>
      </p:sp>
      <p:sp>
        <p:nvSpPr>
          <p:cNvPr id="195592" name="Text Box 8"/>
          <p:cNvSpPr txBox="1">
            <a:spLocks noChangeArrowheads="1"/>
          </p:cNvSpPr>
          <p:nvPr/>
        </p:nvSpPr>
        <p:spPr bwMode="auto">
          <a:xfrm>
            <a:off x="-16874" y="1643063"/>
            <a:ext cx="9850437" cy="584775"/>
          </a:xfrm>
          <a:prstGeom prst="rect">
            <a:avLst/>
          </a:prstGeom>
          <a:noFill/>
          <a:ln w="9525">
            <a:noFill/>
            <a:miter lim="800000"/>
            <a:headEnd/>
            <a:tailEnd/>
          </a:ln>
          <a:effectLst/>
        </p:spPr>
        <p:txBody>
          <a:bodyPr>
            <a:spAutoFit/>
          </a:bodyPr>
          <a:lstStyle/>
          <a:p>
            <a:pPr algn="ctr">
              <a:defRPr/>
            </a:pPr>
            <a:r>
              <a:rPr lang="en-US" sz="3200" dirty="0">
                <a:solidFill>
                  <a:srgbClr val="FFFF00"/>
                </a:solidFill>
                <a:effectLst>
                  <a:outerShdw blurRad="38100" dist="38100" dir="2700000" algn="tl">
                    <a:srgbClr val="000000">
                      <a:alpha val="43137"/>
                    </a:srgbClr>
                  </a:outerShdw>
                </a:effectLst>
                <a:latin typeface="Calibri" pitchFamily="34" charset="0"/>
                <a:cs typeface="Calibri" pitchFamily="34" charset="0"/>
              </a:rPr>
              <a:t>BAKUAN </a:t>
            </a:r>
            <a:r>
              <a:rPr lang="en-US" sz="3200" dirty="0" smtClean="0">
                <a:solidFill>
                  <a:srgbClr val="FFFF00"/>
                </a:solidFill>
                <a:effectLst>
                  <a:outerShdw blurRad="38100" dist="38100" dir="2700000" algn="tl">
                    <a:srgbClr val="000000">
                      <a:alpha val="43137"/>
                    </a:srgbClr>
                  </a:outerShdw>
                </a:effectLst>
                <a:latin typeface="Calibri" pitchFamily="34" charset="0"/>
                <a:cs typeface="Calibri" pitchFamily="34" charset="0"/>
              </a:rPr>
              <a:t>KOMPETENSI INSINYUR </a:t>
            </a:r>
            <a:r>
              <a:rPr lang="en-US" sz="3200" dirty="0">
                <a:solidFill>
                  <a:srgbClr val="FFFF00"/>
                </a:solidFill>
                <a:effectLst>
                  <a:outerShdw blurRad="38100" dist="38100" dir="2700000" algn="tl">
                    <a:srgbClr val="000000">
                      <a:alpha val="43137"/>
                    </a:srgbClr>
                  </a:outerShdw>
                </a:effectLst>
                <a:latin typeface="Calibri" pitchFamily="34" charset="0"/>
                <a:cs typeface="Calibri" pitchFamily="34" charset="0"/>
              </a:rPr>
              <a:t>PROFESIONAL</a:t>
            </a:r>
          </a:p>
        </p:txBody>
      </p:sp>
      <p:pic>
        <p:nvPicPr>
          <p:cNvPr id="195601" name="Picture 1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40250" y="116632"/>
            <a:ext cx="917575" cy="1252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195607" name="Text Box 23"/>
          <p:cNvSpPr txBox="1">
            <a:spLocks noChangeArrowheads="1"/>
          </p:cNvSpPr>
          <p:nvPr/>
        </p:nvSpPr>
        <p:spPr bwMode="auto">
          <a:xfrm>
            <a:off x="0" y="2667000"/>
            <a:ext cx="9906000" cy="861774"/>
          </a:xfrm>
          <a:prstGeom prst="rect">
            <a:avLst/>
          </a:prstGeom>
          <a:noFill/>
          <a:ln w="9525">
            <a:noFill/>
            <a:miter lim="800000"/>
            <a:headEnd/>
            <a:tailEnd/>
          </a:ln>
        </p:spPr>
        <p:txBody>
          <a:bodyPr>
            <a:spAutoFit/>
          </a:bodyPr>
          <a:lstStyle/>
          <a:p>
            <a:pPr algn="ctr" eaLnBrk="1" hangingPunct="1">
              <a:defRPr/>
            </a:pPr>
            <a:r>
              <a:rPr lang="en-US" sz="4000" dirty="0">
                <a:solidFill>
                  <a:schemeClr val="bg2"/>
                </a:solidFill>
                <a:latin typeface="Tahoma" pitchFamily="34" charset="0"/>
              </a:rPr>
              <a:t>TERIMA </a:t>
            </a:r>
            <a:r>
              <a:rPr lang="en-US" sz="4000" dirty="0" smtClean="0">
                <a:solidFill>
                  <a:schemeClr val="bg2"/>
                </a:solidFill>
                <a:latin typeface="Tahoma" pitchFamily="34" charset="0"/>
              </a:rPr>
              <a:t>KASIH</a:t>
            </a:r>
            <a:endParaRPr lang="en-US" sz="1000" dirty="0">
              <a:solidFill>
                <a:srgbClr val="FFFFFF"/>
              </a:solidFill>
              <a:latin typeface="Tahoma" pitchFamily="34" charset="0"/>
            </a:endParaRPr>
          </a:p>
          <a:p>
            <a:pPr algn="ctr" eaLnBrk="1" hangingPunct="1">
              <a:defRPr/>
            </a:pPr>
            <a:endParaRPr lang="en-US" sz="1000" dirty="0">
              <a:solidFill>
                <a:srgbClr val="FFFFFF"/>
              </a:solidFill>
              <a:latin typeface="Tahoma" pitchFamily="34" charset="0"/>
            </a:endParaRPr>
          </a:p>
        </p:txBody>
      </p:sp>
      <p:sp>
        <p:nvSpPr>
          <p:cNvPr id="195608" name="Text Box 24"/>
          <p:cNvSpPr txBox="1">
            <a:spLocks noChangeArrowheads="1"/>
          </p:cNvSpPr>
          <p:nvPr/>
        </p:nvSpPr>
        <p:spPr bwMode="auto">
          <a:xfrm>
            <a:off x="0" y="4191000"/>
            <a:ext cx="9906000" cy="2376035"/>
          </a:xfrm>
          <a:prstGeom prst="rect">
            <a:avLst/>
          </a:prstGeom>
          <a:noFill/>
          <a:ln w="9525">
            <a:noFill/>
            <a:miter lim="800000"/>
            <a:headEnd/>
            <a:tailEnd/>
          </a:ln>
        </p:spPr>
        <p:txBody>
          <a:bodyPr wrap="square">
            <a:spAutoFit/>
          </a:bodyPr>
          <a:lstStyle/>
          <a:p>
            <a:pPr algn="ctr" eaLnBrk="1" hangingPunct="1">
              <a:defRPr/>
            </a:pPr>
            <a:r>
              <a:rPr lang="en-US" sz="2800" dirty="0">
                <a:solidFill>
                  <a:schemeClr val="bg2"/>
                </a:solidFill>
                <a:latin typeface="Tahoma" pitchFamily="34" charset="0"/>
              </a:rPr>
              <a:t>Program </a:t>
            </a:r>
            <a:r>
              <a:rPr lang="en-US" sz="2800" dirty="0" err="1" smtClean="0">
                <a:solidFill>
                  <a:schemeClr val="bg2"/>
                </a:solidFill>
                <a:latin typeface="Tahoma" pitchFamily="34" charset="0"/>
              </a:rPr>
              <a:t>Sertifikasi</a:t>
            </a:r>
            <a:r>
              <a:rPr lang="en-US" sz="2800" dirty="0" smtClean="0">
                <a:solidFill>
                  <a:schemeClr val="bg2"/>
                </a:solidFill>
                <a:latin typeface="Tahoma" pitchFamily="34" charset="0"/>
              </a:rPr>
              <a:t> </a:t>
            </a:r>
            <a:r>
              <a:rPr lang="en-US" sz="2800" dirty="0" err="1" smtClean="0">
                <a:solidFill>
                  <a:schemeClr val="bg2"/>
                </a:solidFill>
                <a:latin typeface="Tahoma" pitchFamily="34" charset="0"/>
              </a:rPr>
              <a:t>Insinyur</a:t>
            </a:r>
            <a:r>
              <a:rPr lang="en-US" sz="2800" dirty="0" smtClean="0">
                <a:solidFill>
                  <a:schemeClr val="bg2"/>
                </a:solidFill>
                <a:latin typeface="Tahoma" pitchFamily="34" charset="0"/>
              </a:rPr>
              <a:t> </a:t>
            </a:r>
            <a:r>
              <a:rPr lang="en-US" sz="2800" dirty="0" err="1" smtClean="0">
                <a:solidFill>
                  <a:schemeClr val="bg2"/>
                </a:solidFill>
                <a:latin typeface="Tahoma" pitchFamily="34" charset="0"/>
              </a:rPr>
              <a:t>Profesional</a:t>
            </a:r>
            <a:r>
              <a:rPr lang="en-US" sz="2800" dirty="0" smtClean="0">
                <a:solidFill>
                  <a:schemeClr val="bg2"/>
                </a:solidFill>
                <a:latin typeface="Tahoma" pitchFamily="34" charset="0"/>
              </a:rPr>
              <a:t> </a:t>
            </a:r>
          </a:p>
          <a:p>
            <a:pPr algn="ctr" eaLnBrk="1" hangingPunct="1">
              <a:defRPr/>
            </a:pPr>
            <a:r>
              <a:rPr lang="en-US" sz="2800" dirty="0" err="1" smtClean="0">
                <a:solidFill>
                  <a:schemeClr val="bg2"/>
                </a:solidFill>
                <a:latin typeface="Tahoma" pitchFamily="34" charset="0"/>
              </a:rPr>
              <a:t>Kementerian</a:t>
            </a:r>
            <a:r>
              <a:rPr lang="en-US" sz="2800" dirty="0" smtClean="0">
                <a:solidFill>
                  <a:schemeClr val="bg2"/>
                </a:solidFill>
                <a:latin typeface="Tahoma" pitchFamily="34" charset="0"/>
              </a:rPr>
              <a:t> </a:t>
            </a:r>
            <a:r>
              <a:rPr lang="en-US" sz="2800" dirty="0" err="1" smtClean="0">
                <a:solidFill>
                  <a:schemeClr val="bg2"/>
                </a:solidFill>
                <a:latin typeface="Tahoma" pitchFamily="34" charset="0"/>
              </a:rPr>
              <a:t>Riset</a:t>
            </a:r>
            <a:r>
              <a:rPr lang="en-US" sz="2800" dirty="0" smtClean="0">
                <a:solidFill>
                  <a:schemeClr val="bg2"/>
                </a:solidFill>
                <a:latin typeface="Tahoma" pitchFamily="34" charset="0"/>
              </a:rPr>
              <a:t> </a:t>
            </a:r>
            <a:r>
              <a:rPr lang="en-US" sz="2800" dirty="0" err="1" smtClean="0">
                <a:solidFill>
                  <a:schemeClr val="bg2"/>
                </a:solidFill>
                <a:latin typeface="Tahoma" pitchFamily="34" charset="0"/>
              </a:rPr>
              <a:t>Teknologi</a:t>
            </a:r>
            <a:r>
              <a:rPr lang="en-US" sz="2800" dirty="0" smtClean="0">
                <a:solidFill>
                  <a:schemeClr val="bg2"/>
                </a:solidFill>
                <a:latin typeface="Tahoma" pitchFamily="34" charset="0"/>
              </a:rPr>
              <a:t> </a:t>
            </a:r>
            <a:r>
              <a:rPr lang="en-US" sz="2800" dirty="0" err="1" smtClean="0">
                <a:solidFill>
                  <a:schemeClr val="bg2"/>
                </a:solidFill>
                <a:latin typeface="Tahoma" pitchFamily="34" charset="0"/>
              </a:rPr>
              <a:t>dan</a:t>
            </a:r>
            <a:r>
              <a:rPr lang="en-US" sz="2800" dirty="0" smtClean="0">
                <a:solidFill>
                  <a:schemeClr val="bg2"/>
                </a:solidFill>
                <a:latin typeface="Tahoma" pitchFamily="34" charset="0"/>
              </a:rPr>
              <a:t> </a:t>
            </a:r>
            <a:r>
              <a:rPr lang="en-US" sz="2800" dirty="0" err="1" smtClean="0">
                <a:solidFill>
                  <a:schemeClr val="bg2"/>
                </a:solidFill>
                <a:latin typeface="Tahoma" pitchFamily="34" charset="0"/>
              </a:rPr>
              <a:t>Pendidikan</a:t>
            </a:r>
            <a:r>
              <a:rPr lang="en-US" sz="2800" dirty="0" smtClean="0">
                <a:solidFill>
                  <a:schemeClr val="bg2"/>
                </a:solidFill>
                <a:latin typeface="Tahoma" pitchFamily="34" charset="0"/>
              </a:rPr>
              <a:t> </a:t>
            </a:r>
            <a:r>
              <a:rPr lang="en-US" sz="2800" dirty="0" err="1" smtClean="0">
                <a:solidFill>
                  <a:schemeClr val="bg2"/>
                </a:solidFill>
                <a:latin typeface="Tahoma" pitchFamily="34" charset="0"/>
              </a:rPr>
              <a:t>Tinggi</a:t>
            </a:r>
            <a:endParaRPr lang="en-US" sz="2800" dirty="0" smtClean="0">
              <a:solidFill>
                <a:schemeClr val="bg2"/>
              </a:solidFill>
              <a:latin typeface="Tahoma" pitchFamily="34" charset="0"/>
            </a:endParaRPr>
          </a:p>
          <a:p>
            <a:pPr algn="ctr" eaLnBrk="1" hangingPunct="1">
              <a:defRPr/>
            </a:pPr>
            <a:endParaRPr lang="en-US" sz="2800" dirty="0" smtClean="0">
              <a:solidFill>
                <a:schemeClr val="bg2"/>
              </a:solidFill>
              <a:latin typeface="Tahoma" pitchFamily="34" charset="0"/>
            </a:endParaRPr>
          </a:p>
          <a:p>
            <a:pPr algn="ctr" eaLnBrk="1" hangingPunct="1">
              <a:defRPr/>
            </a:pPr>
            <a:r>
              <a:rPr lang="en-US" sz="2000" dirty="0" smtClean="0">
                <a:solidFill>
                  <a:schemeClr val="bg2"/>
                </a:solidFill>
                <a:latin typeface="Tahoma" pitchFamily="34" charset="0"/>
              </a:rPr>
              <a:t>Rudy </a:t>
            </a:r>
            <a:r>
              <a:rPr lang="en-US" sz="2000" dirty="0" err="1" smtClean="0">
                <a:solidFill>
                  <a:schemeClr val="bg2"/>
                </a:solidFill>
                <a:latin typeface="Tahoma" pitchFamily="34" charset="0"/>
              </a:rPr>
              <a:t>Purwondho</a:t>
            </a:r>
            <a:endParaRPr lang="en-US" sz="2000" dirty="0" smtClean="0">
              <a:solidFill>
                <a:schemeClr val="bg2"/>
              </a:solidFill>
              <a:latin typeface="Tahoma" pitchFamily="34" charset="0"/>
            </a:endParaRPr>
          </a:p>
          <a:p>
            <a:pPr algn="ctr" eaLnBrk="1" hangingPunct="1">
              <a:defRPr/>
            </a:pPr>
            <a:r>
              <a:rPr lang="en-US" sz="1800" dirty="0" smtClean="0">
                <a:solidFill>
                  <a:srgbClr val="FFFFFF"/>
                </a:solidFill>
                <a:latin typeface="Tahoma" pitchFamily="34" charset="0"/>
                <a:hlinkClick r:id="rId5"/>
              </a:rPr>
              <a:t>&lt;rpurwondho@gmail.com</a:t>
            </a:r>
            <a:r>
              <a:rPr lang="en-US" sz="1800" dirty="0" smtClean="0">
                <a:solidFill>
                  <a:srgbClr val="FFFFFF"/>
                </a:solidFill>
                <a:latin typeface="Tahoma" pitchFamily="34" charset="0"/>
              </a:rPr>
              <a:t> </a:t>
            </a:r>
            <a:r>
              <a:rPr lang="en-US" sz="1800" dirty="0" err="1" smtClean="0">
                <a:solidFill>
                  <a:srgbClr val="FFFFFF"/>
                </a:solidFill>
                <a:latin typeface="Tahoma" pitchFamily="34" charset="0"/>
              </a:rPr>
              <a:t>atau</a:t>
            </a:r>
            <a:r>
              <a:rPr lang="en-US" sz="1800" dirty="0" smtClean="0">
                <a:solidFill>
                  <a:srgbClr val="FFFFFF"/>
                </a:solidFill>
                <a:latin typeface="Tahoma" pitchFamily="34" charset="0"/>
              </a:rPr>
              <a:t> </a:t>
            </a:r>
            <a:r>
              <a:rPr lang="en-US" sz="1800" u="sng" dirty="0" smtClean="0">
                <a:solidFill>
                  <a:srgbClr val="0000CC"/>
                </a:solidFill>
                <a:latin typeface="Tahoma" pitchFamily="34" charset="0"/>
              </a:rPr>
              <a:t>purwondho@cbn.net.id&gt;</a:t>
            </a:r>
          </a:p>
          <a:p>
            <a:pPr algn="ctr" eaLnBrk="1" hangingPunct="1">
              <a:defRPr/>
            </a:pPr>
            <a:endParaRPr lang="en-US" sz="2000" dirty="0">
              <a:solidFill>
                <a:schemeClr val="bg2"/>
              </a:solidFill>
            </a:endParaRPr>
          </a:p>
          <a:p>
            <a:pPr algn="ctr" eaLnBrk="1" hangingPunct="1">
              <a:lnSpc>
                <a:spcPct val="80000"/>
              </a:lnSpc>
              <a:defRPr/>
            </a:pPr>
            <a:endParaRPr lang="en-US" sz="800" dirty="0">
              <a:solidFill>
                <a:schemeClr val="bg2"/>
              </a:solidFill>
            </a:endParaRPr>
          </a:p>
        </p:txBody>
      </p:sp>
    </p:spTree>
    <p:extLst>
      <p:ext uri="{BB962C8B-B14F-4D97-AF65-F5344CB8AC3E}">
        <p14:creationId xmlns:p14="http://schemas.microsoft.com/office/powerpoint/2010/main" val="3145673297"/>
      </p:ext>
    </p:extLst>
  </p:cSld>
  <p:clrMapOvr>
    <a:masterClrMapping/>
  </p:clrMapOvr>
  <p:transition>
    <p:cover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nodeType="afterEffect">
                                  <p:stCondLst>
                                    <p:cond delay="0"/>
                                  </p:stCondLst>
                                  <p:childTnLst>
                                    <p:set>
                                      <p:cBhvr>
                                        <p:cTn id="6" dur="1" fill="hold">
                                          <p:stCondLst>
                                            <p:cond delay="0"/>
                                          </p:stCondLst>
                                        </p:cTn>
                                        <p:tgtEl>
                                          <p:spTgt spid="195601"/>
                                        </p:tgtEl>
                                        <p:attrNameLst>
                                          <p:attrName>style.visibility</p:attrName>
                                        </p:attrNameLst>
                                      </p:cBhvr>
                                      <p:to>
                                        <p:strVal val="visible"/>
                                      </p:to>
                                    </p:set>
                                    <p:animEffect transition="in" filter="box(out)">
                                      <p:cBhvr>
                                        <p:cTn id="7" dur="500"/>
                                        <p:tgtEl>
                                          <p:spTgt spid="195601"/>
                                        </p:tgtEl>
                                      </p:cBhvr>
                                    </p:animEffect>
                                  </p:childTnLst>
                                  <p:subTnLst>
                                    <p:audio>
                                      <p:cMediaNode>
                                        <p:cTn display="0" masterRel="sameClick">
                                          <p:stCondLst>
                                            <p:cond evt="begin" delay="0">
                                              <p:tn val="5"/>
                                            </p:cond>
                                          </p:stCondLst>
                                          <p:endCondLst>
                                            <p:cond evt="onStopAudio" delay="0">
                                              <p:tgtEl>
                                                <p:sldTgt/>
                                              </p:tgtEl>
                                            </p:cond>
                                          </p:endCondLst>
                                        </p:cTn>
                                        <p:tgtEl>
                                          <p:sndTgt r:embed="rId3" name="camera.wav"/>
                                        </p:tgtEl>
                                      </p:cMediaNode>
                                    </p:audio>
                                  </p:subTnLst>
                                </p:cTn>
                              </p:par>
                            </p:childTnLst>
                          </p:cTn>
                        </p:par>
                        <p:par>
                          <p:cTn id="8" fill="hold" nodeType="afterGroup">
                            <p:stCondLst>
                              <p:cond delay="500"/>
                            </p:stCondLst>
                            <p:childTnLst>
                              <p:par>
                                <p:cTn id="9" presetID="4" presetClass="entr" presetSubtype="32" fill="hold" grpId="0" nodeType="afterEffect">
                                  <p:stCondLst>
                                    <p:cond delay="0"/>
                                  </p:stCondLst>
                                  <p:childTnLst>
                                    <p:set>
                                      <p:cBhvr>
                                        <p:cTn id="10" dur="1" fill="hold">
                                          <p:stCondLst>
                                            <p:cond delay="0"/>
                                          </p:stCondLst>
                                        </p:cTn>
                                        <p:tgtEl>
                                          <p:spTgt spid="195592"/>
                                        </p:tgtEl>
                                        <p:attrNameLst>
                                          <p:attrName>style.visibility</p:attrName>
                                        </p:attrNameLst>
                                      </p:cBhvr>
                                      <p:to>
                                        <p:strVal val="visible"/>
                                      </p:to>
                                    </p:set>
                                    <p:animEffect transition="in" filter="box(out)">
                                      <p:cBhvr>
                                        <p:cTn id="11" dur="500"/>
                                        <p:tgtEl>
                                          <p:spTgt spid="195592"/>
                                        </p:tgtEl>
                                      </p:cBhvr>
                                    </p:animEffect>
                                  </p:childTnLst>
                                  <p:subTnLst>
                                    <p:audio>
                                      <p:cMediaNode>
                                        <p:cTn display="0" masterRel="sameClick">
                                          <p:stCondLst>
                                            <p:cond evt="begin" delay="0">
                                              <p:tn val="9"/>
                                            </p:cond>
                                          </p:stCondLst>
                                          <p:endCondLst>
                                            <p:cond evt="onStopAudio" delay="0">
                                              <p:tgtEl>
                                                <p:sldTgt/>
                                              </p:tgtEl>
                                            </p:cond>
                                          </p:endCondLst>
                                        </p:cTn>
                                        <p:tgtEl>
                                          <p:sndTgt r:embed="rId3" name="camera.wav"/>
                                        </p:tgtEl>
                                      </p:cMediaNode>
                                    </p:audio>
                                  </p:subTnLst>
                                </p:cTn>
                              </p:par>
                            </p:childTnLst>
                          </p:cTn>
                        </p:par>
                        <p:par>
                          <p:cTn id="12" fill="hold" nodeType="afterGroup">
                            <p:stCondLst>
                              <p:cond delay="1000"/>
                            </p:stCondLst>
                            <p:childTnLst>
                              <p:par>
                                <p:cTn id="13" presetID="4" presetClass="entr" presetSubtype="32" fill="hold" grpId="0" nodeType="afterEffect">
                                  <p:stCondLst>
                                    <p:cond delay="0"/>
                                  </p:stCondLst>
                                  <p:childTnLst>
                                    <p:set>
                                      <p:cBhvr>
                                        <p:cTn id="14" dur="1" fill="hold">
                                          <p:stCondLst>
                                            <p:cond delay="0"/>
                                          </p:stCondLst>
                                        </p:cTn>
                                        <p:tgtEl>
                                          <p:spTgt spid="195607"/>
                                        </p:tgtEl>
                                        <p:attrNameLst>
                                          <p:attrName>style.visibility</p:attrName>
                                        </p:attrNameLst>
                                      </p:cBhvr>
                                      <p:to>
                                        <p:strVal val="visible"/>
                                      </p:to>
                                    </p:set>
                                    <p:animEffect transition="in" filter="box(out)">
                                      <p:cBhvr>
                                        <p:cTn id="15" dur="500"/>
                                        <p:tgtEl>
                                          <p:spTgt spid="195607"/>
                                        </p:tgtEl>
                                      </p:cBhvr>
                                    </p:animEffect>
                                  </p:childTnLst>
                                  <p:subTnLst>
                                    <p:audio>
                                      <p:cMediaNode>
                                        <p:cTn display="0" masterRel="sameClick">
                                          <p:stCondLst>
                                            <p:cond evt="begin" delay="0">
                                              <p:tn val="13"/>
                                            </p:cond>
                                          </p:stCondLst>
                                          <p:endCondLst>
                                            <p:cond evt="onStopAudio" delay="0">
                                              <p:tgtEl>
                                                <p:sldTgt/>
                                              </p:tgtEl>
                                            </p:cond>
                                          </p:endCondLst>
                                        </p:cTn>
                                        <p:tgtEl>
                                          <p:sndTgt r:embed="rId3" name="camera.wav"/>
                                        </p:tgtEl>
                                      </p:cMediaNode>
                                    </p:audio>
                                  </p:subTnLst>
                                </p:cTn>
                              </p:par>
                            </p:childTnLst>
                          </p:cTn>
                        </p:par>
                        <p:par>
                          <p:cTn id="16" fill="hold" nodeType="afterGroup">
                            <p:stCondLst>
                              <p:cond delay="1500"/>
                            </p:stCondLst>
                            <p:childTnLst>
                              <p:par>
                                <p:cTn id="17" presetID="4" presetClass="entr" presetSubtype="32" fill="hold" grpId="0" nodeType="afterEffect">
                                  <p:stCondLst>
                                    <p:cond delay="0"/>
                                  </p:stCondLst>
                                  <p:childTnLst>
                                    <p:set>
                                      <p:cBhvr>
                                        <p:cTn id="18" dur="1" fill="hold">
                                          <p:stCondLst>
                                            <p:cond delay="0"/>
                                          </p:stCondLst>
                                        </p:cTn>
                                        <p:tgtEl>
                                          <p:spTgt spid="195608"/>
                                        </p:tgtEl>
                                        <p:attrNameLst>
                                          <p:attrName>style.visibility</p:attrName>
                                        </p:attrNameLst>
                                      </p:cBhvr>
                                      <p:to>
                                        <p:strVal val="visible"/>
                                      </p:to>
                                    </p:set>
                                    <p:animEffect transition="in" filter="box(out)">
                                      <p:cBhvr>
                                        <p:cTn id="19" dur="500"/>
                                        <p:tgtEl>
                                          <p:spTgt spid="195608"/>
                                        </p:tgtEl>
                                      </p:cBhvr>
                                    </p:animEffect>
                                  </p:childTnLst>
                                  <p:subTnLst>
                                    <p:audio>
                                      <p:cMediaNode>
                                        <p:cTn display="0" masterRel="sameClick">
                                          <p:stCondLst>
                                            <p:cond evt="begin" delay="0">
                                              <p:tn val="17"/>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5592" grpId="0" autoUpdateAnimBg="0"/>
      <p:bldP spid="195607" grpId="0" autoUpdateAnimBg="0"/>
      <p:bldP spid="195608"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Rectangle 4"/>
          <p:cNvSpPr/>
          <p:nvPr/>
        </p:nvSpPr>
        <p:spPr bwMode="auto">
          <a:xfrm>
            <a:off x="0" y="0"/>
            <a:ext cx="9906000" cy="1087879"/>
          </a:xfrm>
          <a:prstGeom prst="rect">
            <a:avLst/>
          </a:prstGeom>
          <a:solidFill>
            <a:schemeClr val="accent5">
              <a:lumMod val="75000"/>
            </a:schemeClr>
          </a:solidFill>
          <a:ln w="5715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50000"/>
              </a:lnSpc>
              <a:spcBef>
                <a:spcPct val="45000"/>
              </a:spcBef>
              <a:spcAft>
                <a:spcPct val="0"/>
              </a:spcAft>
              <a:buClrTx/>
              <a:buSzTx/>
              <a:buFontTx/>
              <a:buNone/>
              <a:tabLst/>
            </a:pPr>
            <a:endParaRPr kumimoji="0" lang="en-US" sz="4400" b="1" i="0" u="none" strike="noStrike" cap="none" normalizeH="0" baseline="0" dirty="0" smtClean="0">
              <a:ln>
                <a:noFill/>
              </a:ln>
              <a:solidFill>
                <a:srgbClr val="FFFFCC"/>
              </a:solidFill>
              <a:effectLst/>
              <a:latin typeface="Calibri" pitchFamily="34" charset="0"/>
              <a:cs typeface="Calibri" pitchFamily="34" charset="0"/>
            </a:endParaRPr>
          </a:p>
        </p:txBody>
      </p:sp>
      <p:sp>
        <p:nvSpPr>
          <p:cNvPr id="11266" name="Footer Placeholder 1"/>
          <p:cNvSpPr>
            <a:spLocks noGrp="1"/>
          </p:cNvSpPr>
          <p:nvPr>
            <p:ph type="ftr" sz="quarter" idx="10"/>
          </p:nvPr>
        </p:nvSpPr>
        <p:spPr>
          <a:xfrm>
            <a:off x="95250" y="6500813"/>
            <a:ext cx="3429000" cy="457200"/>
          </a:xfrm>
        </p:spPr>
        <p:txBody>
          <a:bodyPr/>
          <a:lstStyle/>
          <a:p>
            <a:pPr>
              <a:defRPr/>
            </a:pPr>
            <a:r>
              <a:rPr lang="en-US" dirty="0" err="1" smtClean="0">
                <a:solidFill>
                  <a:schemeClr val="bg2"/>
                </a:solidFill>
              </a:rPr>
              <a:t>Bakuan</a:t>
            </a:r>
            <a:r>
              <a:rPr lang="en-US" dirty="0" smtClean="0">
                <a:solidFill>
                  <a:schemeClr val="bg2"/>
                </a:solidFill>
              </a:rPr>
              <a:t> </a:t>
            </a:r>
            <a:r>
              <a:rPr lang="en-US" dirty="0" err="1" smtClean="0">
                <a:solidFill>
                  <a:schemeClr val="bg2"/>
                </a:solidFill>
              </a:rPr>
              <a:t>Kompetensi</a:t>
            </a:r>
            <a:r>
              <a:rPr lang="en-US" dirty="0" smtClean="0">
                <a:solidFill>
                  <a:schemeClr val="bg2"/>
                </a:solidFill>
              </a:rPr>
              <a:t> IP </a:t>
            </a:r>
            <a:r>
              <a:rPr lang="en-US" dirty="0" err="1" smtClean="0">
                <a:solidFill>
                  <a:schemeClr val="bg2"/>
                </a:solidFill>
              </a:rPr>
              <a:t>versi</a:t>
            </a:r>
            <a:r>
              <a:rPr lang="en-US" dirty="0" smtClean="0">
                <a:solidFill>
                  <a:schemeClr val="bg2"/>
                </a:solidFill>
              </a:rPr>
              <a:t> </a:t>
            </a:r>
            <a:r>
              <a:rPr lang="en-US" dirty="0" err="1" smtClean="0">
                <a:solidFill>
                  <a:schemeClr val="bg2"/>
                </a:solidFill>
              </a:rPr>
              <a:t>Ringkas</a:t>
            </a:r>
            <a:endParaRPr lang="en-US" dirty="0" smtClean="0">
              <a:solidFill>
                <a:schemeClr val="bg2"/>
              </a:solidFill>
            </a:endParaRPr>
          </a:p>
        </p:txBody>
      </p:sp>
      <p:sp>
        <p:nvSpPr>
          <p:cNvPr id="8195" name="Slide Number Placeholder 2"/>
          <p:cNvSpPr>
            <a:spLocks noGrp="1"/>
          </p:cNvSpPr>
          <p:nvPr>
            <p:ph type="sldNum" sz="quarter" idx="11"/>
          </p:nvPr>
        </p:nvSpPr>
        <p:spPr>
          <a:xfrm>
            <a:off x="8382000" y="6500813"/>
            <a:ext cx="1398588"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r>
              <a:rPr lang="en-US" sz="1400" b="0" smtClean="0">
                <a:solidFill>
                  <a:schemeClr val="tx1"/>
                </a:solidFill>
                <a:latin typeface="Tahoma" pitchFamily="34" charset="0"/>
              </a:rPr>
              <a:t>Slide </a:t>
            </a:r>
            <a:fld id="{C9BA7DC7-F01C-49C3-9EE0-DD2228A512F9}" type="slidenum">
              <a:rPr lang="en-US" sz="1400" b="0" smtClean="0">
                <a:solidFill>
                  <a:schemeClr val="tx1"/>
                </a:solidFill>
                <a:latin typeface="Tahoma" pitchFamily="34" charset="0"/>
              </a:rPr>
              <a:pPr/>
              <a:t>6</a:t>
            </a:fld>
            <a:endParaRPr lang="en-US" sz="1400" b="0" smtClean="0">
              <a:solidFill>
                <a:schemeClr val="tx1"/>
              </a:solidFill>
              <a:latin typeface="Tahoma" pitchFamily="34" charset="0"/>
            </a:endParaRPr>
          </a:p>
        </p:txBody>
      </p:sp>
      <p:sp>
        <p:nvSpPr>
          <p:cNvPr id="249858" name="Text Box 2"/>
          <p:cNvSpPr txBox="1">
            <a:spLocks noChangeArrowheads="1"/>
          </p:cNvSpPr>
          <p:nvPr/>
        </p:nvSpPr>
        <p:spPr bwMode="auto">
          <a:xfrm>
            <a:off x="100013" y="230188"/>
            <a:ext cx="9677400" cy="5984875"/>
          </a:xfrm>
          <a:prstGeom prst="rect">
            <a:avLst/>
          </a:prstGeom>
          <a:noFill/>
          <a:ln w="12700">
            <a:noFill/>
            <a:miter lim="800000"/>
            <a:headEnd/>
            <a:tailEnd/>
          </a:ln>
        </p:spPr>
        <p:txBody>
          <a:bodyPr>
            <a:spAutoFit/>
          </a:bodyPr>
          <a:lstStyle/>
          <a:p>
            <a:pPr algn="ctr" eaLnBrk="1" hangingPunct="1">
              <a:defRPr/>
            </a:pPr>
            <a:r>
              <a:rPr lang="en-US" dirty="0">
                <a:solidFill>
                  <a:srgbClr val="FFFF00"/>
                </a:solidFill>
                <a:latin typeface="Calibri" pitchFamily="34" charset="0"/>
                <a:cs typeface="Calibri" pitchFamily="34" charset="0"/>
              </a:rPr>
              <a:t>“ </a:t>
            </a:r>
            <a:r>
              <a:rPr lang="en-US" i="1" dirty="0">
                <a:solidFill>
                  <a:srgbClr val="FFFF00"/>
                </a:solidFill>
                <a:latin typeface="Calibri" pitchFamily="34" charset="0"/>
                <a:cs typeface="Calibri" pitchFamily="34" charset="0"/>
              </a:rPr>
              <a:t>G E N E R I K</a:t>
            </a:r>
            <a:r>
              <a:rPr lang="en-US" dirty="0">
                <a:solidFill>
                  <a:srgbClr val="FFFF00"/>
                </a:solidFill>
                <a:latin typeface="Calibri" pitchFamily="34" charset="0"/>
                <a:cs typeface="Calibri" pitchFamily="34" charset="0"/>
              </a:rPr>
              <a:t> “</a:t>
            </a:r>
          </a:p>
          <a:p>
            <a:pPr algn="ctr" eaLnBrk="1" hangingPunct="1">
              <a:defRPr/>
            </a:pPr>
            <a:endParaRPr lang="en-US" sz="800" dirty="0">
              <a:solidFill>
                <a:schemeClr val="tx2"/>
              </a:solidFill>
              <a:latin typeface="Calibri" pitchFamily="34" charset="0"/>
              <a:cs typeface="Calibri" pitchFamily="34" charset="0"/>
            </a:endParaRPr>
          </a:p>
          <a:p>
            <a:pPr algn="ctr" eaLnBrk="1" hangingPunct="1">
              <a:defRPr/>
            </a:pPr>
            <a:endParaRPr lang="en-US" sz="800" dirty="0">
              <a:solidFill>
                <a:schemeClr val="tx2"/>
              </a:solidFill>
              <a:latin typeface="Calibri" pitchFamily="34" charset="0"/>
              <a:cs typeface="Calibri" pitchFamily="34" charset="0"/>
            </a:endParaRPr>
          </a:p>
          <a:p>
            <a:pPr algn="ctr" eaLnBrk="1" hangingPunct="1">
              <a:defRPr/>
            </a:pPr>
            <a:r>
              <a:rPr lang="en-US" sz="3600" dirty="0">
                <a:solidFill>
                  <a:schemeClr val="accent5">
                    <a:lumMod val="50000"/>
                  </a:schemeClr>
                </a:solidFill>
                <a:latin typeface="Calibri" pitchFamily="34" charset="0"/>
                <a:cs typeface="Calibri" pitchFamily="34" charset="0"/>
              </a:rPr>
              <a:t>RUMUSAN BAKUAN KOMPETENSI IP PII</a:t>
            </a:r>
          </a:p>
          <a:p>
            <a:pPr algn="ctr" eaLnBrk="1" hangingPunct="1">
              <a:lnSpc>
                <a:spcPct val="50000"/>
              </a:lnSpc>
              <a:spcBef>
                <a:spcPct val="45000"/>
              </a:spcBef>
              <a:defRPr/>
            </a:pPr>
            <a:r>
              <a:rPr lang="en-US" sz="4000" dirty="0">
                <a:solidFill>
                  <a:schemeClr val="accent5">
                    <a:lumMod val="50000"/>
                  </a:schemeClr>
                </a:solidFill>
                <a:latin typeface="Calibri" pitchFamily="34" charset="0"/>
                <a:cs typeface="Calibri" pitchFamily="34" charset="0"/>
              </a:rPr>
              <a:t>BERSIFAT </a:t>
            </a:r>
            <a:r>
              <a:rPr lang="en-US" sz="4000" i="1" dirty="0">
                <a:solidFill>
                  <a:schemeClr val="accent5">
                    <a:lumMod val="50000"/>
                  </a:schemeClr>
                </a:solidFill>
                <a:latin typeface="Calibri" pitchFamily="34" charset="0"/>
                <a:cs typeface="Calibri" pitchFamily="34" charset="0"/>
              </a:rPr>
              <a:t>GENERIK</a:t>
            </a:r>
            <a:r>
              <a:rPr lang="en-US" sz="4000" dirty="0">
                <a:solidFill>
                  <a:schemeClr val="accent5">
                    <a:lumMod val="50000"/>
                  </a:schemeClr>
                </a:solidFill>
                <a:latin typeface="Calibri" pitchFamily="34" charset="0"/>
                <a:cs typeface="Calibri" pitchFamily="34" charset="0"/>
              </a:rPr>
              <a:t> (‘SERAGAM’)</a:t>
            </a:r>
          </a:p>
          <a:p>
            <a:pPr algn="ctr" eaLnBrk="1" hangingPunct="1">
              <a:lnSpc>
                <a:spcPct val="50000"/>
              </a:lnSpc>
              <a:spcBef>
                <a:spcPct val="45000"/>
              </a:spcBef>
              <a:defRPr/>
            </a:pPr>
            <a:r>
              <a:rPr lang="en-US" sz="3600" dirty="0">
                <a:solidFill>
                  <a:schemeClr val="accent5">
                    <a:lumMod val="50000"/>
                  </a:schemeClr>
                </a:solidFill>
                <a:latin typeface="Calibri" pitchFamily="34" charset="0"/>
                <a:cs typeface="Calibri" pitchFamily="34" charset="0"/>
              </a:rPr>
              <a:t>UNTUK SEMUA </a:t>
            </a:r>
            <a:r>
              <a:rPr lang="en-US" sz="3600" dirty="0">
                <a:solidFill>
                  <a:srgbClr val="FFC000"/>
                </a:solidFill>
                <a:effectLst>
                  <a:outerShdw blurRad="38100" dist="38100" dir="2700000" algn="tl">
                    <a:srgbClr val="000000">
                      <a:alpha val="43137"/>
                    </a:srgbClr>
                  </a:outerShdw>
                </a:effectLst>
                <a:latin typeface="Calibri" pitchFamily="34" charset="0"/>
                <a:cs typeface="Calibri" pitchFamily="34" charset="0"/>
              </a:rPr>
              <a:t>KEJURUAN</a:t>
            </a:r>
          </a:p>
          <a:p>
            <a:pPr algn="ctr" eaLnBrk="1" hangingPunct="1">
              <a:lnSpc>
                <a:spcPct val="50000"/>
              </a:lnSpc>
              <a:spcBef>
                <a:spcPct val="45000"/>
              </a:spcBef>
              <a:defRPr/>
            </a:pPr>
            <a:r>
              <a:rPr lang="en-US" sz="3400" dirty="0">
                <a:solidFill>
                  <a:schemeClr val="accent2">
                    <a:lumMod val="50000"/>
                  </a:schemeClr>
                </a:solidFill>
                <a:latin typeface="Calibri" pitchFamily="34" charset="0"/>
                <a:cs typeface="Calibri" pitchFamily="34" charset="0"/>
              </a:rPr>
              <a:t>(</a:t>
            </a:r>
            <a:r>
              <a:rPr lang="en-US" sz="3400" dirty="0" err="1">
                <a:solidFill>
                  <a:schemeClr val="accent2">
                    <a:lumMod val="50000"/>
                  </a:schemeClr>
                </a:solidFill>
                <a:latin typeface="Calibri" pitchFamily="34" charset="0"/>
                <a:cs typeface="Calibri" pitchFamily="34" charset="0"/>
              </a:rPr>
              <a:t>Teknik</a:t>
            </a:r>
            <a:r>
              <a:rPr lang="en-US" sz="3400" dirty="0">
                <a:solidFill>
                  <a:schemeClr val="accent2">
                    <a:lumMod val="50000"/>
                  </a:schemeClr>
                </a:solidFill>
                <a:latin typeface="Calibri" pitchFamily="34" charset="0"/>
                <a:cs typeface="Calibri" pitchFamily="34" charset="0"/>
              </a:rPr>
              <a:t> </a:t>
            </a:r>
            <a:r>
              <a:rPr lang="en-US" sz="3400" dirty="0" err="1">
                <a:solidFill>
                  <a:schemeClr val="accent2">
                    <a:lumMod val="50000"/>
                  </a:schemeClr>
                </a:solidFill>
                <a:latin typeface="Calibri" pitchFamily="34" charset="0"/>
                <a:cs typeface="Calibri" pitchFamily="34" charset="0"/>
              </a:rPr>
              <a:t>Sipil</a:t>
            </a:r>
            <a:r>
              <a:rPr lang="en-US" sz="3400" dirty="0">
                <a:solidFill>
                  <a:schemeClr val="accent2">
                    <a:lumMod val="50000"/>
                  </a:schemeClr>
                </a:solidFill>
                <a:latin typeface="Calibri" pitchFamily="34" charset="0"/>
                <a:cs typeface="Calibri" pitchFamily="34" charset="0"/>
              </a:rPr>
              <a:t>, </a:t>
            </a:r>
            <a:r>
              <a:rPr lang="en-US" sz="3400" dirty="0" err="1">
                <a:solidFill>
                  <a:schemeClr val="accent2">
                    <a:lumMod val="50000"/>
                  </a:schemeClr>
                </a:solidFill>
                <a:latin typeface="Calibri" pitchFamily="34" charset="0"/>
                <a:cs typeface="Calibri" pitchFamily="34" charset="0"/>
              </a:rPr>
              <a:t>Elektro</a:t>
            </a:r>
            <a:r>
              <a:rPr lang="en-US" sz="3400" dirty="0">
                <a:solidFill>
                  <a:schemeClr val="accent2">
                    <a:lumMod val="50000"/>
                  </a:schemeClr>
                </a:solidFill>
                <a:latin typeface="Calibri" pitchFamily="34" charset="0"/>
                <a:cs typeface="Calibri" pitchFamily="34" charset="0"/>
              </a:rPr>
              <a:t>, </a:t>
            </a:r>
            <a:r>
              <a:rPr lang="en-US" sz="3400" dirty="0" err="1">
                <a:solidFill>
                  <a:schemeClr val="accent2">
                    <a:lumMod val="50000"/>
                  </a:schemeClr>
                </a:solidFill>
                <a:latin typeface="Calibri" pitchFamily="34" charset="0"/>
                <a:cs typeface="Calibri" pitchFamily="34" charset="0"/>
              </a:rPr>
              <a:t>Mesin</a:t>
            </a:r>
            <a:r>
              <a:rPr lang="en-US" sz="3400" dirty="0">
                <a:solidFill>
                  <a:schemeClr val="accent2">
                    <a:lumMod val="50000"/>
                  </a:schemeClr>
                </a:solidFill>
                <a:latin typeface="Calibri" pitchFamily="34" charset="0"/>
                <a:cs typeface="Calibri" pitchFamily="34" charset="0"/>
              </a:rPr>
              <a:t>, Kimia, </a:t>
            </a:r>
            <a:r>
              <a:rPr lang="en-US" sz="3400" dirty="0" err="1">
                <a:solidFill>
                  <a:schemeClr val="accent2">
                    <a:lumMod val="50000"/>
                  </a:schemeClr>
                </a:solidFill>
                <a:latin typeface="Calibri" pitchFamily="34" charset="0"/>
                <a:cs typeface="Calibri" pitchFamily="34" charset="0"/>
              </a:rPr>
              <a:t>dsb</a:t>
            </a:r>
            <a:r>
              <a:rPr lang="en-US" sz="3400" dirty="0">
                <a:solidFill>
                  <a:schemeClr val="accent2">
                    <a:lumMod val="50000"/>
                  </a:schemeClr>
                </a:solidFill>
                <a:latin typeface="Calibri" pitchFamily="34" charset="0"/>
                <a:cs typeface="Calibri" pitchFamily="34" charset="0"/>
              </a:rPr>
              <a:t>.)</a:t>
            </a:r>
          </a:p>
          <a:p>
            <a:pPr algn="ctr" eaLnBrk="1" hangingPunct="1">
              <a:lnSpc>
                <a:spcPct val="50000"/>
              </a:lnSpc>
              <a:spcBef>
                <a:spcPct val="45000"/>
              </a:spcBef>
              <a:defRPr/>
            </a:pPr>
            <a:endParaRPr lang="en-US" sz="800" dirty="0">
              <a:solidFill>
                <a:srgbClr val="FF9900"/>
              </a:solidFill>
              <a:latin typeface="Calibri" pitchFamily="34" charset="0"/>
              <a:cs typeface="Calibri" pitchFamily="34" charset="0"/>
            </a:endParaRPr>
          </a:p>
          <a:p>
            <a:pPr algn="ctr" eaLnBrk="1" hangingPunct="1">
              <a:lnSpc>
                <a:spcPct val="50000"/>
              </a:lnSpc>
              <a:spcBef>
                <a:spcPct val="45000"/>
              </a:spcBef>
              <a:defRPr/>
            </a:pPr>
            <a:endParaRPr lang="en-US" sz="800" dirty="0">
              <a:solidFill>
                <a:srgbClr val="FF9900"/>
              </a:solidFill>
              <a:latin typeface="Calibri" pitchFamily="34" charset="0"/>
              <a:cs typeface="Calibri" pitchFamily="34" charset="0"/>
            </a:endParaRPr>
          </a:p>
          <a:p>
            <a:pPr algn="ctr" eaLnBrk="1" hangingPunct="1">
              <a:lnSpc>
                <a:spcPct val="50000"/>
              </a:lnSpc>
              <a:spcBef>
                <a:spcPct val="45000"/>
              </a:spcBef>
              <a:defRPr/>
            </a:pPr>
            <a:endParaRPr lang="en-US" sz="800" dirty="0">
              <a:solidFill>
                <a:srgbClr val="FF9900"/>
              </a:solidFill>
              <a:latin typeface="Calibri" pitchFamily="34" charset="0"/>
              <a:cs typeface="Calibri" pitchFamily="34" charset="0"/>
            </a:endParaRPr>
          </a:p>
          <a:p>
            <a:pPr algn="ctr" eaLnBrk="1" hangingPunct="1">
              <a:lnSpc>
                <a:spcPct val="50000"/>
              </a:lnSpc>
              <a:spcBef>
                <a:spcPct val="45000"/>
              </a:spcBef>
              <a:defRPr/>
            </a:pPr>
            <a:r>
              <a:rPr lang="en-US" sz="3200" dirty="0">
                <a:solidFill>
                  <a:schemeClr val="accent5">
                    <a:lumMod val="50000"/>
                  </a:schemeClr>
                </a:solidFill>
                <a:latin typeface="Calibri" pitchFamily="34" charset="0"/>
                <a:cs typeface="Calibri" pitchFamily="34" charset="0"/>
              </a:rPr>
              <a:t>KEKHASAN MASING-MASING KEJURUAN</a:t>
            </a:r>
          </a:p>
          <a:p>
            <a:pPr algn="ctr" eaLnBrk="1" hangingPunct="1">
              <a:lnSpc>
                <a:spcPct val="50000"/>
              </a:lnSpc>
              <a:spcBef>
                <a:spcPct val="45000"/>
              </a:spcBef>
              <a:defRPr/>
            </a:pPr>
            <a:r>
              <a:rPr lang="en-US" sz="3200" dirty="0">
                <a:solidFill>
                  <a:schemeClr val="accent5">
                    <a:lumMod val="50000"/>
                  </a:schemeClr>
                </a:solidFill>
                <a:latin typeface="Calibri" pitchFamily="34" charset="0"/>
                <a:cs typeface="Calibri" pitchFamily="34" charset="0"/>
              </a:rPr>
              <a:t>DITERAPKAN DALAM PEMBERIAN NILAI</a:t>
            </a:r>
          </a:p>
          <a:p>
            <a:pPr algn="ctr" eaLnBrk="1" hangingPunct="1">
              <a:lnSpc>
                <a:spcPct val="50000"/>
              </a:lnSpc>
              <a:spcBef>
                <a:spcPct val="45000"/>
              </a:spcBef>
              <a:buFont typeface="Wingdings" pitchFamily="2" charset="2"/>
              <a:buChar char="§"/>
              <a:defRPr/>
            </a:pPr>
            <a:r>
              <a:rPr lang="en-US" sz="3200" dirty="0">
                <a:solidFill>
                  <a:schemeClr val="accent4">
                    <a:lumMod val="50000"/>
                  </a:schemeClr>
                </a:solidFill>
                <a:latin typeface="Calibri" pitchFamily="34" charset="0"/>
                <a:cs typeface="Calibri" pitchFamily="34" charset="0"/>
              </a:rPr>
              <a:t>  KRITERIA PENILAIAN</a:t>
            </a:r>
          </a:p>
          <a:p>
            <a:pPr algn="ctr" eaLnBrk="1" hangingPunct="1">
              <a:lnSpc>
                <a:spcPct val="50000"/>
              </a:lnSpc>
              <a:spcBef>
                <a:spcPct val="45000"/>
              </a:spcBef>
              <a:buFont typeface="Wingdings" pitchFamily="2" charset="2"/>
              <a:buChar char="§"/>
              <a:defRPr/>
            </a:pPr>
            <a:r>
              <a:rPr lang="en-US" sz="3200" dirty="0">
                <a:solidFill>
                  <a:schemeClr val="accent4">
                    <a:lumMod val="50000"/>
                  </a:schemeClr>
                </a:solidFill>
                <a:latin typeface="Calibri" pitchFamily="34" charset="0"/>
                <a:cs typeface="Calibri" pitchFamily="34" charset="0"/>
              </a:rPr>
              <a:t>  JENIS PENGALAMAN</a:t>
            </a:r>
          </a:p>
          <a:p>
            <a:pPr algn="ctr" eaLnBrk="1" hangingPunct="1">
              <a:lnSpc>
                <a:spcPct val="50000"/>
              </a:lnSpc>
              <a:spcBef>
                <a:spcPct val="45000"/>
              </a:spcBef>
              <a:buFont typeface="Wingdings" pitchFamily="2" charset="2"/>
              <a:buChar char="§"/>
              <a:defRPr/>
            </a:pPr>
            <a:r>
              <a:rPr lang="en-US" sz="3200" dirty="0">
                <a:solidFill>
                  <a:schemeClr val="accent4">
                    <a:lumMod val="50000"/>
                  </a:schemeClr>
                </a:solidFill>
                <a:latin typeface="Calibri" pitchFamily="34" charset="0"/>
                <a:cs typeface="Calibri" pitchFamily="34" charset="0"/>
              </a:rPr>
              <a:t>  TOLOK UKUR PENILAIAN</a:t>
            </a:r>
          </a:p>
        </p:txBody>
      </p:sp>
    </p:spTree>
  </p:cSld>
  <p:clrMapOvr>
    <a:masterClrMapping/>
  </p:clrMapOvr>
  <p:transition>
    <p:cover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49858">
                                            <p:txEl>
                                              <p:pRg st="0" end="0"/>
                                            </p:txEl>
                                          </p:spTgt>
                                        </p:tgtEl>
                                        <p:attrNameLst>
                                          <p:attrName>style.visibility</p:attrName>
                                        </p:attrNameLst>
                                      </p:cBhvr>
                                      <p:to>
                                        <p:strVal val="visible"/>
                                      </p:to>
                                    </p:set>
                                    <p:anim calcmode="lin" valueType="num">
                                      <p:cBhvr additive="base">
                                        <p:cTn id="7" dur="500" fill="hold"/>
                                        <p:tgtEl>
                                          <p:spTgt spid="24985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49858">
                                            <p:txEl>
                                              <p:pRg st="0" end="0"/>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par>
                          <p:cTn id="9" fill="hold" nodeType="afterGroup">
                            <p:stCondLst>
                              <p:cond delay="500"/>
                            </p:stCondLst>
                            <p:childTnLst>
                              <p:par>
                                <p:cTn id="10" presetID="2" presetClass="entr" presetSubtype="1" fill="hold" grpId="0" nodeType="afterEffect">
                                  <p:stCondLst>
                                    <p:cond delay="0"/>
                                  </p:stCondLst>
                                  <p:childTnLst>
                                    <p:set>
                                      <p:cBhvr>
                                        <p:cTn id="11" dur="1" fill="hold">
                                          <p:stCondLst>
                                            <p:cond delay="0"/>
                                          </p:stCondLst>
                                        </p:cTn>
                                        <p:tgtEl>
                                          <p:spTgt spid="249858">
                                            <p:txEl>
                                              <p:pRg st="3" end="3"/>
                                            </p:txEl>
                                          </p:spTgt>
                                        </p:tgtEl>
                                        <p:attrNameLst>
                                          <p:attrName>style.visibility</p:attrName>
                                        </p:attrNameLst>
                                      </p:cBhvr>
                                      <p:to>
                                        <p:strVal val="visible"/>
                                      </p:to>
                                    </p:set>
                                    <p:anim calcmode="lin" valueType="num">
                                      <p:cBhvr additive="base">
                                        <p:cTn id="12" dur="500" fill="hold"/>
                                        <p:tgtEl>
                                          <p:spTgt spid="249858">
                                            <p:txEl>
                                              <p:pRg st="3" end="3"/>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49858">
                                            <p:txEl>
                                              <p:pRg st="3" end="3"/>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2" name="camera.wav"/>
                                        </p:tgtEl>
                                      </p:cMediaNode>
                                    </p:audio>
                                  </p:subTnLst>
                                </p:cTn>
                              </p:par>
                            </p:childTnLst>
                          </p:cTn>
                        </p:par>
                        <p:par>
                          <p:cTn id="14" fill="hold" nodeType="afterGroup">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249858">
                                            <p:txEl>
                                              <p:pRg st="4" end="4"/>
                                            </p:txEl>
                                          </p:spTgt>
                                        </p:tgtEl>
                                        <p:attrNameLst>
                                          <p:attrName>style.visibility</p:attrName>
                                        </p:attrNameLst>
                                      </p:cBhvr>
                                      <p:to>
                                        <p:strVal val="visible"/>
                                      </p:to>
                                    </p:set>
                                    <p:anim calcmode="lin" valueType="num">
                                      <p:cBhvr additive="base">
                                        <p:cTn id="17" dur="500" fill="hold"/>
                                        <p:tgtEl>
                                          <p:spTgt spid="249858">
                                            <p:txEl>
                                              <p:pRg st="4" end="4"/>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249858">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2" name="camera.wav"/>
                                        </p:tgtEl>
                                      </p:cMediaNode>
                                    </p:audio>
                                  </p:subTnLst>
                                </p:cTn>
                              </p:par>
                            </p:childTnLst>
                          </p:cTn>
                        </p:par>
                        <p:par>
                          <p:cTn id="19" fill="hold" nodeType="afterGroup">
                            <p:stCondLst>
                              <p:cond delay="1500"/>
                            </p:stCondLst>
                            <p:childTnLst>
                              <p:par>
                                <p:cTn id="20" presetID="2" presetClass="entr" presetSubtype="2" fill="hold" grpId="0" nodeType="afterEffect">
                                  <p:stCondLst>
                                    <p:cond delay="0"/>
                                  </p:stCondLst>
                                  <p:childTnLst>
                                    <p:set>
                                      <p:cBhvr>
                                        <p:cTn id="21" dur="1" fill="hold">
                                          <p:stCondLst>
                                            <p:cond delay="0"/>
                                          </p:stCondLst>
                                        </p:cTn>
                                        <p:tgtEl>
                                          <p:spTgt spid="249858">
                                            <p:txEl>
                                              <p:pRg st="5" end="5"/>
                                            </p:txEl>
                                          </p:spTgt>
                                        </p:tgtEl>
                                        <p:attrNameLst>
                                          <p:attrName>style.visibility</p:attrName>
                                        </p:attrNameLst>
                                      </p:cBhvr>
                                      <p:to>
                                        <p:strVal val="visible"/>
                                      </p:to>
                                    </p:set>
                                    <p:anim calcmode="lin" valueType="num">
                                      <p:cBhvr additive="base">
                                        <p:cTn id="22" dur="500" fill="hold"/>
                                        <p:tgtEl>
                                          <p:spTgt spid="249858">
                                            <p:txEl>
                                              <p:pRg st="5" end="5"/>
                                            </p:txEl>
                                          </p:spTgt>
                                        </p:tgtEl>
                                        <p:attrNameLst>
                                          <p:attrName>ppt_x</p:attrName>
                                        </p:attrNameLst>
                                      </p:cBhvr>
                                      <p:tavLst>
                                        <p:tav tm="0">
                                          <p:val>
                                            <p:strVal val="1+#ppt_w/2"/>
                                          </p:val>
                                        </p:tav>
                                        <p:tav tm="100000">
                                          <p:val>
                                            <p:strVal val="#ppt_x"/>
                                          </p:val>
                                        </p:tav>
                                      </p:tavLst>
                                    </p:anim>
                                    <p:anim calcmode="lin" valueType="num">
                                      <p:cBhvr additive="base">
                                        <p:cTn id="23" dur="500" fill="hold"/>
                                        <p:tgtEl>
                                          <p:spTgt spid="249858">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0"/>
                                            </p:cond>
                                          </p:stCondLst>
                                          <p:endCondLst>
                                            <p:cond evt="onStopAudio" delay="0">
                                              <p:tgtEl>
                                                <p:sldTgt/>
                                              </p:tgtEl>
                                            </p:cond>
                                          </p:endCondLst>
                                        </p:cTn>
                                        <p:tgtEl>
                                          <p:sndTgt r:embed="rId2" name="camera.wav"/>
                                        </p:tgtEl>
                                      </p:cMediaNode>
                                    </p:audio>
                                  </p:subTnLst>
                                </p:cTn>
                              </p:par>
                            </p:childTnLst>
                          </p:cTn>
                        </p:par>
                        <p:par>
                          <p:cTn id="24" fill="hold" nodeType="afterGroup">
                            <p:stCondLst>
                              <p:cond delay="2000"/>
                            </p:stCondLst>
                            <p:childTnLst>
                              <p:par>
                                <p:cTn id="25" presetID="2" presetClass="entr" presetSubtype="2" fill="hold" grpId="0" nodeType="afterEffect">
                                  <p:stCondLst>
                                    <p:cond delay="0"/>
                                  </p:stCondLst>
                                  <p:childTnLst>
                                    <p:set>
                                      <p:cBhvr>
                                        <p:cTn id="26" dur="1" fill="hold">
                                          <p:stCondLst>
                                            <p:cond delay="0"/>
                                          </p:stCondLst>
                                        </p:cTn>
                                        <p:tgtEl>
                                          <p:spTgt spid="249858">
                                            <p:txEl>
                                              <p:pRg st="6" end="6"/>
                                            </p:txEl>
                                          </p:spTgt>
                                        </p:tgtEl>
                                        <p:attrNameLst>
                                          <p:attrName>style.visibility</p:attrName>
                                        </p:attrNameLst>
                                      </p:cBhvr>
                                      <p:to>
                                        <p:strVal val="visible"/>
                                      </p:to>
                                    </p:set>
                                    <p:anim calcmode="lin" valueType="num">
                                      <p:cBhvr additive="base">
                                        <p:cTn id="27" dur="500" fill="hold"/>
                                        <p:tgtEl>
                                          <p:spTgt spid="249858">
                                            <p:txEl>
                                              <p:pRg st="6" end="6"/>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249858">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5"/>
                                            </p:cond>
                                          </p:stCondLst>
                                          <p:endCondLst>
                                            <p:cond evt="onStopAudio" delay="0">
                                              <p:tgtEl>
                                                <p:sldTgt/>
                                              </p:tgtEl>
                                            </p:cond>
                                          </p:endCondLst>
                                        </p:cTn>
                                        <p:tgtEl>
                                          <p:sndTgt r:embed="rId2" name="camera.wav"/>
                                        </p:tgtEl>
                                      </p:cMediaNode>
                                    </p:audio>
                                  </p:subTnLst>
                                </p:cTn>
                              </p:par>
                            </p:childTnLst>
                          </p:cTn>
                        </p:par>
                        <p:par>
                          <p:cTn id="29" fill="hold" nodeType="afterGroup">
                            <p:stCondLst>
                              <p:cond delay="2500"/>
                            </p:stCondLst>
                            <p:childTnLst>
                              <p:par>
                                <p:cTn id="30" presetID="2" presetClass="entr" presetSubtype="4" fill="hold" grpId="0" nodeType="afterEffect">
                                  <p:stCondLst>
                                    <p:cond delay="0"/>
                                  </p:stCondLst>
                                  <p:childTnLst>
                                    <p:set>
                                      <p:cBhvr>
                                        <p:cTn id="31" dur="1" fill="hold">
                                          <p:stCondLst>
                                            <p:cond delay="0"/>
                                          </p:stCondLst>
                                        </p:cTn>
                                        <p:tgtEl>
                                          <p:spTgt spid="249858">
                                            <p:txEl>
                                              <p:pRg st="10" end="10"/>
                                            </p:txEl>
                                          </p:spTgt>
                                        </p:tgtEl>
                                        <p:attrNameLst>
                                          <p:attrName>style.visibility</p:attrName>
                                        </p:attrNameLst>
                                      </p:cBhvr>
                                      <p:to>
                                        <p:strVal val="visible"/>
                                      </p:to>
                                    </p:set>
                                    <p:anim calcmode="lin" valueType="num">
                                      <p:cBhvr additive="base">
                                        <p:cTn id="32" dur="500" fill="hold"/>
                                        <p:tgtEl>
                                          <p:spTgt spid="249858">
                                            <p:txEl>
                                              <p:pRg st="10" end="10"/>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249858">
                                            <p:txEl>
                                              <p:pRg st="10" end="1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0"/>
                                            </p:cond>
                                          </p:stCondLst>
                                          <p:endCondLst>
                                            <p:cond evt="onStopAudio" delay="0">
                                              <p:tgtEl>
                                                <p:sldTgt/>
                                              </p:tgtEl>
                                            </p:cond>
                                          </p:endCondLst>
                                        </p:cTn>
                                        <p:tgtEl>
                                          <p:sndTgt r:embed="rId2" name="camera.wav"/>
                                        </p:tgtEl>
                                      </p:cMediaNode>
                                    </p:audio>
                                  </p:subTnLst>
                                </p:cTn>
                              </p:par>
                            </p:childTnLst>
                          </p:cTn>
                        </p:par>
                        <p:par>
                          <p:cTn id="34" fill="hold" nodeType="afterGroup">
                            <p:stCondLst>
                              <p:cond delay="3000"/>
                            </p:stCondLst>
                            <p:childTnLst>
                              <p:par>
                                <p:cTn id="35" presetID="2" presetClass="entr" presetSubtype="4" fill="hold" grpId="0" nodeType="afterEffect">
                                  <p:stCondLst>
                                    <p:cond delay="0"/>
                                  </p:stCondLst>
                                  <p:childTnLst>
                                    <p:set>
                                      <p:cBhvr>
                                        <p:cTn id="36" dur="1" fill="hold">
                                          <p:stCondLst>
                                            <p:cond delay="0"/>
                                          </p:stCondLst>
                                        </p:cTn>
                                        <p:tgtEl>
                                          <p:spTgt spid="249858">
                                            <p:txEl>
                                              <p:pRg st="11" end="11"/>
                                            </p:txEl>
                                          </p:spTgt>
                                        </p:tgtEl>
                                        <p:attrNameLst>
                                          <p:attrName>style.visibility</p:attrName>
                                        </p:attrNameLst>
                                      </p:cBhvr>
                                      <p:to>
                                        <p:strVal val="visible"/>
                                      </p:to>
                                    </p:set>
                                    <p:anim calcmode="lin" valueType="num">
                                      <p:cBhvr additive="base">
                                        <p:cTn id="37" dur="500" fill="hold"/>
                                        <p:tgtEl>
                                          <p:spTgt spid="249858">
                                            <p:txEl>
                                              <p:pRg st="11" end="1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49858">
                                            <p:txEl>
                                              <p:pRg st="11" end="1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2" name="camera.wav"/>
                                        </p:tgtEl>
                                      </p:cMediaNode>
                                    </p:audio>
                                  </p:subTnLst>
                                </p:cTn>
                              </p:par>
                            </p:childTnLst>
                          </p:cTn>
                        </p:par>
                        <p:par>
                          <p:cTn id="39" fill="hold" nodeType="afterGroup">
                            <p:stCondLst>
                              <p:cond delay="3500"/>
                            </p:stCondLst>
                            <p:childTnLst>
                              <p:par>
                                <p:cTn id="40" presetID="2" presetClass="entr" presetSubtype="4" fill="hold" grpId="0" nodeType="afterEffect">
                                  <p:stCondLst>
                                    <p:cond delay="0"/>
                                  </p:stCondLst>
                                  <p:childTnLst>
                                    <p:set>
                                      <p:cBhvr>
                                        <p:cTn id="41" dur="1" fill="hold">
                                          <p:stCondLst>
                                            <p:cond delay="0"/>
                                          </p:stCondLst>
                                        </p:cTn>
                                        <p:tgtEl>
                                          <p:spTgt spid="249858">
                                            <p:txEl>
                                              <p:pRg st="12" end="12"/>
                                            </p:txEl>
                                          </p:spTgt>
                                        </p:tgtEl>
                                        <p:attrNameLst>
                                          <p:attrName>style.visibility</p:attrName>
                                        </p:attrNameLst>
                                      </p:cBhvr>
                                      <p:to>
                                        <p:strVal val="visible"/>
                                      </p:to>
                                    </p:set>
                                    <p:anim calcmode="lin" valueType="num">
                                      <p:cBhvr additive="base">
                                        <p:cTn id="42" dur="500" fill="hold"/>
                                        <p:tgtEl>
                                          <p:spTgt spid="249858">
                                            <p:txEl>
                                              <p:pRg st="12" end="12"/>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249858">
                                            <p:txEl>
                                              <p:pRg st="12" end="1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0"/>
                                            </p:cond>
                                          </p:stCondLst>
                                          <p:endCondLst>
                                            <p:cond evt="onStopAudio" delay="0">
                                              <p:tgtEl>
                                                <p:sldTgt/>
                                              </p:tgtEl>
                                            </p:cond>
                                          </p:endCondLst>
                                        </p:cTn>
                                        <p:tgtEl>
                                          <p:sndTgt r:embed="rId2" name="camera.wav"/>
                                        </p:tgtEl>
                                      </p:cMediaNode>
                                    </p:audio>
                                  </p:subTnLst>
                                </p:cTn>
                              </p:par>
                            </p:childTnLst>
                          </p:cTn>
                        </p:par>
                        <p:par>
                          <p:cTn id="44" fill="hold" nodeType="afterGroup">
                            <p:stCondLst>
                              <p:cond delay="4000"/>
                            </p:stCondLst>
                            <p:childTnLst>
                              <p:par>
                                <p:cTn id="45" presetID="2" presetClass="entr" presetSubtype="4" fill="hold" grpId="0" nodeType="afterEffect">
                                  <p:stCondLst>
                                    <p:cond delay="0"/>
                                  </p:stCondLst>
                                  <p:childTnLst>
                                    <p:set>
                                      <p:cBhvr>
                                        <p:cTn id="46" dur="1" fill="hold">
                                          <p:stCondLst>
                                            <p:cond delay="0"/>
                                          </p:stCondLst>
                                        </p:cTn>
                                        <p:tgtEl>
                                          <p:spTgt spid="249858">
                                            <p:txEl>
                                              <p:pRg st="13" end="13"/>
                                            </p:txEl>
                                          </p:spTgt>
                                        </p:tgtEl>
                                        <p:attrNameLst>
                                          <p:attrName>style.visibility</p:attrName>
                                        </p:attrNameLst>
                                      </p:cBhvr>
                                      <p:to>
                                        <p:strVal val="visible"/>
                                      </p:to>
                                    </p:set>
                                    <p:anim calcmode="lin" valueType="num">
                                      <p:cBhvr additive="base">
                                        <p:cTn id="47" dur="500" fill="hold"/>
                                        <p:tgtEl>
                                          <p:spTgt spid="249858">
                                            <p:txEl>
                                              <p:pRg st="13" end="13"/>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249858">
                                            <p:txEl>
                                              <p:pRg st="13" end="1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5"/>
                                            </p:cond>
                                          </p:stCondLst>
                                          <p:endCondLst>
                                            <p:cond evt="onStopAudio" delay="0">
                                              <p:tgtEl>
                                                <p:sldTgt/>
                                              </p:tgtEl>
                                            </p:cond>
                                          </p:endCondLst>
                                        </p:cTn>
                                        <p:tgtEl>
                                          <p:sndTgt r:embed="rId2" name="camera.wav"/>
                                        </p:tgtEl>
                                      </p:cMediaNode>
                                    </p:audio>
                                  </p:subTnLst>
                                </p:cTn>
                              </p:par>
                            </p:childTnLst>
                          </p:cTn>
                        </p:par>
                        <p:par>
                          <p:cTn id="49" fill="hold" nodeType="afterGroup">
                            <p:stCondLst>
                              <p:cond delay="4500"/>
                            </p:stCondLst>
                            <p:childTnLst>
                              <p:par>
                                <p:cTn id="50" presetID="2" presetClass="entr" presetSubtype="4" fill="hold" grpId="0" nodeType="afterEffect">
                                  <p:stCondLst>
                                    <p:cond delay="0"/>
                                  </p:stCondLst>
                                  <p:childTnLst>
                                    <p:set>
                                      <p:cBhvr>
                                        <p:cTn id="51" dur="1" fill="hold">
                                          <p:stCondLst>
                                            <p:cond delay="0"/>
                                          </p:stCondLst>
                                        </p:cTn>
                                        <p:tgtEl>
                                          <p:spTgt spid="249858">
                                            <p:txEl>
                                              <p:pRg st="14" end="14"/>
                                            </p:txEl>
                                          </p:spTgt>
                                        </p:tgtEl>
                                        <p:attrNameLst>
                                          <p:attrName>style.visibility</p:attrName>
                                        </p:attrNameLst>
                                      </p:cBhvr>
                                      <p:to>
                                        <p:strVal val="visible"/>
                                      </p:to>
                                    </p:set>
                                    <p:anim calcmode="lin" valueType="num">
                                      <p:cBhvr additive="base">
                                        <p:cTn id="52" dur="500" fill="hold"/>
                                        <p:tgtEl>
                                          <p:spTgt spid="249858">
                                            <p:txEl>
                                              <p:pRg st="14" end="14"/>
                                            </p:txEl>
                                          </p:spTgt>
                                        </p:tgtEl>
                                        <p:attrNameLst>
                                          <p:attrName>ppt_x</p:attrName>
                                        </p:attrNameLst>
                                      </p:cBhvr>
                                      <p:tavLst>
                                        <p:tav tm="0">
                                          <p:val>
                                            <p:strVal val="#ppt_x"/>
                                          </p:val>
                                        </p:tav>
                                        <p:tav tm="100000">
                                          <p:val>
                                            <p:strVal val="#ppt_x"/>
                                          </p:val>
                                        </p:tav>
                                      </p:tavLst>
                                    </p:anim>
                                    <p:anim calcmode="lin" valueType="num">
                                      <p:cBhvr additive="base">
                                        <p:cTn id="53" dur="500" fill="hold"/>
                                        <p:tgtEl>
                                          <p:spTgt spid="249858">
                                            <p:txEl>
                                              <p:pRg st="14" end="14"/>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0"/>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9858"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Box 82"/>
          <p:cNvSpPr txBox="1">
            <a:spLocks noChangeArrowheads="1"/>
          </p:cNvSpPr>
          <p:nvPr/>
        </p:nvSpPr>
        <p:spPr bwMode="auto">
          <a:xfrm>
            <a:off x="2786063" y="6591300"/>
            <a:ext cx="5799137"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000" rIns="72000">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algn="r" eaLnBrk="1" hangingPunct="1">
              <a:lnSpc>
                <a:spcPct val="50000"/>
              </a:lnSpc>
            </a:pPr>
            <a:r>
              <a:rPr lang="id-ID" sz="1400">
                <a:solidFill>
                  <a:schemeClr val="bg2"/>
                </a:solidFill>
              </a:rPr>
              <a:t>PEMUPUKAN  KOMPETENSI dari PENGALAMAN KERJA</a:t>
            </a:r>
          </a:p>
        </p:txBody>
      </p:sp>
      <p:sp>
        <p:nvSpPr>
          <p:cNvPr id="49" name="Freeform 48"/>
          <p:cNvSpPr/>
          <p:nvPr/>
        </p:nvSpPr>
        <p:spPr>
          <a:xfrm>
            <a:off x="3482568" y="1503340"/>
            <a:ext cx="5030426" cy="4140238"/>
          </a:xfrm>
          <a:custGeom>
            <a:avLst/>
            <a:gdLst>
              <a:gd name="connsiteX0" fmla="*/ 0 w 4449170"/>
              <a:gd name="connsiteY0" fmla="*/ 3616657 h 3630305"/>
              <a:gd name="connsiteX1" fmla="*/ 1978926 w 4449170"/>
              <a:gd name="connsiteY1" fmla="*/ 1637732 h 3630305"/>
              <a:gd name="connsiteX2" fmla="*/ 4449170 w 4449170"/>
              <a:gd name="connsiteY2" fmla="*/ 0 h 3630305"/>
              <a:gd name="connsiteX3" fmla="*/ 4449170 w 4449170"/>
              <a:gd name="connsiteY3" fmla="*/ 3630305 h 3630305"/>
              <a:gd name="connsiteX4" fmla="*/ 0 w 4449170"/>
              <a:gd name="connsiteY4" fmla="*/ 3616657 h 3630305"/>
              <a:gd name="connsiteX0" fmla="*/ 0 w 4449170"/>
              <a:gd name="connsiteY0" fmla="*/ 3616657 h 3630305"/>
              <a:gd name="connsiteX1" fmla="*/ 1978926 w 4449170"/>
              <a:gd name="connsiteY1" fmla="*/ 1637732 h 3630305"/>
              <a:gd name="connsiteX2" fmla="*/ 4449170 w 4449170"/>
              <a:gd name="connsiteY2" fmla="*/ 0 h 3630305"/>
              <a:gd name="connsiteX3" fmla="*/ 4449170 w 4449170"/>
              <a:gd name="connsiteY3" fmla="*/ 3630305 h 3630305"/>
              <a:gd name="connsiteX4" fmla="*/ 0 w 4449170"/>
              <a:gd name="connsiteY4" fmla="*/ 3616657 h 3630305"/>
              <a:gd name="connsiteX0" fmla="*/ 0 w 4449170"/>
              <a:gd name="connsiteY0" fmla="*/ 3616657 h 3630305"/>
              <a:gd name="connsiteX1" fmla="*/ 1978926 w 4449170"/>
              <a:gd name="connsiteY1" fmla="*/ 1637732 h 3630305"/>
              <a:gd name="connsiteX2" fmla="*/ 4449170 w 4449170"/>
              <a:gd name="connsiteY2" fmla="*/ 0 h 3630305"/>
              <a:gd name="connsiteX3" fmla="*/ 4449170 w 4449170"/>
              <a:gd name="connsiteY3" fmla="*/ 3630305 h 3630305"/>
              <a:gd name="connsiteX4" fmla="*/ 0 w 4449170"/>
              <a:gd name="connsiteY4" fmla="*/ 3616657 h 3630305"/>
              <a:gd name="connsiteX0" fmla="*/ 0 w 4449170"/>
              <a:gd name="connsiteY0" fmla="*/ 3616657 h 3630305"/>
              <a:gd name="connsiteX1" fmla="*/ 1978926 w 4449170"/>
              <a:gd name="connsiteY1" fmla="*/ 1483381 h 3630305"/>
              <a:gd name="connsiteX2" fmla="*/ 4449170 w 4449170"/>
              <a:gd name="connsiteY2" fmla="*/ 0 h 3630305"/>
              <a:gd name="connsiteX3" fmla="*/ 4449170 w 4449170"/>
              <a:gd name="connsiteY3" fmla="*/ 3630305 h 3630305"/>
              <a:gd name="connsiteX4" fmla="*/ 0 w 4449170"/>
              <a:gd name="connsiteY4" fmla="*/ 3616657 h 3630305"/>
              <a:gd name="connsiteX0" fmla="*/ 0 w 4449170"/>
              <a:gd name="connsiteY0" fmla="*/ 3616657 h 3616658"/>
              <a:gd name="connsiteX1" fmla="*/ 1978926 w 4449170"/>
              <a:gd name="connsiteY1" fmla="*/ 1483381 h 3616658"/>
              <a:gd name="connsiteX2" fmla="*/ 4449170 w 4449170"/>
              <a:gd name="connsiteY2" fmla="*/ 0 h 3616658"/>
              <a:gd name="connsiteX3" fmla="*/ 4449170 w 4449170"/>
              <a:gd name="connsiteY3" fmla="*/ 2858654 h 3616658"/>
              <a:gd name="connsiteX4" fmla="*/ 0 w 4449170"/>
              <a:gd name="connsiteY4" fmla="*/ 3616657 h 3616658"/>
              <a:gd name="connsiteX0" fmla="*/ 0 w 4449170"/>
              <a:gd name="connsiteY0" fmla="*/ 3616657 h 3647558"/>
              <a:gd name="connsiteX1" fmla="*/ 1978926 w 4449170"/>
              <a:gd name="connsiteY1" fmla="*/ 1483381 h 3647558"/>
              <a:gd name="connsiteX2" fmla="*/ 4449170 w 4449170"/>
              <a:gd name="connsiteY2" fmla="*/ 0 h 3647558"/>
              <a:gd name="connsiteX3" fmla="*/ 4449170 w 4449170"/>
              <a:gd name="connsiteY3" fmla="*/ 2858654 h 3647558"/>
              <a:gd name="connsiteX4" fmla="*/ 1952930 w 4449170"/>
              <a:gd name="connsiteY4" fmla="*/ 3647558 h 3647558"/>
              <a:gd name="connsiteX5" fmla="*/ 0 w 4449170"/>
              <a:gd name="connsiteY5" fmla="*/ 3616657 h 3647558"/>
              <a:gd name="connsiteX0" fmla="*/ 0 w 4449170"/>
              <a:gd name="connsiteY0" fmla="*/ 3616657 h 3647558"/>
              <a:gd name="connsiteX1" fmla="*/ 1978926 w 4449170"/>
              <a:gd name="connsiteY1" fmla="*/ 1483381 h 3647558"/>
              <a:gd name="connsiteX2" fmla="*/ 4449170 w 4449170"/>
              <a:gd name="connsiteY2" fmla="*/ 0 h 3647558"/>
              <a:gd name="connsiteX3" fmla="*/ 4449170 w 4449170"/>
              <a:gd name="connsiteY3" fmla="*/ 3630253 h 3647558"/>
              <a:gd name="connsiteX4" fmla="*/ 1952930 w 4449170"/>
              <a:gd name="connsiteY4" fmla="*/ 3647558 h 3647558"/>
              <a:gd name="connsiteX5" fmla="*/ 0 w 4449170"/>
              <a:gd name="connsiteY5" fmla="*/ 3616657 h 3647558"/>
              <a:gd name="connsiteX0" fmla="*/ 0 w 4449170"/>
              <a:gd name="connsiteY0" fmla="*/ 3616657 h 3647558"/>
              <a:gd name="connsiteX1" fmla="*/ 2228344 w 4449170"/>
              <a:gd name="connsiteY1" fmla="*/ 1980499 h 3647558"/>
              <a:gd name="connsiteX2" fmla="*/ 4449170 w 4449170"/>
              <a:gd name="connsiteY2" fmla="*/ 0 h 3647558"/>
              <a:gd name="connsiteX3" fmla="*/ 4449170 w 4449170"/>
              <a:gd name="connsiteY3" fmla="*/ 3630253 h 3647558"/>
              <a:gd name="connsiteX4" fmla="*/ 1952930 w 4449170"/>
              <a:gd name="connsiteY4" fmla="*/ 3647558 h 3647558"/>
              <a:gd name="connsiteX5" fmla="*/ 0 w 4449170"/>
              <a:gd name="connsiteY5" fmla="*/ 3616657 h 3647558"/>
              <a:gd name="connsiteX0" fmla="*/ 0 w 4449170"/>
              <a:gd name="connsiteY0" fmla="*/ 3616657 h 3647558"/>
              <a:gd name="connsiteX1" fmla="*/ 2228344 w 4449170"/>
              <a:gd name="connsiteY1" fmla="*/ 1980499 h 3647558"/>
              <a:gd name="connsiteX2" fmla="*/ 4449170 w 4449170"/>
              <a:gd name="connsiteY2" fmla="*/ 0 h 3647558"/>
              <a:gd name="connsiteX3" fmla="*/ 4449170 w 4449170"/>
              <a:gd name="connsiteY3" fmla="*/ 3630253 h 3647558"/>
              <a:gd name="connsiteX4" fmla="*/ 1952930 w 4449170"/>
              <a:gd name="connsiteY4" fmla="*/ 3647558 h 3647558"/>
              <a:gd name="connsiteX5" fmla="*/ 0 w 4449170"/>
              <a:gd name="connsiteY5" fmla="*/ 3616657 h 36475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49170" h="3647558">
                <a:moveTo>
                  <a:pt x="0" y="3616657"/>
                </a:moveTo>
                <a:lnTo>
                  <a:pt x="2228344" y="1980499"/>
                </a:lnTo>
                <a:cubicBezTo>
                  <a:pt x="3009590" y="1328932"/>
                  <a:pt x="3708895" y="660166"/>
                  <a:pt x="4449170" y="0"/>
                </a:cubicBezTo>
                <a:lnTo>
                  <a:pt x="4449170" y="3630253"/>
                </a:lnTo>
                <a:lnTo>
                  <a:pt x="1952930" y="3647558"/>
                </a:lnTo>
                <a:lnTo>
                  <a:pt x="0" y="3616657"/>
                </a:lnTo>
                <a:close/>
              </a:path>
            </a:pathLst>
          </a:custGeom>
          <a:solidFill>
            <a:schemeClr val="accent6">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lnSpc>
                <a:spcPct val="50000"/>
              </a:lnSpc>
              <a:spcBef>
                <a:spcPts val="0"/>
              </a:spcBef>
              <a:spcAft>
                <a:spcPts val="0"/>
              </a:spcAft>
              <a:defRPr/>
            </a:pPr>
            <a:endParaRPr lang="id-ID"/>
          </a:p>
        </p:txBody>
      </p:sp>
      <p:sp>
        <p:nvSpPr>
          <p:cNvPr id="103" name="Freeform 102"/>
          <p:cNvSpPr/>
          <p:nvPr/>
        </p:nvSpPr>
        <p:spPr>
          <a:xfrm>
            <a:off x="3482568" y="2903176"/>
            <a:ext cx="3405211" cy="2740402"/>
          </a:xfrm>
          <a:custGeom>
            <a:avLst/>
            <a:gdLst>
              <a:gd name="connsiteX0" fmla="*/ 0 w 4449170"/>
              <a:gd name="connsiteY0" fmla="*/ 3616657 h 3630305"/>
              <a:gd name="connsiteX1" fmla="*/ 1978926 w 4449170"/>
              <a:gd name="connsiteY1" fmla="*/ 1637732 h 3630305"/>
              <a:gd name="connsiteX2" fmla="*/ 4449170 w 4449170"/>
              <a:gd name="connsiteY2" fmla="*/ 0 h 3630305"/>
              <a:gd name="connsiteX3" fmla="*/ 4449170 w 4449170"/>
              <a:gd name="connsiteY3" fmla="*/ 3630305 h 3630305"/>
              <a:gd name="connsiteX4" fmla="*/ 0 w 4449170"/>
              <a:gd name="connsiteY4" fmla="*/ 3616657 h 3630305"/>
              <a:gd name="connsiteX0" fmla="*/ 0 w 4449170"/>
              <a:gd name="connsiteY0" fmla="*/ 3616657 h 3630305"/>
              <a:gd name="connsiteX1" fmla="*/ 1978926 w 4449170"/>
              <a:gd name="connsiteY1" fmla="*/ 1637732 h 3630305"/>
              <a:gd name="connsiteX2" fmla="*/ 4449170 w 4449170"/>
              <a:gd name="connsiteY2" fmla="*/ 0 h 3630305"/>
              <a:gd name="connsiteX3" fmla="*/ 4449170 w 4449170"/>
              <a:gd name="connsiteY3" fmla="*/ 3630305 h 3630305"/>
              <a:gd name="connsiteX4" fmla="*/ 0 w 4449170"/>
              <a:gd name="connsiteY4" fmla="*/ 3616657 h 3630305"/>
              <a:gd name="connsiteX0" fmla="*/ 0 w 4449170"/>
              <a:gd name="connsiteY0" fmla="*/ 3616657 h 3630305"/>
              <a:gd name="connsiteX1" fmla="*/ 1978926 w 4449170"/>
              <a:gd name="connsiteY1" fmla="*/ 1637732 h 3630305"/>
              <a:gd name="connsiteX2" fmla="*/ 4449170 w 4449170"/>
              <a:gd name="connsiteY2" fmla="*/ 0 h 3630305"/>
              <a:gd name="connsiteX3" fmla="*/ 4449170 w 4449170"/>
              <a:gd name="connsiteY3" fmla="*/ 3630305 h 3630305"/>
              <a:gd name="connsiteX4" fmla="*/ 0 w 4449170"/>
              <a:gd name="connsiteY4" fmla="*/ 3616657 h 3630305"/>
              <a:gd name="connsiteX0" fmla="*/ 0 w 4449170"/>
              <a:gd name="connsiteY0" fmla="*/ 3616657 h 3630305"/>
              <a:gd name="connsiteX1" fmla="*/ 1978926 w 4449170"/>
              <a:gd name="connsiteY1" fmla="*/ 1483381 h 3630305"/>
              <a:gd name="connsiteX2" fmla="*/ 4449170 w 4449170"/>
              <a:gd name="connsiteY2" fmla="*/ 0 h 3630305"/>
              <a:gd name="connsiteX3" fmla="*/ 4449170 w 4449170"/>
              <a:gd name="connsiteY3" fmla="*/ 3630305 h 3630305"/>
              <a:gd name="connsiteX4" fmla="*/ 0 w 4449170"/>
              <a:gd name="connsiteY4" fmla="*/ 3616657 h 3630305"/>
              <a:gd name="connsiteX0" fmla="*/ 0 w 4449170"/>
              <a:gd name="connsiteY0" fmla="*/ 3616657 h 3616658"/>
              <a:gd name="connsiteX1" fmla="*/ 1978926 w 4449170"/>
              <a:gd name="connsiteY1" fmla="*/ 1483381 h 3616658"/>
              <a:gd name="connsiteX2" fmla="*/ 4449170 w 4449170"/>
              <a:gd name="connsiteY2" fmla="*/ 0 h 3616658"/>
              <a:gd name="connsiteX3" fmla="*/ 4449170 w 4449170"/>
              <a:gd name="connsiteY3" fmla="*/ 2858654 h 3616658"/>
              <a:gd name="connsiteX4" fmla="*/ 0 w 4449170"/>
              <a:gd name="connsiteY4" fmla="*/ 3616657 h 3616658"/>
              <a:gd name="connsiteX0" fmla="*/ 0 w 4449170"/>
              <a:gd name="connsiteY0" fmla="*/ 3616657 h 3647558"/>
              <a:gd name="connsiteX1" fmla="*/ 1978926 w 4449170"/>
              <a:gd name="connsiteY1" fmla="*/ 1483381 h 3647558"/>
              <a:gd name="connsiteX2" fmla="*/ 4449170 w 4449170"/>
              <a:gd name="connsiteY2" fmla="*/ 0 h 3647558"/>
              <a:gd name="connsiteX3" fmla="*/ 4449170 w 4449170"/>
              <a:gd name="connsiteY3" fmla="*/ 2858654 h 3647558"/>
              <a:gd name="connsiteX4" fmla="*/ 1952930 w 4449170"/>
              <a:gd name="connsiteY4" fmla="*/ 3647558 h 3647558"/>
              <a:gd name="connsiteX5" fmla="*/ 0 w 4449170"/>
              <a:gd name="connsiteY5" fmla="*/ 3616657 h 3647558"/>
              <a:gd name="connsiteX0" fmla="*/ 0 w 4449170"/>
              <a:gd name="connsiteY0" fmla="*/ 3616657 h 3647558"/>
              <a:gd name="connsiteX1" fmla="*/ 1978926 w 4449170"/>
              <a:gd name="connsiteY1" fmla="*/ 1483381 h 3647558"/>
              <a:gd name="connsiteX2" fmla="*/ 4449170 w 4449170"/>
              <a:gd name="connsiteY2" fmla="*/ 0 h 3647558"/>
              <a:gd name="connsiteX3" fmla="*/ 4449170 w 4449170"/>
              <a:gd name="connsiteY3" fmla="*/ 3630253 h 3647558"/>
              <a:gd name="connsiteX4" fmla="*/ 1952930 w 4449170"/>
              <a:gd name="connsiteY4" fmla="*/ 3647558 h 3647558"/>
              <a:gd name="connsiteX5" fmla="*/ 0 w 4449170"/>
              <a:gd name="connsiteY5" fmla="*/ 3616657 h 3647558"/>
              <a:gd name="connsiteX0" fmla="*/ 0 w 4449170"/>
              <a:gd name="connsiteY0" fmla="*/ 3616657 h 3647558"/>
              <a:gd name="connsiteX1" fmla="*/ 2228344 w 4449170"/>
              <a:gd name="connsiteY1" fmla="*/ 1980499 h 3647558"/>
              <a:gd name="connsiteX2" fmla="*/ 4449170 w 4449170"/>
              <a:gd name="connsiteY2" fmla="*/ 0 h 3647558"/>
              <a:gd name="connsiteX3" fmla="*/ 4449170 w 4449170"/>
              <a:gd name="connsiteY3" fmla="*/ 3630253 h 3647558"/>
              <a:gd name="connsiteX4" fmla="*/ 1952930 w 4449170"/>
              <a:gd name="connsiteY4" fmla="*/ 3647558 h 3647558"/>
              <a:gd name="connsiteX5" fmla="*/ 0 w 4449170"/>
              <a:gd name="connsiteY5" fmla="*/ 3616657 h 3647558"/>
              <a:gd name="connsiteX0" fmla="*/ 0 w 4449170"/>
              <a:gd name="connsiteY0" fmla="*/ 3616657 h 3647558"/>
              <a:gd name="connsiteX1" fmla="*/ 2228344 w 4449170"/>
              <a:gd name="connsiteY1" fmla="*/ 1980499 h 3647558"/>
              <a:gd name="connsiteX2" fmla="*/ 4449170 w 4449170"/>
              <a:gd name="connsiteY2" fmla="*/ 0 h 3647558"/>
              <a:gd name="connsiteX3" fmla="*/ 4449170 w 4449170"/>
              <a:gd name="connsiteY3" fmla="*/ 3630253 h 3647558"/>
              <a:gd name="connsiteX4" fmla="*/ 1952930 w 4449170"/>
              <a:gd name="connsiteY4" fmla="*/ 3647558 h 3647558"/>
              <a:gd name="connsiteX5" fmla="*/ 0 w 4449170"/>
              <a:gd name="connsiteY5" fmla="*/ 3616657 h 36475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49170" h="3647558">
                <a:moveTo>
                  <a:pt x="0" y="3616657"/>
                </a:moveTo>
                <a:lnTo>
                  <a:pt x="2228344" y="1980499"/>
                </a:lnTo>
                <a:cubicBezTo>
                  <a:pt x="3009590" y="1328932"/>
                  <a:pt x="3708895" y="660166"/>
                  <a:pt x="4449170" y="0"/>
                </a:cubicBezTo>
                <a:lnTo>
                  <a:pt x="4449170" y="3630253"/>
                </a:lnTo>
                <a:lnTo>
                  <a:pt x="1952930" y="3647558"/>
                </a:lnTo>
                <a:lnTo>
                  <a:pt x="0" y="3616657"/>
                </a:lnTo>
                <a:close/>
              </a:path>
            </a:pathLst>
          </a:custGeom>
          <a:solidFill>
            <a:srgbClr val="FF993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lnSpc>
                <a:spcPct val="50000"/>
              </a:lnSpc>
              <a:spcBef>
                <a:spcPts val="0"/>
              </a:spcBef>
              <a:spcAft>
                <a:spcPts val="0"/>
              </a:spcAft>
              <a:defRPr/>
            </a:pPr>
            <a:endParaRPr lang="id-ID"/>
          </a:p>
        </p:txBody>
      </p:sp>
      <p:sp>
        <p:nvSpPr>
          <p:cNvPr id="8" name="Right Triangle 7"/>
          <p:cNvSpPr/>
          <p:nvPr/>
        </p:nvSpPr>
        <p:spPr>
          <a:xfrm flipH="1">
            <a:off x="3482568" y="4643447"/>
            <a:ext cx="1315650" cy="998089"/>
          </a:xfrm>
          <a:prstGeom prst="rtTriangle">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lnSpc>
                <a:spcPct val="50000"/>
              </a:lnSpc>
              <a:spcBef>
                <a:spcPts val="0"/>
              </a:spcBef>
              <a:spcAft>
                <a:spcPts val="0"/>
              </a:spcAft>
              <a:defRPr/>
            </a:pPr>
            <a:endParaRPr lang="id-ID"/>
          </a:p>
        </p:txBody>
      </p:sp>
      <p:sp>
        <p:nvSpPr>
          <p:cNvPr id="57" name="Rectangle 56"/>
          <p:cNvSpPr/>
          <p:nvPr/>
        </p:nvSpPr>
        <p:spPr>
          <a:xfrm>
            <a:off x="2012136" y="5715016"/>
            <a:ext cx="1470432" cy="642942"/>
          </a:xfrm>
          <a:prstGeom prst="rect">
            <a:avLst/>
          </a:prstGeom>
          <a:solidFill>
            <a:srgbClr val="00B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lnSpc>
                <a:spcPct val="50000"/>
              </a:lnSpc>
              <a:spcBef>
                <a:spcPts val="0"/>
              </a:spcBef>
              <a:spcAft>
                <a:spcPts val="0"/>
              </a:spcAft>
              <a:defRPr/>
            </a:pPr>
            <a:endParaRPr lang="id-ID" sz="1600" dirty="0">
              <a:effectLst>
                <a:outerShdw blurRad="38100" dist="38100" dir="2700000" algn="tl">
                  <a:srgbClr val="000000">
                    <a:alpha val="43137"/>
                  </a:srgbClr>
                </a:outerShdw>
              </a:effectLst>
            </a:endParaRPr>
          </a:p>
          <a:p>
            <a:pPr algn="ctr" eaLnBrk="1" fontAlgn="auto" hangingPunct="1">
              <a:lnSpc>
                <a:spcPct val="50000"/>
              </a:lnSpc>
              <a:spcBef>
                <a:spcPts val="0"/>
              </a:spcBef>
              <a:spcAft>
                <a:spcPts val="0"/>
              </a:spcAft>
              <a:defRPr/>
            </a:pPr>
            <a:endParaRPr lang="id-ID" sz="1600" dirty="0">
              <a:effectLst>
                <a:outerShdw blurRad="38100" dist="38100" dir="2700000" algn="tl">
                  <a:srgbClr val="000000">
                    <a:alpha val="43137"/>
                  </a:srgbClr>
                </a:outerShdw>
              </a:effectLst>
            </a:endParaRPr>
          </a:p>
          <a:p>
            <a:pPr algn="ctr" eaLnBrk="1" fontAlgn="auto" hangingPunct="1">
              <a:lnSpc>
                <a:spcPct val="50000"/>
              </a:lnSpc>
              <a:spcBef>
                <a:spcPts val="0"/>
              </a:spcBef>
              <a:spcAft>
                <a:spcPts val="0"/>
              </a:spcAft>
              <a:defRPr/>
            </a:pPr>
            <a:endParaRPr lang="id-ID" sz="1600" dirty="0">
              <a:effectLst>
                <a:outerShdw blurRad="38100" dist="38100" dir="2700000" algn="tl">
                  <a:srgbClr val="000000">
                    <a:alpha val="43137"/>
                  </a:srgbClr>
                </a:outerShdw>
              </a:effectLst>
            </a:endParaRPr>
          </a:p>
          <a:p>
            <a:pPr algn="ctr" eaLnBrk="1" fontAlgn="auto" hangingPunct="1">
              <a:lnSpc>
                <a:spcPct val="50000"/>
              </a:lnSpc>
              <a:spcBef>
                <a:spcPts val="0"/>
              </a:spcBef>
              <a:spcAft>
                <a:spcPts val="0"/>
              </a:spcAft>
              <a:defRPr/>
            </a:pPr>
            <a:endParaRPr lang="id-ID" sz="1600" dirty="0">
              <a:effectLst>
                <a:outerShdw blurRad="38100" dist="38100" dir="2700000" algn="tl">
                  <a:srgbClr val="000000">
                    <a:alpha val="43137"/>
                  </a:srgbClr>
                </a:outerShdw>
              </a:effectLst>
            </a:endParaRPr>
          </a:p>
          <a:p>
            <a:pPr algn="ctr" eaLnBrk="1" fontAlgn="auto" hangingPunct="1">
              <a:lnSpc>
                <a:spcPct val="50000"/>
              </a:lnSpc>
              <a:spcBef>
                <a:spcPts val="0"/>
              </a:spcBef>
              <a:spcAft>
                <a:spcPts val="0"/>
              </a:spcAft>
              <a:defRPr/>
            </a:pPr>
            <a:endParaRPr lang="id-ID" sz="1600" dirty="0">
              <a:effectLst>
                <a:outerShdw blurRad="38100" dist="38100" dir="2700000" algn="tl">
                  <a:srgbClr val="000000">
                    <a:alpha val="43137"/>
                  </a:srgbClr>
                </a:outerShdw>
              </a:effectLst>
            </a:endParaRPr>
          </a:p>
        </p:txBody>
      </p:sp>
      <p:sp>
        <p:nvSpPr>
          <p:cNvPr id="44" name="Title 1"/>
          <p:cNvSpPr txBox="1">
            <a:spLocks/>
          </p:cNvSpPr>
          <p:nvPr/>
        </p:nvSpPr>
        <p:spPr>
          <a:xfrm>
            <a:off x="465138" y="142875"/>
            <a:ext cx="8915400" cy="1143000"/>
          </a:xfrm>
          <a:prstGeom prst="rect">
            <a:avLst/>
          </a:prstGeom>
        </p:spPr>
        <p:txBody>
          <a:bodyPr anchor="ctr">
            <a:normAutofit/>
          </a:bodyPr>
          <a:lstStyle/>
          <a:p>
            <a:pPr algn="ctr" eaLnBrk="1" fontAlgn="auto" hangingPunct="1">
              <a:lnSpc>
                <a:spcPct val="50000"/>
              </a:lnSpc>
              <a:spcBef>
                <a:spcPct val="45000"/>
              </a:spcBef>
              <a:spcAft>
                <a:spcPts val="0"/>
              </a:spcAft>
              <a:defRPr/>
            </a:pPr>
            <a:endParaRPr lang="id-ID" sz="4000" dirty="0">
              <a:solidFill>
                <a:schemeClr val="bg1"/>
              </a:solidFill>
              <a:effectLst>
                <a:outerShdw blurRad="38100" dist="38100" dir="2700000" algn="tl">
                  <a:srgbClr val="000000">
                    <a:alpha val="43137"/>
                  </a:srgbClr>
                </a:outerShdw>
              </a:effectLst>
              <a:latin typeface="+mj-lt"/>
              <a:ea typeface="+mj-ea"/>
              <a:cs typeface="+mj-cs"/>
            </a:endParaRPr>
          </a:p>
        </p:txBody>
      </p:sp>
      <p:sp>
        <p:nvSpPr>
          <p:cNvPr id="47" name="TextBox 46"/>
          <p:cNvSpPr txBox="1"/>
          <p:nvPr/>
        </p:nvSpPr>
        <p:spPr>
          <a:xfrm>
            <a:off x="1935163" y="5748338"/>
            <a:ext cx="1547812" cy="609600"/>
          </a:xfrm>
          <a:prstGeom prst="rect">
            <a:avLst/>
          </a:prstGeom>
          <a:noFill/>
        </p:spPr>
        <p:txBody>
          <a:bodyPr>
            <a:spAutoFit/>
          </a:bodyPr>
          <a:lstStyle/>
          <a:p>
            <a:pPr algn="ctr" eaLnBrk="1" fontAlgn="auto" hangingPunct="1">
              <a:lnSpc>
                <a:spcPct val="80000"/>
              </a:lnSpc>
              <a:spcBef>
                <a:spcPts val="0"/>
              </a:spcBef>
              <a:spcAft>
                <a:spcPts val="0"/>
              </a:spcAft>
              <a:defRPr/>
            </a:pPr>
            <a:r>
              <a:rPr lang="id-ID" sz="1400" dirty="0">
                <a:solidFill>
                  <a:schemeClr val="tx1"/>
                </a:solidFill>
                <a:effectLst>
                  <a:outerShdw blurRad="38100" dist="38100" dir="2700000" algn="tl">
                    <a:srgbClr val="000000">
                      <a:alpha val="43137"/>
                    </a:srgbClr>
                  </a:outerShdw>
                </a:effectLst>
              </a:rPr>
              <a:t>PENDIDIKAN TINGGI TEKNIK         (4 tahun)</a:t>
            </a:r>
          </a:p>
        </p:txBody>
      </p:sp>
      <p:sp>
        <p:nvSpPr>
          <p:cNvPr id="62" name="TextBox 61"/>
          <p:cNvSpPr txBox="1"/>
          <p:nvPr/>
        </p:nvSpPr>
        <p:spPr>
          <a:xfrm>
            <a:off x="2667000" y="4416425"/>
            <a:ext cx="1027113" cy="584200"/>
          </a:xfrm>
          <a:prstGeom prst="rect">
            <a:avLst/>
          </a:prstGeom>
          <a:noFill/>
        </p:spPr>
        <p:txBody>
          <a:bodyPr>
            <a:spAutoFit/>
          </a:bodyPr>
          <a:lstStyle/>
          <a:p>
            <a:pPr algn="ctr" eaLnBrk="1" fontAlgn="auto" hangingPunct="1">
              <a:spcBef>
                <a:spcPts val="0"/>
              </a:spcBef>
              <a:spcAft>
                <a:spcPts val="0"/>
              </a:spcAft>
              <a:defRPr/>
            </a:pPr>
            <a:r>
              <a:rPr lang="id-ID" sz="1600" dirty="0">
                <a:solidFill>
                  <a:srgbClr val="FFFF66"/>
                </a:solidFill>
              </a:rPr>
              <a:t>Nilai</a:t>
            </a:r>
            <a:r>
              <a:rPr lang="id-ID" sz="1600" dirty="0">
                <a:solidFill>
                  <a:schemeClr val="tx2">
                    <a:lumMod val="75000"/>
                  </a:schemeClr>
                </a:solidFill>
              </a:rPr>
              <a:t> </a:t>
            </a:r>
            <a:endParaRPr lang="en-US" sz="1600" dirty="0">
              <a:solidFill>
                <a:schemeClr val="tx2">
                  <a:lumMod val="75000"/>
                </a:schemeClr>
              </a:solidFill>
            </a:endParaRPr>
          </a:p>
          <a:p>
            <a:pPr algn="ctr" eaLnBrk="1" fontAlgn="auto" hangingPunct="1">
              <a:spcBef>
                <a:spcPts val="0"/>
              </a:spcBef>
              <a:spcAft>
                <a:spcPts val="0"/>
              </a:spcAft>
              <a:defRPr/>
            </a:pPr>
            <a:r>
              <a:rPr lang="en-US" sz="1600" dirty="0">
                <a:solidFill>
                  <a:srgbClr val="FF0000"/>
                </a:solidFill>
              </a:rPr>
              <a:t>≥ </a:t>
            </a:r>
            <a:r>
              <a:rPr lang="id-ID" sz="1600" dirty="0">
                <a:solidFill>
                  <a:srgbClr val="FF0000"/>
                </a:solidFill>
              </a:rPr>
              <a:t>600</a:t>
            </a:r>
          </a:p>
        </p:txBody>
      </p:sp>
      <p:sp>
        <p:nvSpPr>
          <p:cNvPr id="9234" name="TextBox 62"/>
          <p:cNvSpPr txBox="1">
            <a:spLocks noChangeArrowheads="1"/>
          </p:cNvSpPr>
          <p:nvPr/>
        </p:nvSpPr>
        <p:spPr bwMode="auto">
          <a:xfrm>
            <a:off x="2705100" y="2643188"/>
            <a:ext cx="9620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algn="ctr" eaLnBrk="1" hangingPunct="1"/>
            <a:r>
              <a:rPr lang="id-ID" sz="1600">
                <a:solidFill>
                  <a:srgbClr val="FFFF66"/>
                </a:solidFill>
              </a:rPr>
              <a:t>Nilai </a:t>
            </a:r>
            <a:endParaRPr lang="en-US" sz="1600">
              <a:solidFill>
                <a:srgbClr val="FFFF66"/>
              </a:solidFill>
            </a:endParaRPr>
          </a:p>
          <a:p>
            <a:pPr algn="ctr" eaLnBrk="1" hangingPunct="1"/>
            <a:r>
              <a:rPr lang="id-ID" sz="1600">
                <a:solidFill>
                  <a:srgbClr val="FF0000"/>
                </a:solidFill>
              </a:rPr>
              <a:t>≥</a:t>
            </a:r>
            <a:r>
              <a:rPr lang="en-US" sz="1600">
                <a:solidFill>
                  <a:srgbClr val="FFFF66"/>
                </a:solidFill>
              </a:rPr>
              <a:t> </a:t>
            </a:r>
            <a:r>
              <a:rPr lang="id-ID" sz="1600">
                <a:solidFill>
                  <a:srgbClr val="FF0000"/>
                </a:solidFill>
              </a:rPr>
              <a:t>3000</a:t>
            </a:r>
          </a:p>
        </p:txBody>
      </p:sp>
      <p:cxnSp>
        <p:nvCxnSpPr>
          <p:cNvPr id="65" name="Straight Connector 64"/>
          <p:cNvCxnSpPr/>
          <p:nvPr/>
        </p:nvCxnSpPr>
        <p:spPr>
          <a:xfrm>
            <a:off x="3049588" y="4713288"/>
            <a:ext cx="6624637" cy="1587"/>
          </a:xfrm>
          <a:prstGeom prst="line">
            <a:avLst/>
          </a:prstGeom>
          <a:ln>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a:off x="2967038" y="2928938"/>
            <a:ext cx="6707187" cy="0"/>
          </a:xfrm>
          <a:prstGeom prst="line">
            <a:avLst/>
          </a:prstGeom>
          <a:ln>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3482975" y="5637213"/>
            <a:ext cx="5881688" cy="635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5400000" flipH="1" flipV="1">
            <a:off x="801687" y="3825876"/>
            <a:ext cx="5362575" cy="0"/>
          </a:xfrm>
          <a:prstGeom prst="line">
            <a:avLst/>
          </a:prstGeom>
          <a:ln w="38100">
            <a:solidFill>
              <a:schemeClr val="tx2">
                <a:lumMod val="9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5400000" flipH="1" flipV="1">
            <a:off x="2117725" y="3752851"/>
            <a:ext cx="5362575" cy="0"/>
          </a:xfrm>
          <a:prstGeom prst="line">
            <a:avLst/>
          </a:prstGeom>
          <a:ln>
            <a:solidFill>
              <a:schemeClr val="bg2">
                <a:lumMod val="2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V="1">
            <a:off x="4210844" y="3748882"/>
            <a:ext cx="5362575" cy="7937"/>
          </a:xfrm>
          <a:prstGeom prst="line">
            <a:avLst/>
          </a:prstGeom>
          <a:ln>
            <a:solidFill>
              <a:schemeClr val="bg2">
                <a:lumMod val="25000"/>
              </a:schemeClr>
            </a:solidFill>
            <a:prstDash val="dash"/>
          </a:ln>
        </p:spPr>
        <p:style>
          <a:lnRef idx="1">
            <a:schemeClr val="accent1"/>
          </a:lnRef>
          <a:fillRef idx="0">
            <a:schemeClr val="accent1"/>
          </a:fillRef>
          <a:effectRef idx="0">
            <a:schemeClr val="accent1"/>
          </a:effectRef>
          <a:fontRef idx="minor">
            <a:schemeClr val="tx1"/>
          </a:fontRef>
        </p:style>
      </p:cxnSp>
      <p:sp>
        <p:nvSpPr>
          <p:cNvPr id="77" name="TextBox 76"/>
          <p:cNvSpPr txBox="1"/>
          <p:nvPr/>
        </p:nvSpPr>
        <p:spPr>
          <a:xfrm>
            <a:off x="3327400" y="6357938"/>
            <a:ext cx="298450" cy="215900"/>
          </a:xfrm>
          <a:prstGeom prst="rect">
            <a:avLst/>
          </a:prstGeom>
          <a:noFill/>
        </p:spPr>
        <p:txBody>
          <a:bodyPr wrap="none">
            <a:spAutoFit/>
          </a:bodyPr>
          <a:lstStyle/>
          <a:p>
            <a:pPr algn="ctr" eaLnBrk="1" fontAlgn="auto" hangingPunct="1">
              <a:lnSpc>
                <a:spcPct val="50000"/>
              </a:lnSpc>
              <a:spcBef>
                <a:spcPts val="0"/>
              </a:spcBef>
              <a:spcAft>
                <a:spcPts val="0"/>
              </a:spcAft>
              <a:defRPr/>
            </a:pPr>
            <a:r>
              <a:rPr lang="id-ID" sz="1600" dirty="0">
                <a:solidFill>
                  <a:schemeClr val="bg2"/>
                </a:solidFill>
                <a:effectLst>
                  <a:outerShdw blurRad="38100" dist="38100" dir="2700000" algn="tl">
                    <a:srgbClr val="000000">
                      <a:alpha val="43137"/>
                    </a:srgbClr>
                  </a:outerShdw>
                </a:effectLst>
              </a:rPr>
              <a:t>0</a:t>
            </a:r>
          </a:p>
        </p:txBody>
      </p:sp>
      <p:sp>
        <p:nvSpPr>
          <p:cNvPr id="9242" name="TextBox 79"/>
          <p:cNvSpPr txBox="1">
            <a:spLocks noChangeArrowheads="1"/>
          </p:cNvSpPr>
          <p:nvPr/>
        </p:nvSpPr>
        <p:spPr bwMode="auto">
          <a:xfrm>
            <a:off x="4810125" y="6213475"/>
            <a:ext cx="5238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algn="ctr" eaLnBrk="1" hangingPunct="1">
              <a:lnSpc>
                <a:spcPct val="50000"/>
              </a:lnSpc>
            </a:pPr>
            <a:r>
              <a:rPr lang="id-ID" sz="1600">
                <a:solidFill>
                  <a:schemeClr val="bg2"/>
                </a:solidFill>
                <a:latin typeface="Arial Narrow" pitchFamily="34" charset="0"/>
              </a:rPr>
              <a:t>~3-6</a:t>
            </a:r>
          </a:p>
        </p:txBody>
      </p:sp>
      <p:sp>
        <p:nvSpPr>
          <p:cNvPr id="9243" name="TextBox 80"/>
          <p:cNvSpPr txBox="1">
            <a:spLocks noChangeArrowheads="1"/>
          </p:cNvSpPr>
          <p:nvPr/>
        </p:nvSpPr>
        <p:spPr bwMode="auto">
          <a:xfrm>
            <a:off x="6310343" y="6215063"/>
            <a:ext cx="61747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algn="ctr" eaLnBrk="1" hangingPunct="1">
              <a:lnSpc>
                <a:spcPct val="50000"/>
              </a:lnSpc>
            </a:pPr>
            <a:r>
              <a:rPr lang="id-ID" sz="1600">
                <a:solidFill>
                  <a:schemeClr val="bg2"/>
                </a:solidFill>
                <a:latin typeface="Arial Narrow" pitchFamily="34" charset="0"/>
              </a:rPr>
              <a:t>~8-12</a:t>
            </a:r>
          </a:p>
        </p:txBody>
      </p:sp>
      <p:sp>
        <p:nvSpPr>
          <p:cNvPr id="108" name="Right Triangle 107"/>
          <p:cNvSpPr/>
          <p:nvPr/>
        </p:nvSpPr>
        <p:spPr>
          <a:xfrm flipH="1" flipV="1">
            <a:off x="4238620" y="5715016"/>
            <a:ext cx="4857784" cy="714380"/>
          </a:xfrm>
          <a:prstGeom prst="rtTriangle">
            <a:avLst/>
          </a:prstGeom>
          <a:solidFill>
            <a:srgbClr val="FF0000">
              <a:alpha val="75000"/>
            </a:srgb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lnSpc>
                <a:spcPct val="50000"/>
              </a:lnSpc>
              <a:spcBef>
                <a:spcPts val="0"/>
              </a:spcBef>
              <a:spcAft>
                <a:spcPts val="0"/>
              </a:spcAft>
              <a:defRPr/>
            </a:pPr>
            <a:endParaRPr lang="id-ID"/>
          </a:p>
        </p:txBody>
      </p:sp>
      <p:sp>
        <p:nvSpPr>
          <p:cNvPr id="9247" name="TextBox 108"/>
          <p:cNvSpPr txBox="1">
            <a:spLocks noChangeArrowheads="1"/>
          </p:cNvSpPr>
          <p:nvPr/>
        </p:nvSpPr>
        <p:spPr bwMode="auto">
          <a:xfrm>
            <a:off x="7156450" y="5691188"/>
            <a:ext cx="10826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algn="ctr" eaLnBrk="1" hangingPunct="1"/>
            <a:r>
              <a:rPr lang="id-ID" sz="1400">
                <a:solidFill>
                  <a:srgbClr val="FFFF00"/>
                </a:solidFill>
              </a:rPr>
              <a:t>PKB</a:t>
            </a:r>
          </a:p>
          <a:p>
            <a:pPr algn="ctr" eaLnBrk="1" hangingPunct="1"/>
            <a:r>
              <a:rPr lang="id-ID" sz="1400">
                <a:solidFill>
                  <a:srgbClr val="FFFF00"/>
                </a:solidFill>
              </a:rPr>
              <a:t>(CPD)</a:t>
            </a:r>
          </a:p>
        </p:txBody>
      </p:sp>
      <p:sp>
        <p:nvSpPr>
          <p:cNvPr id="9248" name="TextBox 109"/>
          <p:cNvSpPr txBox="1">
            <a:spLocks noChangeArrowheads="1"/>
          </p:cNvSpPr>
          <p:nvPr/>
        </p:nvSpPr>
        <p:spPr bwMode="auto">
          <a:xfrm>
            <a:off x="9049016" y="6500813"/>
            <a:ext cx="686855"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algn="ctr" eaLnBrk="1" hangingPunct="1">
              <a:lnSpc>
                <a:spcPct val="50000"/>
              </a:lnSpc>
            </a:pPr>
            <a:r>
              <a:rPr lang="id-ID" sz="1400">
                <a:solidFill>
                  <a:schemeClr val="bg2"/>
                </a:solidFill>
                <a:latin typeface="Arial Narrow" pitchFamily="34" charset="0"/>
              </a:rPr>
              <a:t>TAHUN</a:t>
            </a:r>
          </a:p>
        </p:txBody>
      </p:sp>
      <p:cxnSp>
        <p:nvCxnSpPr>
          <p:cNvPr id="112" name="Straight Arrow Connector 111"/>
          <p:cNvCxnSpPr/>
          <p:nvPr/>
        </p:nvCxnSpPr>
        <p:spPr>
          <a:xfrm>
            <a:off x="3482975" y="6427788"/>
            <a:ext cx="5881688" cy="1587"/>
          </a:xfrm>
          <a:prstGeom prst="straightConnector1">
            <a:avLst/>
          </a:prstGeom>
          <a:ln w="38100">
            <a:solidFill>
              <a:schemeClr val="tx2">
                <a:lumMod val="75000"/>
              </a:schemeClr>
            </a:solidFill>
            <a:prstDash val="solid"/>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9250" name="TextBox 112"/>
          <p:cNvSpPr txBox="1">
            <a:spLocks noChangeArrowheads="1"/>
          </p:cNvSpPr>
          <p:nvPr/>
        </p:nvSpPr>
        <p:spPr bwMode="auto">
          <a:xfrm>
            <a:off x="2863850" y="687226"/>
            <a:ext cx="13922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000" rIns="72000">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algn="ctr" eaLnBrk="1" hangingPunct="1"/>
            <a:r>
              <a:rPr lang="id-ID" sz="1400" dirty="0">
                <a:solidFill>
                  <a:schemeClr val="bg2"/>
                </a:solidFill>
              </a:rPr>
              <a:t>NILAI KOMPETENSI</a:t>
            </a:r>
          </a:p>
        </p:txBody>
      </p:sp>
      <p:cxnSp>
        <p:nvCxnSpPr>
          <p:cNvPr id="115" name="Straight Arrow Connector 114"/>
          <p:cNvCxnSpPr/>
          <p:nvPr/>
        </p:nvCxnSpPr>
        <p:spPr>
          <a:xfrm rot="16200000" flipV="1">
            <a:off x="1420813" y="3389313"/>
            <a:ext cx="4349750" cy="0"/>
          </a:xfrm>
          <a:prstGeom prst="straightConnector1">
            <a:avLst/>
          </a:prstGeom>
          <a:ln w="38100">
            <a:solidFill>
              <a:srgbClr val="FFFF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a:off x="2967038" y="1500188"/>
            <a:ext cx="6707187" cy="0"/>
          </a:xfrm>
          <a:prstGeom prst="line">
            <a:avLst/>
          </a:prstGeom>
          <a:ln>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sp>
        <p:nvSpPr>
          <p:cNvPr id="9253" name="TextBox 129"/>
          <p:cNvSpPr txBox="1">
            <a:spLocks noChangeArrowheads="1"/>
          </p:cNvSpPr>
          <p:nvPr/>
        </p:nvSpPr>
        <p:spPr bwMode="auto">
          <a:xfrm>
            <a:off x="2667000" y="1201738"/>
            <a:ext cx="10318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algn="ctr" eaLnBrk="1" hangingPunct="1"/>
            <a:r>
              <a:rPr lang="id-ID" sz="1600">
                <a:solidFill>
                  <a:srgbClr val="FFFF66"/>
                </a:solidFill>
              </a:rPr>
              <a:t>Nilai </a:t>
            </a:r>
            <a:endParaRPr lang="en-US" sz="1600">
              <a:solidFill>
                <a:srgbClr val="FFFF66"/>
              </a:solidFill>
            </a:endParaRPr>
          </a:p>
          <a:p>
            <a:pPr algn="ctr" eaLnBrk="1" hangingPunct="1"/>
            <a:r>
              <a:rPr lang="id-ID" sz="1600">
                <a:solidFill>
                  <a:srgbClr val="FF0000"/>
                </a:solidFill>
              </a:rPr>
              <a:t>≥</a:t>
            </a:r>
            <a:r>
              <a:rPr lang="en-US" sz="1600">
                <a:solidFill>
                  <a:srgbClr val="FF0000"/>
                </a:solidFill>
              </a:rPr>
              <a:t> </a:t>
            </a:r>
            <a:r>
              <a:rPr lang="id-ID" sz="1600">
                <a:solidFill>
                  <a:srgbClr val="FF0000"/>
                </a:solidFill>
              </a:rPr>
              <a:t>6000</a:t>
            </a:r>
          </a:p>
        </p:txBody>
      </p:sp>
      <p:sp>
        <p:nvSpPr>
          <p:cNvPr id="48" name="Right Arrow 47"/>
          <p:cNvSpPr/>
          <p:nvPr/>
        </p:nvSpPr>
        <p:spPr>
          <a:xfrm rot="20124436">
            <a:off x="3232461" y="5502254"/>
            <a:ext cx="464347" cy="357190"/>
          </a:xfrm>
          <a:prstGeom prst="rightArrow">
            <a:avLst/>
          </a:prstGeom>
          <a:solidFill>
            <a:srgbClr val="FFE3AB"/>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lnSpc>
                <a:spcPct val="50000"/>
              </a:lnSpc>
              <a:spcBef>
                <a:spcPts val="0"/>
              </a:spcBef>
              <a:spcAft>
                <a:spcPts val="0"/>
              </a:spcAft>
              <a:defRPr/>
            </a:pPr>
            <a:endParaRPr lang="id-ID"/>
          </a:p>
        </p:txBody>
      </p:sp>
      <p:sp>
        <p:nvSpPr>
          <p:cNvPr id="9257" name="TextBox 65"/>
          <p:cNvSpPr txBox="1">
            <a:spLocks noChangeArrowheads="1"/>
          </p:cNvSpPr>
          <p:nvPr/>
        </p:nvSpPr>
        <p:spPr bwMode="auto">
          <a:xfrm>
            <a:off x="7813675" y="5715000"/>
            <a:ext cx="156845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algn="ctr" eaLnBrk="1" hangingPunct="1">
              <a:lnSpc>
                <a:spcPct val="80000"/>
              </a:lnSpc>
            </a:pPr>
            <a:r>
              <a:rPr lang="id-ID" sz="1400">
                <a:solidFill>
                  <a:srgbClr val="FFFF00"/>
                </a:solidFill>
              </a:rPr>
              <a:t>TRAINING, SEMINAR, TULISAN</a:t>
            </a:r>
          </a:p>
        </p:txBody>
      </p:sp>
      <p:sp>
        <p:nvSpPr>
          <p:cNvPr id="56" name="Rectangle 55"/>
          <p:cNvSpPr/>
          <p:nvPr/>
        </p:nvSpPr>
        <p:spPr>
          <a:xfrm>
            <a:off x="4095744" y="4786856"/>
            <a:ext cx="600074" cy="514352"/>
          </a:xfrm>
          <a:prstGeom prst="rect">
            <a:avLst/>
          </a:prstGeom>
          <a:solidFill>
            <a:schemeClr val="accent5">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lnSpc>
                <a:spcPct val="90000"/>
              </a:lnSpc>
              <a:spcBef>
                <a:spcPts val="0"/>
              </a:spcBef>
              <a:spcAft>
                <a:spcPts val="0"/>
              </a:spcAft>
              <a:defRPr/>
            </a:pPr>
            <a:r>
              <a:rPr lang="id-ID" sz="2000" dirty="0">
                <a:solidFill>
                  <a:schemeClr val="bg1">
                    <a:lumMod val="50000"/>
                  </a:schemeClr>
                </a:solidFill>
              </a:rPr>
              <a:t>Ir</a:t>
            </a:r>
          </a:p>
        </p:txBody>
      </p:sp>
      <p:grpSp>
        <p:nvGrpSpPr>
          <p:cNvPr id="2" name="Group 84"/>
          <p:cNvGrpSpPr>
            <a:grpSpLocks/>
          </p:cNvGrpSpPr>
          <p:nvPr/>
        </p:nvGrpSpPr>
        <p:grpSpPr bwMode="auto">
          <a:xfrm>
            <a:off x="23813" y="1012825"/>
            <a:ext cx="2881312" cy="4202113"/>
            <a:chOff x="433357" y="695324"/>
            <a:chExt cx="2401794" cy="4643470"/>
          </a:xfrm>
        </p:grpSpPr>
        <p:sp>
          <p:nvSpPr>
            <p:cNvPr id="84" name="Rounded Rectangle 83"/>
            <p:cNvSpPr/>
            <p:nvPr/>
          </p:nvSpPr>
          <p:spPr>
            <a:xfrm>
              <a:off x="450560" y="695324"/>
              <a:ext cx="2321073" cy="4643470"/>
            </a:xfrm>
            <a:prstGeom prst="roundRect">
              <a:avLst>
                <a:gd name="adj" fmla="val 5396"/>
              </a:avLst>
            </a:prstGeom>
            <a:solidFill>
              <a:srgbClr val="FFFFCC"/>
            </a:solidFill>
            <a:ln>
              <a:solidFill>
                <a:srgbClr val="FFECA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50000"/>
                </a:lnSpc>
                <a:spcBef>
                  <a:spcPct val="45000"/>
                </a:spcBef>
                <a:defRPr/>
              </a:pPr>
              <a:endParaRPr lang="id-ID"/>
            </a:p>
          </p:txBody>
        </p:sp>
        <p:sp>
          <p:nvSpPr>
            <p:cNvPr id="79" name="TextBox 78"/>
            <p:cNvSpPr txBox="1"/>
            <p:nvPr/>
          </p:nvSpPr>
          <p:spPr>
            <a:xfrm>
              <a:off x="433357" y="818998"/>
              <a:ext cx="2401794" cy="4446847"/>
            </a:xfrm>
            <a:prstGeom prst="rect">
              <a:avLst/>
            </a:prstGeom>
            <a:noFill/>
          </p:spPr>
          <p:txBody>
            <a:bodyPr>
              <a:spAutoFit/>
            </a:bodyPr>
            <a:lstStyle/>
            <a:p>
              <a:pPr algn="just" eaLnBrk="1" hangingPunct="1">
                <a:lnSpc>
                  <a:spcPct val="50000"/>
                </a:lnSpc>
                <a:spcBef>
                  <a:spcPct val="45000"/>
                </a:spcBef>
                <a:defRPr/>
              </a:pPr>
              <a:r>
                <a:rPr lang="id-ID" sz="1300" dirty="0">
                  <a:solidFill>
                    <a:schemeClr val="bg2"/>
                  </a:solidFill>
                  <a:latin typeface="Calibri" pitchFamily="34" charset="0"/>
                  <a:cs typeface="Calibri" pitchFamily="34" charset="0"/>
                </a:rPr>
                <a:t>PENILAIAN KOMPETENSI:</a:t>
              </a:r>
            </a:p>
            <a:p>
              <a:pPr eaLnBrk="1" hangingPunct="1">
                <a:lnSpc>
                  <a:spcPct val="85000"/>
                </a:lnSpc>
                <a:spcBef>
                  <a:spcPct val="45000"/>
                </a:spcBef>
                <a:defRPr/>
              </a:pPr>
              <a:r>
                <a:rPr lang="id-ID" sz="1300" dirty="0">
                  <a:solidFill>
                    <a:schemeClr val="bg2"/>
                  </a:solidFill>
                  <a:latin typeface="Calibri" pitchFamily="34" charset="0"/>
                  <a:cs typeface="Calibri" pitchFamily="34" charset="0"/>
                </a:rPr>
                <a:t>W1: Kode Etik</a:t>
              </a:r>
            </a:p>
            <a:p>
              <a:pPr marL="355600" indent="-355600" eaLnBrk="1" hangingPunct="1">
                <a:lnSpc>
                  <a:spcPct val="85000"/>
                </a:lnSpc>
                <a:spcBef>
                  <a:spcPct val="45000"/>
                </a:spcBef>
                <a:defRPr/>
              </a:pPr>
              <a:r>
                <a:rPr lang="id-ID" sz="1300" dirty="0">
                  <a:solidFill>
                    <a:schemeClr val="bg2"/>
                  </a:solidFill>
                  <a:latin typeface="Calibri" pitchFamily="34" charset="0"/>
                  <a:cs typeface="Calibri" pitchFamily="34" charset="0"/>
                </a:rPr>
                <a:t>W2:</a:t>
              </a:r>
              <a:r>
                <a:rPr lang="en-US" sz="1300" dirty="0">
                  <a:solidFill>
                    <a:schemeClr val="bg2"/>
                  </a:solidFill>
                  <a:latin typeface="Calibri" pitchFamily="34" charset="0"/>
                  <a:cs typeface="Calibri" pitchFamily="34" charset="0"/>
                </a:rPr>
                <a:t> </a:t>
              </a:r>
              <a:r>
                <a:rPr lang="id-ID" sz="1300" dirty="0">
                  <a:solidFill>
                    <a:schemeClr val="bg2"/>
                  </a:solidFill>
                  <a:latin typeface="Calibri" pitchFamily="34" charset="0"/>
                  <a:cs typeface="Calibri" pitchFamily="34" charset="0"/>
                </a:rPr>
                <a:t>Keterampilan Kerja Keinsinyuran</a:t>
              </a:r>
            </a:p>
            <a:p>
              <a:pPr marL="355600" indent="-355600" eaLnBrk="1" hangingPunct="1">
                <a:lnSpc>
                  <a:spcPct val="85000"/>
                </a:lnSpc>
                <a:spcBef>
                  <a:spcPct val="45000"/>
                </a:spcBef>
                <a:defRPr/>
              </a:pPr>
              <a:r>
                <a:rPr lang="id-ID" sz="1300" dirty="0">
                  <a:solidFill>
                    <a:schemeClr val="bg2"/>
                  </a:solidFill>
                  <a:latin typeface="Calibri" pitchFamily="34" charset="0"/>
                  <a:cs typeface="Calibri" pitchFamily="34" charset="0"/>
                </a:rPr>
                <a:t>W3: Perencanaan</a:t>
              </a:r>
              <a:r>
                <a:rPr lang="en-US" sz="1300" dirty="0">
                  <a:solidFill>
                    <a:schemeClr val="bg2"/>
                  </a:solidFill>
                  <a:latin typeface="Calibri" pitchFamily="34" charset="0"/>
                  <a:cs typeface="Calibri" pitchFamily="34" charset="0"/>
                </a:rPr>
                <a:t> </a:t>
              </a:r>
              <a:r>
                <a:rPr lang="id-ID" sz="1300" dirty="0">
                  <a:solidFill>
                    <a:schemeClr val="bg2"/>
                  </a:solidFill>
                  <a:latin typeface="Calibri" pitchFamily="34" charset="0"/>
                  <a:cs typeface="Calibri" pitchFamily="34" charset="0"/>
                </a:rPr>
                <a:t>/ Perancangan</a:t>
              </a:r>
            </a:p>
            <a:p>
              <a:pPr marL="355600" indent="-355600" eaLnBrk="1" hangingPunct="1">
                <a:lnSpc>
                  <a:spcPct val="85000"/>
                </a:lnSpc>
                <a:spcBef>
                  <a:spcPct val="45000"/>
                </a:spcBef>
                <a:defRPr/>
              </a:pPr>
              <a:r>
                <a:rPr lang="id-ID" sz="1300" dirty="0">
                  <a:solidFill>
                    <a:schemeClr val="bg2"/>
                  </a:solidFill>
                  <a:latin typeface="Calibri" pitchFamily="34" charset="0"/>
                  <a:cs typeface="Calibri" pitchFamily="34" charset="0"/>
                </a:rPr>
                <a:t>W4: Pengelolaan</a:t>
              </a:r>
              <a:r>
                <a:rPr lang="en-US" sz="1300" dirty="0">
                  <a:solidFill>
                    <a:schemeClr val="bg2"/>
                  </a:solidFill>
                  <a:latin typeface="Calibri" pitchFamily="34" charset="0"/>
                  <a:cs typeface="Calibri" pitchFamily="34" charset="0"/>
                </a:rPr>
                <a:t> </a:t>
              </a:r>
              <a:r>
                <a:rPr lang="id-ID" sz="1300" dirty="0">
                  <a:solidFill>
                    <a:schemeClr val="bg2"/>
                  </a:solidFill>
                  <a:latin typeface="Calibri" pitchFamily="34" charset="0"/>
                  <a:cs typeface="Calibri" pitchFamily="34" charset="0"/>
                </a:rPr>
                <a:t>/ Komunikasi</a:t>
              </a:r>
            </a:p>
            <a:p>
              <a:pPr marL="355600" indent="-355600" eaLnBrk="1" hangingPunct="1">
                <a:lnSpc>
                  <a:spcPct val="85000"/>
                </a:lnSpc>
                <a:spcBef>
                  <a:spcPct val="45000"/>
                </a:spcBef>
                <a:defRPr/>
              </a:pPr>
              <a:endParaRPr lang="id-ID" sz="800" dirty="0">
                <a:solidFill>
                  <a:schemeClr val="bg2"/>
                </a:solidFill>
                <a:latin typeface="Calibri" pitchFamily="34" charset="0"/>
                <a:cs typeface="Calibri" pitchFamily="34" charset="0"/>
              </a:endParaRPr>
            </a:p>
            <a:p>
              <a:pPr eaLnBrk="1" hangingPunct="1">
                <a:spcBef>
                  <a:spcPts val="0"/>
                </a:spcBef>
                <a:spcAft>
                  <a:spcPts val="600"/>
                </a:spcAft>
                <a:defRPr/>
              </a:pPr>
              <a:r>
                <a:rPr lang="id-ID" sz="1300" dirty="0">
                  <a:solidFill>
                    <a:schemeClr val="bg2"/>
                  </a:solidFill>
                  <a:latin typeface="Calibri" pitchFamily="34" charset="0"/>
                  <a:cs typeface="Calibri" pitchFamily="34" charset="0"/>
                </a:rPr>
                <a:t>P5:  Pendidikan </a:t>
              </a:r>
              <a:r>
                <a:rPr lang="en-US" sz="1300" dirty="0" err="1">
                  <a:solidFill>
                    <a:schemeClr val="bg2"/>
                  </a:solidFill>
                  <a:latin typeface="Calibri" pitchFamily="34" charset="0"/>
                  <a:cs typeface="Calibri" pitchFamily="34" charset="0"/>
                </a:rPr>
                <a:t>dan</a:t>
              </a:r>
              <a:r>
                <a:rPr lang="id-ID" sz="1300" dirty="0">
                  <a:solidFill>
                    <a:schemeClr val="bg2"/>
                  </a:solidFill>
                  <a:latin typeface="Calibri" pitchFamily="34" charset="0"/>
                  <a:cs typeface="Calibri" pitchFamily="34" charset="0"/>
                </a:rPr>
                <a:t> Pelatihan</a:t>
              </a:r>
            </a:p>
            <a:p>
              <a:pPr marL="355600" indent="-355600" eaLnBrk="1" hangingPunct="1">
                <a:spcBef>
                  <a:spcPts val="0"/>
                </a:spcBef>
                <a:spcAft>
                  <a:spcPts val="0"/>
                </a:spcAft>
                <a:tabLst>
                  <a:tab pos="355600" algn="l"/>
                </a:tabLst>
                <a:defRPr/>
              </a:pPr>
              <a:r>
                <a:rPr lang="id-ID" sz="1300" dirty="0">
                  <a:solidFill>
                    <a:schemeClr val="bg2"/>
                  </a:solidFill>
                  <a:latin typeface="Calibri" pitchFamily="34" charset="0"/>
                  <a:cs typeface="Calibri" pitchFamily="34" charset="0"/>
                </a:rPr>
                <a:t>P6:  Penelitian,</a:t>
              </a:r>
              <a:r>
                <a:rPr lang="en-US" sz="1300" dirty="0">
                  <a:solidFill>
                    <a:schemeClr val="bg2"/>
                  </a:solidFill>
                  <a:latin typeface="Calibri" pitchFamily="34" charset="0"/>
                  <a:cs typeface="Calibri" pitchFamily="34" charset="0"/>
                </a:rPr>
                <a:t> </a:t>
              </a:r>
              <a:r>
                <a:rPr lang="id-ID" sz="1300" dirty="0">
                  <a:solidFill>
                    <a:schemeClr val="bg2"/>
                  </a:solidFill>
                  <a:latin typeface="Calibri" pitchFamily="34" charset="0"/>
                  <a:cs typeface="Calibri" pitchFamily="34" charset="0"/>
                </a:rPr>
                <a:t>Pengembangan </a:t>
              </a:r>
              <a:r>
                <a:rPr lang="en-US" sz="1300" dirty="0" err="1">
                  <a:solidFill>
                    <a:schemeClr val="bg2"/>
                  </a:solidFill>
                  <a:latin typeface="Calibri" pitchFamily="34" charset="0"/>
                  <a:cs typeface="Calibri" pitchFamily="34" charset="0"/>
                </a:rPr>
                <a:t>dan</a:t>
              </a:r>
              <a:r>
                <a:rPr lang="en-US" sz="1300" dirty="0">
                  <a:solidFill>
                    <a:schemeClr val="bg2"/>
                  </a:solidFill>
                  <a:latin typeface="Calibri" pitchFamily="34" charset="0"/>
                  <a:cs typeface="Calibri" pitchFamily="34" charset="0"/>
                </a:rPr>
                <a:t> </a:t>
              </a:r>
            </a:p>
            <a:p>
              <a:pPr marL="355600" indent="-355600" eaLnBrk="1" hangingPunct="1">
                <a:spcBef>
                  <a:spcPts val="0"/>
                </a:spcBef>
                <a:spcAft>
                  <a:spcPts val="0"/>
                </a:spcAft>
                <a:tabLst>
                  <a:tab pos="355600" algn="l"/>
                </a:tabLst>
                <a:defRPr/>
              </a:pPr>
              <a:r>
                <a:rPr lang="en-US" sz="1300" dirty="0">
                  <a:solidFill>
                    <a:schemeClr val="bg2"/>
                  </a:solidFill>
                  <a:latin typeface="Calibri" pitchFamily="34" charset="0"/>
                  <a:cs typeface="Calibri" pitchFamily="34" charset="0"/>
                </a:rPr>
                <a:t>        </a:t>
              </a:r>
              <a:r>
                <a:rPr lang="id-ID" sz="1300" dirty="0">
                  <a:solidFill>
                    <a:schemeClr val="bg2"/>
                  </a:solidFill>
                  <a:latin typeface="Calibri" pitchFamily="34" charset="0"/>
                  <a:cs typeface="Calibri" pitchFamily="34" charset="0"/>
                </a:rPr>
                <a:t>Komersialisasi Produk Keteknikan</a:t>
              </a:r>
            </a:p>
            <a:p>
              <a:pPr marL="355600" indent="-355600" eaLnBrk="1" hangingPunct="1">
                <a:spcBef>
                  <a:spcPts val="0"/>
                </a:spcBef>
                <a:spcAft>
                  <a:spcPts val="0"/>
                </a:spcAft>
                <a:defRPr/>
              </a:pPr>
              <a:r>
                <a:rPr lang="id-ID" sz="1300" dirty="0">
                  <a:solidFill>
                    <a:schemeClr val="bg2"/>
                  </a:solidFill>
                  <a:latin typeface="Calibri" pitchFamily="34" charset="0"/>
                  <a:cs typeface="Calibri" pitchFamily="34" charset="0"/>
                </a:rPr>
                <a:t>P7:  Konsultansi Rekayasa,</a:t>
              </a:r>
              <a:r>
                <a:rPr lang="en-US" sz="1300" dirty="0">
                  <a:solidFill>
                    <a:schemeClr val="bg2"/>
                  </a:solidFill>
                  <a:latin typeface="Calibri" pitchFamily="34" charset="0"/>
                  <a:cs typeface="Calibri" pitchFamily="34" charset="0"/>
                </a:rPr>
                <a:t> K</a:t>
              </a:r>
              <a:r>
                <a:rPr lang="id-ID" sz="1300" dirty="0">
                  <a:solidFill>
                    <a:schemeClr val="bg2"/>
                  </a:solidFill>
                  <a:latin typeface="Calibri" pitchFamily="34" charset="0"/>
                  <a:cs typeface="Calibri" pitchFamily="34" charset="0"/>
                </a:rPr>
                <a:t>onstruksi </a:t>
              </a:r>
              <a:r>
                <a:rPr lang="id-ID" sz="1300" dirty="0" smtClean="0">
                  <a:solidFill>
                    <a:schemeClr val="bg2"/>
                  </a:solidFill>
                  <a:latin typeface="Calibri" pitchFamily="34" charset="0"/>
                  <a:cs typeface="Calibri" pitchFamily="34" charset="0"/>
                </a:rPr>
                <a:t>&amp;</a:t>
              </a:r>
              <a:r>
                <a:rPr lang="en-US" sz="1300" dirty="0" smtClean="0">
                  <a:solidFill>
                    <a:schemeClr val="bg2"/>
                  </a:solidFill>
                  <a:latin typeface="Calibri" pitchFamily="34" charset="0"/>
                  <a:cs typeface="Calibri" pitchFamily="34" charset="0"/>
                </a:rPr>
                <a:t> </a:t>
              </a:r>
              <a:r>
                <a:rPr lang="id-ID" sz="1300" dirty="0" smtClean="0">
                  <a:solidFill>
                    <a:schemeClr val="bg2"/>
                  </a:solidFill>
                  <a:latin typeface="Calibri" pitchFamily="34" charset="0"/>
                  <a:cs typeface="Calibri" pitchFamily="34" charset="0"/>
                </a:rPr>
                <a:t>Instalasi</a:t>
              </a:r>
              <a:endParaRPr lang="id-ID" sz="1300" dirty="0">
                <a:solidFill>
                  <a:schemeClr val="bg2"/>
                </a:solidFill>
                <a:latin typeface="Calibri" pitchFamily="34" charset="0"/>
                <a:cs typeface="Calibri" pitchFamily="34" charset="0"/>
              </a:endParaRPr>
            </a:p>
            <a:p>
              <a:pPr marL="273050" indent="-273050" eaLnBrk="1" hangingPunct="1">
                <a:spcBef>
                  <a:spcPts val="0"/>
                </a:spcBef>
                <a:spcAft>
                  <a:spcPts val="600"/>
                </a:spcAft>
                <a:defRPr/>
              </a:pPr>
              <a:r>
                <a:rPr lang="id-ID" sz="1300" dirty="0">
                  <a:solidFill>
                    <a:schemeClr val="bg2"/>
                  </a:solidFill>
                  <a:latin typeface="Calibri" pitchFamily="34" charset="0"/>
                  <a:cs typeface="Calibri" pitchFamily="34" charset="0"/>
                </a:rPr>
                <a:t>P8:  Produksi</a:t>
              </a:r>
              <a:r>
                <a:rPr lang="en-US" sz="1300" dirty="0">
                  <a:solidFill>
                    <a:schemeClr val="bg2"/>
                  </a:solidFill>
                  <a:latin typeface="Calibri" pitchFamily="34" charset="0"/>
                  <a:cs typeface="Calibri" pitchFamily="34" charset="0"/>
                </a:rPr>
                <a:t> </a:t>
              </a:r>
              <a:r>
                <a:rPr lang="id-ID" sz="1300" dirty="0">
                  <a:solidFill>
                    <a:schemeClr val="bg2"/>
                  </a:solidFill>
                  <a:latin typeface="Calibri" pitchFamily="34" charset="0"/>
                  <a:cs typeface="Calibri" pitchFamily="34" charset="0"/>
                </a:rPr>
                <a:t>/ Manufaktur</a:t>
              </a:r>
            </a:p>
            <a:p>
              <a:pPr marL="355600" indent="-355600" eaLnBrk="1" hangingPunct="1">
                <a:spcBef>
                  <a:spcPts val="0"/>
                </a:spcBef>
                <a:spcAft>
                  <a:spcPts val="600"/>
                </a:spcAft>
                <a:defRPr/>
              </a:pPr>
              <a:r>
                <a:rPr lang="id-ID" sz="1300" dirty="0">
                  <a:solidFill>
                    <a:schemeClr val="bg2"/>
                  </a:solidFill>
                  <a:latin typeface="Calibri" pitchFamily="34" charset="0"/>
                  <a:cs typeface="Calibri" pitchFamily="34" charset="0"/>
                </a:rPr>
                <a:t>P9:  Bahan Material dan Komponen</a:t>
              </a:r>
            </a:p>
            <a:p>
              <a:pPr marL="355600" indent="-355600" eaLnBrk="1" hangingPunct="1">
                <a:spcBef>
                  <a:spcPts val="0"/>
                </a:spcBef>
                <a:spcAft>
                  <a:spcPts val="0"/>
                </a:spcAft>
                <a:defRPr/>
              </a:pPr>
              <a:r>
                <a:rPr lang="id-ID" sz="1300" dirty="0">
                  <a:solidFill>
                    <a:schemeClr val="bg2"/>
                  </a:solidFill>
                  <a:latin typeface="Calibri" pitchFamily="34" charset="0"/>
                  <a:cs typeface="Calibri" pitchFamily="34" charset="0"/>
                </a:rPr>
                <a:t>P10: Manajemen Usaha dan Pemasaran</a:t>
              </a:r>
              <a:endParaRPr lang="en-US" sz="1300" dirty="0">
                <a:solidFill>
                  <a:schemeClr val="bg2"/>
                </a:solidFill>
                <a:latin typeface="Calibri" pitchFamily="34" charset="0"/>
                <a:cs typeface="Calibri" pitchFamily="34" charset="0"/>
              </a:endParaRPr>
            </a:p>
            <a:p>
              <a:pPr marL="355600" indent="-355600" eaLnBrk="1" hangingPunct="1">
                <a:spcBef>
                  <a:spcPts val="0"/>
                </a:spcBef>
                <a:spcAft>
                  <a:spcPts val="0"/>
                </a:spcAft>
                <a:defRPr/>
              </a:pPr>
              <a:r>
                <a:rPr lang="en-US" sz="1300" dirty="0">
                  <a:solidFill>
                    <a:schemeClr val="bg2"/>
                  </a:solidFill>
                  <a:latin typeface="Calibri" pitchFamily="34" charset="0"/>
                  <a:cs typeface="Calibri" pitchFamily="34" charset="0"/>
                </a:rPr>
                <a:t>        </a:t>
              </a:r>
              <a:r>
                <a:rPr lang="id-ID" sz="1300" dirty="0">
                  <a:solidFill>
                    <a:schemeClr val="bg2"/>
                  </a:solidFill>
                  <a:latin typeface="Calibri" pitchFamily="34" charset="0"/>
                  <a:cs typeface="Calibri" pitchFamily="34" charset="0"/>
                </a:rPr>
                <a:t> Teknik</a:t>
              </a:r>
            </a:p>
            <a:p>
              <a:pPr marL="355600" indent="-355600" eaLnBrk="1" hangingPunct="1">
                <a:spcBef>
                  <a:spcPts val="0"/>
                </a:spcBef>
                <a:spcAft>
                  <a:spcPts val="600"/>
                </a:spcAft>
                <a:defRPr/>
              </a:pPr>
              <a:r>
                <a:rPr lang="id-ID" sz="1300" dirty="0">
                  <a:solidFill>
                    <a:schemeClr val="bg2"/>
                  </a:solidFill>
                  <a:latin typeface="Calibri" pitchFamily="34" charset="0"/>
                  <a:cs typeface="Calibri" pitchFamily="34" charset="0"/>
                </a:rPr>
                <a:t>P11: Manajemen Pembangunan </a:t>
              </a:r>
              <a:r>
                <a:rPr lang="en-US" sz="1300" dirty="0" err="1">
                  <a:solidFill>
                    <a:schemeClr val="bg2"/>
                  </a:solidFill>
                  <a:latin typeface="Calibri" pitchFamily="34" charset="0"/>
                  <a:cs typeface="Calibri" pitchFamily="34" charset="0"/>
                </a:rPr>
                <a:t>dan</a:t>
              </a:r>
              <a:r>
                <a:rPr lang="id-ID" sz="1300" dirty="0">
                  <a:solidFill>
                    <a:schemeClr val="bg2"/>
                  </a:solidFill>
                  <a:latin typeface="Calibri" pitchFamily="34" charset="0"/>
                  <a:cs typeface="Calibri" pitchFamily="34" charset="0"/>
                </a:rPr>
                <a:t> Pemeliharaan Asset</a:t>
              </a:r>
            </a:p>
          </p:txBody>
        </p:sp>
      </p:grpSp>
      <p:sp>
        <p:nvSpPr>
          <p:cNvPr id="35" name="Rectangle 34"/>
          <p:cNvSpPr/>
          <p:nvPr/>
        </p:nvSpPr>
        <p:spPr>
          <a:xfrm>
            <a:off x="3508353" y="5107012"/>
            <a:ext cx="438562" cy="322252"/>
          </a:xfrm>
          <a:prstGeom prst="rect">
            <a:avLst/>
          </a:prstGeom>
          <a:solidFill>
            <a:schemeClr val="accent5">
              <a:lumMod val="75000"/>
            </a:schemeClr>
          </a:solidFill>
          <a:ln w="38100">
            <a:solidFill>
              <a:schemeClr val="tx1"/>
            </a:solidFill>
          </a:ln>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lnSpc>
                <a:spcPct val="50000"/>
              </a:lnSpc>
              <a:spcBef>
                <a:spcPts val="0"/>
              </a:spcBef>
              <a:spcAft>
                <a:spcPts val="0"/>
              </a:spcAft>
              <a:defRPr/>
            </a:pPr>
            <a:r>
              <a:rPr lang="id-ID" sz="1400" dirty="0">
                <a:solidFill>
                  <a:schemeClr val="bg2"/>
                </a:solidFill>
                <a:effectLst>
                  <a:outerShdw blurRad="38100" dist="38100" dir="2700000" algn="tl">
                    <a:srgbClr val="000000">
                      <a:alpha val="43137"/>
                    </a:srgbClr>
                  </a:outerShdw>
                </a:effectLst>
              </a:rPr>
              <a:t>ST</a:t>
            </a:r>
          </a:p>
        </p:txBody>
      </p:sp>
      <p:sp>
        <p:nvSpPr>
          <p:cNvPr id="50" name="Rectangle 3"/>
          <p:cNvSpPr>
            <a:spLocks noChangeArrowheads="1"/>
          </p:cNvSpPr>
          <p:nvPr/>
        </p:nvSpPr>
        <p:spPr bwMode="auto">
          <a:xfrm>
            <a:off x="8513763" y="1500188"/>
            <a:ext cx="1392237" cy="2692400"/>
          </a:xfrm>
          <a:prstGeom prst="rect">
            <a:avLst/>
          </a:prstGeom>
          <a:solidFill>
            <a:srgbClr val="FFFFFF">
              <a:alpha val="59999"/>
            </a:srgbClr>
          </a:solidFill>
          <a:ln w="9525">
            <a:noFill/>
            <a:miter lim="800000"/>
            <a:headEnd/>
            <a:tailEnd/>
          </a:ln>
        </p:spPr>
        <p:txBody>
          <a:bodyPr anchor="ctr">
            <a:spAutoFit/>
          </a:bodyPr>
          <a:lstStyle/>
          <a:p>
            <a:pPr algn="ctr" eaLnBrk="1" hangingPunct="1">
              <a:spcBef>
                <a:spcPts val="0"/>
              </a:spcBef>
              <a:defRPr/>
            </a:pPr>
            <a:r>
              <a:rPr lang="id-ID" sz="1300" dirty="0">
                <a:solidFill>
                  <a:schemeClr val="bg2"/>
                </a:solidFill>
                <a:cs typeface="Arial" pitchFamily="34" charset="0"/>
              </a:rPr>
              <a:t>IPU, Mampu</a:t>
            </a:r>
            <a:r>
              <a:rPr lang="en-US" sz="1300" dirty="0">
                <a:solidFill>
                  <a:schemeClr val="bg2"/>
                </a:solidFill>
                <a:cs typeface="Arial" pitchFamily="34" charset="0"/>
              </a:rPr>
              <a:t> </a:t>
            </a:r>
            <a:r>
              <a:rPr lang="en-US" sz="1300" dirty="0" err="1">
                <a:solidFill>
                  <a:schemeClr val="bg2"/>
                </a:solidFill>
                <a:cs typeface="Arial" pitchFamily="34" charset="0"/>
              </a:rPr>
              <a:t>MelaksanakanKerja</a:t>
            </a:r>
            <a:r>
              <a:rPr lang="en-US" sz="1300" dirty="0">
                <a:solidFill>
                  <a:schemeClr val="bg2"/>
                </a:solidFill>
                <a:cs typeface="Arial" pitchFamily="34" charset="0"/>
              </a:rPr>
              <a:t> </a:t>
            </a:r>
            <a:r>
              <a:rPr lang="en-US" sz="1300" dirty="0" err="1">
                <a:solidFill>
                  <a:schemeClr val="bg2"/>
                </a:solidFill>
                <a:cs typeface="Arial" pitchFamily="34" charset="0"/>
              </a:rPr>
              <a:t>profesi</a:t>
            </a:r>
            <a:r>
              <a:rPr lang="en-US" sz="1300" dirty="0">
                <a:solidFill>
                  <a:schemeClr val="bg2"/>
                </a:solidFill>
                <a:cs typeface="Arial" pitchFamily="34" charset="0"/>
              </a:rPr>
              <a:t> </a:t>
            </a:r>
            <a:r>
              <a:rPr lang="en-US" sz="1300" dirty="0" err="1">
                <a:solidFill>
                  <a:schemeClr val="bg2"/>
                </a:solidFill>
                <a:cs typeface="Arial" pitchFamily="34" charset="0"/>
              </a:rPr>
              <a:t>keinsinyuran</a:t>
            </a:r>
            <a:r>
              <a:rPr lang="en-US" sz="1300" dirty="0">
                <a:solidFill>
                  <a:schemeClr val="bg2"/>
                </a:solidFill>
                <a:cs typeface="Arial" pitchFamily="34" charset="0"/>
              </a:rPr>
              <a:t> </a:t>
            </a:r>
          </a:p>
          <a:p>
            <a:pPr marL="95250" indent="-95250" algn="ctr" eaLnBrk="1" hangingPunct="1">
              <a:spcBef>
                <a:spcPts val="0"/>
              </a:spcBef>
              <a:buClr>
                <a:schemeClr val="tx1"/>
              </a:buClr>
              <a:buSzPts val="1100"/>
              <a:buFont typeface="Arial" pitchFamily="34" charset="0"/>
              <a:buChar char="•"/>
              <a:defRPr/>
            </a:pPr>
            <a:r>
              <a:rPr lang="id-ID" sz="1300" dirty="0">
                <a:solidFill>
                  <a:schemeClr val="bg2"/>
                </a:solidFill>
                <a:cs typeface="Arial" pitchFamily="34" charset="0"/>
              </a:rPr>
              <a:t>Yan</a:t>
            </a:r>
            <a:r>
              <a:rPr lang="en-US" sz="1300" dirty="0">
                <a:solidFill>
                  <a:schemeClr val="bg2"/>
                </a:solidFill>
                <a:cs typeface="Arial" pitchFamily="34" charset="0"/>
              </a:rPr>
              <a:t>g </a:t>
            </a:r>
            <a:r>
              <a:rPr lang="en-US" sz="1300" dirty="0" err="1">
                <a:solidFill>
                  <a:schemeClr val="bg2"/>
                </a:solidFill>
                <a:cs typeface="Arial" pitchFamily="34" charset="0"/>
              </a:rPr>
              <a:t>sangat</a:t>
            </a:r>
            <a:r>
              <a:rPr lang="en-US" sz="1300" dirty="0">
                <a:solidFill>
                  <a:schemeClr val="bg2"/>
                </a:solidFill>
                <a:cs typeface="Arial" pitchFamily="34" charset="0"/>
              </a:rPr>
              <a:t> </a:t>
            </a:r>
            <a:r>
              <a:rPr lang="en-US" sz="1300" dirty="0" err="1">
                <a:solidFill>
                  <a:schemeClr val="bg2"/>
                </a:solidFill>
                <a:cs typeface="Arial" pitchFamily="34" charset="0"/>
              </a:rPr>
              <a:t>khas</a:t>
            </a:r>
            <a:endParaRPr lang="en-US" sz="1300" dirty="0">
              <a:solidFill>
                <a:schemeClr val="bg2"/>
              </a:solidFill>
              <a:cs typeface="Arial" pitchFamily="34" charset="0"/>
            </a:endParaRPr>
          </a:p>
          <a:p>
            <a:pPr marL="95250" indent="-95250" algn="ctr" eaLnBrk="1" hangingPunct="1">
              <a:spcBef>
                <a:spcPts val="0"/>
              </a:spcBef>
              <a:buClr>
                <a:schemeClr val="tx1"/>
              </a:buClr>
              <a:buSzPts val="1100"/>
              <a:buFont typeface="Arial" pitchFamily="34" charset="0"/>
              <a:buChar char="•"/>
              <a:defRPr/>
            </a:pPr>
            <a:r>
              <a:rPr lang="en-US" sz="1300" dirty="0">
                <a:solidFill>
                  <a:schemeClr val="bg2"/>
                </a:solidFill>
                <a:cs typeface="Arial" pitchFamily="34" charset="0"/>
              </a:rPr>
              <a:t>Y</a:t>
            </a:r>
            <a:r>
              <a:rPr lang="id-ID" sz="1300" dirty="0">
                <a:solidFill>
                  <a:schemeClr val="bg2"/>
                </a:solidFill>
                <a:cs typeface="Arial" pitchFamily="34" charset="0"/>
              </a:rPr>
              <a:t>an</a:t>
            </a:r>
            <a:r>
              <a:rPr lang="en-US" sz="1300" dirty="0">
                <a:solidFill>
                  <a:schemeClr val="bg2"/>
                </a:solidFill>
                <a:cs typeface="Arial" pitchFamily="34" charset="0"/>
              </a:rPr>
              <a:t>g </a:t>
            </a:r>
            <a:r>
              <a:rPr lang="en-US" sz="1300" dirty="0" err="1">
                <a:solidFill>
                  <a:schemeClr val="bg2"/>
                </a:solidFill>
                <a:cs typeface="Arial" pitchFamily="34" charset="0"/>
              </a:rPr>
              <a:t>sangat</a:t>
            </a:r>
            <a:r>
              <a:rPr lang="en-US" sz="1300" dirty="0">
                <a:solidFill>
                  <a:schemeClr val="bg2"/>
                </a:solidFill>
                <a:cs typeface="Arial" pitchFamily="34" charset="0"/>
              </a:rPr>
              <a:t> </a:t>
            </a:r>
            <a:r>
              <a:rPr lang="en-US" sz="1300" dirty="0" err="1">
                <a:solidFill>
                  <a:schemeClr val="bg2"/>
                </a:solidFill>
                <a:cs typeface="Arial" pitchFamily="34" charset="0"/>
              </a:rPr>
              <a:t>rumit</a:t>
            </a:r>
            <a:r>
              <a:rPr lang="en-US" sz="1300" dirty="0">
                <a:solidFill>
                  <a:schemeClr val="bg2"/>
                </a:solidFill>
                <a:cs typeface="Arial" pitchFamily="34" charset="0"/>
              </a:rPr>
              <a:t> </a:t>
            </a:r>
          </a:p>
          <a:p>
            <a:pPr marL="95250" indent="-95250" algn="ctr" eaLnBrk="1" hangingPunct="1">
              <a:spcBef>
                <a:spcPts val="0"/>
              </a:spcBef>
              <a:buClr>
                <a:schemeClr val="tx1"/>
              </a:buClr>
              <a:buSzPts val="1100"/>
              <a:buFont typeface="Arial" pitchFamily="34" charset="0"/>
              <a:buChar char="•"/>
              <a:defRPr/>
            </a:pPr>
            <a:r>
              <a:rPr lang="id-ID" sz="1300" dirty="0">
                <a:solidFill>
                  <a:schemeClr val="bg2"/>
                </a:solidFill>
                <a:cs typeface="Arial" pitchFamily="34" charset="0"/>
              </a:rPr>
              <a:t>Dan m</a:t>
            </a:r>
            <a:r>
              <a:rPr lang="en-US" sz="1300" dirty="0" err="1">
                <a:solidFill>
                  <a:schemeClr val="bg2"/>
                </a:solidFill>
                <a:cs typeface="Arial" pitchFamily="34" charset="0"/>
              </a:rPr>
              <a:t>emimpin</a:t>
            </a:r>
            <a:r>
              <a:rPr lang="en-US" sz="1300" dirty="0">
                <a:solidFill>
                  <a:schemeClr val="bg2"/>
                </a:solidFill>
                <a:cs typeface="Arial" pitchFamily="34" charset="0"/>
              </a:rPr>
              <a:t> t</a:t>
            </a:r>
            <a:r>
              <a:rPr lang="id-ID" sz="1300" dirty="0">
                <a:solidFill>
                  <a:schemeClr val="bg2"/>
                </a:solidFill>
                <a:cs typeface="Arial" pitchFamily="34" charset="0"/>
              </a:rPr>
              <a:t>i</a:t>
            </a:r>
            <a:r>
              <a:rPr lang="en-US" sz="1300" dirty="0">
                <a:solidFill>
                  <a:schemeClr val="bg2"/>
                </a:solidFill>
                <a:cs typeface="Arial" pitchFamily="34" charset="0"/>
              </a:rPr>
              <a:t>m</a:t>
            </a:r>
            <a:r>
              <a:rPr lang="id-ID" sz="1300" dirty="0">
                <a:solidFill>
                  <a:schemeClr val="bg2"/>
                </a:solidFill>
                <a:cs typeface="Arial" pitchFamily="34" charset="0"/>
              </a:rPr>
              <a:t> </a:t>
            </a:r>
            <a:r>
              <a:rPr lang="en-US" sz="1300" dirty="0">
                <a:solidFill>
                  <a:schemeClr val="bg2"/>
                </a:solidFill>
                <a:cs typeface="Arial" pitchFamily="34" charset="0"/>
              </a:rPr>
              <a:t>I</a:t>
            </a:r>
            <a:r>
              <a:rPr lang="id-ID" sz="1300" dirty="0">
                <a:solidFill>
                  <a:schemeClr val="bg2"/>
                </a:solidFill>
                <a:cs typeface="Arial" pitchFamily="34" charset="0"/>
              </a:rPr>
              <a:t>P a</a:t>
            </a:r>
            <a:r>
              <a:rPr lang="en-US" sz="1300" dirty="0" err="1">
                <a:solidFill>
                  <a:schemeClr val="bg2"/>
                </a:solidFill>
                <a:cs typeface="Arial" pitchFamily="34" charset="0"/>
              </a:rPr>
              <a:t>ntar</a:t>
            </a:r>
            <a:r>
              <a:rPr lang="en-US" sz="1300" dirty="0">
                <a:solidFill>
                  <a:schemeClr val="bg2"/>
                </a:solidFill>
                <a:cs typeface="Arial" pitchFamily="34" charset="0"/>
              </a:rPr>
              <a:t> </a:t>
            </a:r>
            <a:r>
              <a:rPr lang="en-US" sz="1300" dirty="0" err="1">
                <a:solidFill>
                  <a:schemeClr val="bg2"/>
                </a:solidFill>
                <a:cs typeface="Arial" pitchFamily="34" charset="0"/>
              </a:rPr>
              <a:t>kejuruan</a:t>
            </a:r>
            <a:r>
              <a:rPr lang="id-ID" sz="1300" dirty="0">
                <a:solidFill>
                  <a:schemeClr val="bg2"/>
                </a:solidFill>
                <a:cs typeface="Arial" pitchFamily="34" charset="0"/>
              </a:rPr>
              <a:t>/ disiplin</a:t>
            </a:r>
            <a:r>
              <a:rPr lang="en-US" sz="1300" dirty="0">
                <a:solidFill>
                  <a:schemeClr val="bg2"/>
                </a:solidFill>
                <a:cs typeface="Arial" pitchFamily="34" charset="0"/>
              </a:rPr>
              <a:t>.</a:t>
            </a:r>
            <a:endParaRPr lang="id-ID" sz="1300" dirty="0">
              <a:solidFill>
                <a:schemeClr val="bg2"/>
              </a:solidFill>
              <a:cs typeface="Arial" pitchFamily="34" charset="0"/>
            </a:endParaRPr>
          </a:p>
        </p:txBody>
      </p:sp>
      <p:sp>
        <p:nvSpPr>
          <p:cNvPr id="54" name="Rectangle 1"/>
          <p:cNvSpPr>
            <a:spLocks noChangeArrowheads="1"/>
          </p:cNvSpPr>
          <p:nvPr/>
        </p:nvSpPr>
        <p:spPr bwMode="auto">
          <a:xfrm>
            <a:off x="4810125" y="4502150"/>
            <a:ext cx="1500188" cy="1570038"/>
          </a:xfrm>
          <a:prstGeom prst="rect">
            <a:avLst/>
          </a:prstGeom>
          <a:solidFill>
            <a:srgbClr val="FFFFFF">
              <a:alpha val="5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6000" rIns="36000" anchor="ctr">
            <a:spAutoFit/>
          </a:bodyPr>
          <a:lstStyle/>
          <a:p>
            <a:pPr algn="ctr" eaLnBrk="1" hangingPunct="1"/>
            <a:r>
              <a:rPr lang="id-ID" sz="1200">
                <a:solidFill>
                  <a:schemeClr val="bg2"/>
                </a:solidFill>
              </a:rPr>
              <a:t>IPP, Mampu </a:t>
            </a:r>
            <a:r>
              <a:rPr lang="en-US" sz="1200">
                <a:solidFill>
                  <a:schemeClr val="bg2"/>
                </a:solidFill>
              </a:rPr>
              <a:t>Melaksanakan kerja profesi keinsinyuran secara mandiri </a:t>
            </a:r>
            <a:r>
              <a:rPr lang="en-US" sz="1200" i="1">
                <a:solidFill>
                  <a:schemeClr val="bg2"/>
                </a:solidFill>
              </a:rPr>
              <a:t>(siap digugat)</a:t>
            </a:r>
            <a:r>
              <a:rPr lang="en-US" sz="1200">
                <a:solidFill>
                  <a:schemeClr val="bg2"/>
                </a:solidFill>
              </a:rPr>
              <a:t> </a:t>
            </a:r>
          </a:p>
          <a:p>
            <a:pPr algn="ctr" eaLnBrk="1" hangingPunct="1"/>
            <a:r>
              <a:rPr lang="en-US" sz="1200">
                <a:solidFill>
                  <a:schemeClr val="bg2"/>
                </a:solidFill>
              </a:rPr>
              <a:t>Utk tugas rumit dibimbing</a:t>
            </a:r>
            <a:r>
              <a:rPr lang="id-ID" sz="1200">
                <a:solidFill>
                  <a:schemeClr val="bg2"/>
                </a:solidFill>
              </a:rPr>
              <a:t> IPM</a:t>
            </a:r>
          </a:p>
        </p:txBody>
      </p:sp>
      <p:sp>
        <p:nvSpPr>
          <p:cNvPr id="53" name="Rectangle 2"/>
          <p:cNvSpPr>
            <a:spLocks noChangeArrowheads="1"/>
          </p:cNvSpPr>
          <p:nvPr/>
        </p:nvSpPr>
        <p:spPr bwMode="auto">
          <a:xfrm>
            <a:off x="6881813" y="2928938"/>
            <a:ext cx="1571625" cy="1600200"/>
          </a:xfrm>
          <a:prstGeom prst="rect">
            <a:avLst/>
          </a:prstGeom>
          <a:solidFill>
            <a:srgbClr val="FFFFFF">
              <a:alpha val="5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eaLnBrk="1" hangingPunct="1"/>
            <a:r>
              <a:rPr lang="id-ID" sz="1400">
                <a:solidFill>
                  <a:schemeClr val="bg2"/>
                </a:solidFill>
              </a:rPr>
              <a:t>IPM, Mampu </a:t>
            </a:r>
            <a:r>
              <a:rPr lang="en-US" sz="1400">
                <a:solidFill>
                  <a:schemeClr val="bg2"/>
                </a:solidFill>
              </a:rPr>
              <a:t>Melaksanakan kerja profesi keinsinyuran secara sepenuhnya Mandiri</a:t>
            </a:r>
            <a:r>
              <a:rPr lang="id-ID" sz="1400">
                <a:solidFill>
                  <a:schemeClr val="bg2"/>
                </a:solidFill>
              </a:rPr>
              <a:t> </a:t>
            </a:r>
            <a:r>
              <a:rPr lang="en-US" sz="1400" i="1">
                <a:solidFill>
                  <a:schemeClr val="bg2"/>
                </a:solidFill>
              </a:rPr>
              <a:t>(Liable) </a:t>
            </a:r>
            <a:endParaRPr lang="id-ID">
              <a:solidFill>
                <a:schemeClr val="bg2"/>
              </a:solidFill>
            </a:endParaRPr>
          </a:p>
        </p:txBody>
      </p:sp>
      <p:sp>
        <p:nvSpPr>
          <p:cNvPr id="38" name="Rectangle 37"/>
          <p:cNvSpPr/>
          <p:nvPr/>
        </p:nvSpPr>
        <p:spPr>
          <a:xfrm>
            <a:off x="6971909" y="2544776"/>
            <a:ext cx="624297" cy="312720"/>
          </a:xfrm>
          <a:prstGeom prst="rect">
            <a:avLst/>
          </a:prstGeom>
          <a:solidFill>
            <a:srgbClr val="FF0000"/>
          </a:solidFill>
          <a:ln w="38100">
            <a:solidFill>
              <a:schemeClr val="tx1"/>
            </a:solidFill>
          </a:ln>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lnSpc>
                <a:spcPct val="50000"/>
              </a:lnSpc>
              <a:spcBef>
                <a:spcPts val="0"/>
              </a:spcBef>
              <a:spcAft>
                <a:spcPts val="0"/>
              </a:spcAft>
              <a:defRPr/>
            </a:pPr>
            <a:r>
              <a:rPr lang="id-ID" sz="1400" dirty="0">
                <a:solidFill>
                  <a:srgbClr val="FFFFFF"/>
                </a:solidFill>
                <a:effectLst>
                  <a:outerShdw blurRad="38100" dist="38100" dir="2700000" algn="tl">
                    <a:srgbClr val="000000">
                      <a:alpha val="43137"/>
                    </a:srgbClr>
                  </a:outerShdw>
                </a:effectLst>
              </a:rPr>
              <a:t>IPM</a:t>
            </a:r>
          </a:p>
        </p:txBody>
      </p:sp>
      <p:sp>
        <p:nvSpPr>
          <p:cNvPr id="104" name="Rectangle 103"/>
          <p:cNvSpPr/>
          <p:nvPr/>
        </p:nvSpPr>
        <p:spPr>
          <a:xfrm>
            <a:off x="4900207" y="4116412"/>
            <a:ext cx="624297" cy="312720"/>
          </a:xfrm>
          <a:prstGeom prst="rect">
            <a:avLst/>
          </a:prstGeom>
          <a:solidFill>
            <a:schemeClr val="accent6">
              <a:lumMod val="75000"/>
            </a:schemeClr>
          </a:solidFill>
          <a:ln w="38100">
            <a:solidFill>
              <a:schemeClr val="tx1"/>
            </a:solidFill>
          </a:ln>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lnSpc>
                <a:spcPct val="50000"/>
              </a:lnSpc>
              <a:spcBef>
                <a:spcPts val="0"/>
              </a:spcBef>
              <a:spcAft>
                <a:spcPts val="0"/>
              </a:spcAft>
              <a:defRPr/>
            </a:pPr>
            <a:r>
              <a:rPr lang="id-ID" sz="1400" dirty="0">
                <a:solidFill>
                  <a:srgbClr val="FFFFFF"/>
                </a:solidFill>
                <a:effectLst>
                  <a:outerShdw blurRad="38100" dist="38100" dir="2700000" algn="tl">
                    <a:srgbClr val="000000">
                      <a:alpha val="43137"/>
                    </a:srgbClr>
                  </a:outerShdw>
                </a:effectLst>
              </a:rPr>
              <a:t>IPP</a:t>
            </a:r>
          </a:p>
        </p:txBody>
      </p:sp>
      <p:grpSp>
        <p:nvGrpSpPr>
          <p:cNvPr id="3" name="Group 51"/>
          <p:cNvGrpSpPr>
            <a:grpSpLocks/>
          </p:cNvGrpSpPr>
          <p:nvPr/>
        </p:nvGrpSpPr>
        <p:grpSpPr bwMode="auto">
          <a:xfrm>
            <a:off x="4738688" y="785813"/>
            <a:ext cx="2143125" cy="5616575"/>
            <a:chOff x="5273120" y="760372"/>
            <a:chExt cx="1927537" cy="5488028"/>
          </a:xfrm>
        </p:grpSpPr>
        <p:cxnSp>
          <p:nvCxnSpPr>
            <p:cNvPr id="42" name="Straight Connector 41"/>
            <p:cNvCxnSpPr/>
            <p:nvPr/>
          </p:nvCxnSpPr>
          <p:spPr>
            <a:xfrm rot="16200000" flipH="1">
              <a:off x="4200507" y="3666597"/>
              <a:ext cx="5125055" cy="38550"/>
            </a:xfrm>
            <a:prstGeom prst="line">
              <a:avLst/>
            </a:prstGeom>
            <a:ln w="28575">
              <a:solidFill>
                <a:srgbClr val="C00000"/>
              </a:solidFill>
              <a:prstDash val="sysDash"/>
            </a:ln>
          </p:spPr>
          <p:style>
            <a:lnRef idx="1">
              <a:schemeClr val="accent1"/>
            </a:lnRef>
            <a:fillRef idx="0">
              <a:schemeClr val="accent1"/>
            </a:fillRef>
            <a:effectRef idx="0">
              <a:schemeClr val="accent1"/>
            </a:effectRef>
            <a:fontRef idx="minor">
              <a:schemeClr val="tx1"/>
            </a:fontRef>
          </p:style>
        </p:cxnSp>
        <p:sp>
          <p:nvSpPr>
            <p:cNvPr id="9281" name="TextBox 42"/>
            <p:cNvSpPr txBox="1">
              <a:spLocks noChangeArrowheads="1"/>
            </p:cNvSpPr>
            <p:nvPr/>
          </p:nvSpPr>
          <p:spPr bwMode="auto">
            <a:xfrm>
              <a:off x="5273120" y="1432461"/>
              <a:ext cx="1382259" cy="114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algn="r" eaLnBrk="1" hangingPunct="1"/>
              <a:r>
                <a:rPr lang="id-ID" sz="1400" dirty="0">
                  <a:solidFill>
                    <a:schemeClr val="bg2"/>
                  </a:solidFill>
                  <a:latin typeface="Arial Narrow" pitchFamily="34" charset="0"/>
                </a:rPr>
                <a:t>KOMPETENSI PENGALAMAN KERJA 7 tahun</a:t>
              </a:r>
            </a:p>
            <a:p>
              <a:pPr algn="r" eaLnBrk="1" hangingPunct="1"/>
              <a:r>
                <a:rPr lang="id-ID" sz="1400" dirty="0">
                  <a:solidFill>
                    <a:schemeClr val="bg2"/>
                  </a:solidFill>
                  <a:latin typeface="Arial Narrow" pitchFamily="34" charset="0"/>
                </a:rPr>
                <a:t>dgn 2 tahun </a:t>
              </a:r>
            </a:p>
            <a:p>
              <a:pPr algn="r" eaLnBrk="1" hangingPunct="1"/>
              <a:r>
                <a:rPr lang="id-ID" sz="1400" dirty="0">
                  <a:solidFill>
                    <a:schemeClr val="bg2"/>
                  </a:solidFill>
                  <a:latin typeface="Arial Narrow" pitchFamily="34" charset="0"/>
                </a:rPr>
                <a:t>signifikan</a:t>
              </a:r>
            </a:p>
          </p:txBody>
        </p:sp>
        <p:sp>
          <p:nvSpPr>
            <p:cNvPr id="45" name="Rectangle 44"/>
            <p:cNvSpPr/>
            <p:nvPr/>
          </p:nvSpPr>
          <p:spPr>
            <a:xfrm>
              <a:off x="6210058" y="760372"/>
              <a:ext cx="990599" cy="514352"/>
            </a:xfrm>
            <a:prstGeom prst="rect">
              <a:avLst/>
            </a:prstGeo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lnSpc>
                  <a:spcPct val="90000"/>
                </a:lnSpc>
                <a:spcBef>
                  <a:spcPts val="0"/>
                </a:spcBef>
                <a:spcAft>
                  <a:spcPts val="0"/>
                </a:spcAft>
                <a:defRPr/>
              </a:pPr>
              <a:r>
                <a:rPr lang="id-ID" sz="1200" dirty="0">
                  <a:solidFill>
                    <a:schemeClr val="bg2"/>
                  </a:solidFill>
                </a:rPr>
                <a:t>PE-APEC Eng-R</a:t>
              </a:r>
            </a:p>
          </p:txBody>
        </p:sp>
      </p:grpSp>
      <p:sp>
        <p:nvSpPr>
          <p:cNvPr id="37" name="Rectangle 36"/>
          <p:cNvSpPr/>
          <p:nvPr/>
        </p:nvSpPr>
        <p:spPr>
          <a:xfrm>
            <a:off x="8596338" y="1116016"/>
            <a:ext cx="624297" cy="312720"/>
          </a:xfrm>
          <a:prstGeom prst="rect">
            <a:avLst/>
          </a:prstGeom>
          <a:solidFill>
            <a:schemeClr val="bg1"/>
          </a:solidFill>
          <a:ln w="38100">
            <a:solidFill>
              <a:schemeClr val="tx1"/>
            </a:solidFill>
          </a:ln>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lnSpc>
                <a:spcPct val="50000"/>
              </a:lnSpc>
              <a:spcBef>
                <a:spcPts val="0"/>
              </a:spcBef>
              <a:spcAft>
                <a:spcPts val="0"/>
              </a:spcAft>
              <a:defRPr/>
            </a:pPr>
            <a:r>
              <a:rPr lang="id-ID" sz="1400" dirty="0">
                <a:solidFill>
                  <a:schemeClr val="tx1"/>
                </a:solidFill>
              </a:rPr>
              <a:t>IPU</a:t>
            </a:r>
          </a:p>
        </p:txBody>
      </p:sp>
      <p:cxnSp>
        <p:nvCxnSpPr>
          <p:cNvPr id="9279" name="Straight Connector 58"/>
          <p:cNvCxnSpPr>
            <a:cxnSpLocks noChangeShapeType="1"/>
          </p:cNvCxnSpPr>
          <p:nvPr/>
        </p:nvCxnSpPr>
        <p:spPr bwMode="auto">
          <a:xfrm flipV="1">
            <a:off x="4381500" y="5214938"/>
            <a:ext cx="1590" cy="1144588"/>
          </a:xfrm>
          <a:prstGeom prst="line">
            <a:avLst/>
          </a:prstGeom>
          <a:noFill/>
          <a:ln w="38100" algn="ctr">
            <a:solidFill>
              <a:srgbClr val="FF0000"/>
            </a:solidFill>
            <a:prstDash val="sysDash"/>
            <a:round/>
            <a:headEnd/>
            <a:tailEnd type="triangle" w="med" len="med"/>
          </a:ln>
          <a:extLst>
            <a:ext uri="{909E8E84-426E-40DD-AFC4-6F175D3DCCD1}">
              <a14:hiddenFill xmlns:a14="http://schemas.microsoft.com/office/drawing/2010/main">
                <a:noFill/>
              </a14:hiddenFill>
            </a:ext>
          </a:extLst>
        </p:spPr>
      </p:cxnSp>
      <p:sp>
        <p:nvSpPr>
          <p:cNvPr id="51" name="Rectangle 50"/>
          <p:cNvSpPr/>
          <p:nvPr/>
        </p:nvSpPr>
        <p:spPr bwMode="auto">
          <a:xfrm>
            <a:off x="0" y="0"/>
            <a:ext cx="9906000" cy="714375"/>
          </a:xfrm>
          <a:prstGeom prst="rect">
            <a:avLst/>
          </a:prstGeom>
          <a:solidFill>
            <a:schemeClr val="accent5">
              <a:lumMod val="75000"/>
            </a:schemeClr>
          </a:solidFill>
          <a:ln w="57150" cap="flat" cmpd="sng" algn="ctr">
            <a:no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50000"/>
              </a:lnSpc>
              <a:spcBef>
                <a:spcPct val="45000"/>
              </a:spcBef>
              <a:spcAft>
                <a:spcPct val="0"/>
              </a:spcAft>
              <a:buClrTx/>
              <a:buSzTx/>
              <a:buFontTx/>
              <a:buNone/>
              <a:tabLst/>
            </a:pPr>
            <a:r>
              <a:rPr kumimoji="0" lang="en-US" sz="3600" b="1" i="0" u="none" strike="noStrike" cap="none" normalizeH="0" baseline="0" dirty="0" smtClean="0">
                <a:ln>
                  <a:noFill/>
                </a:ln>
                <a:solidFill>
                  <a:srgbClr val="FFFF00"/>
                </a:solidFill>
                <a:effectLst/>
                <a:latin typeface="Calibri" pitchFamily="34" charset="0"/>
                <a:cs typeface="Calibri" pitchFamily="34" charset="0"/>
              </a:rPr>
              <a:t>SERTIFIKASI INSINYUR PROFESIONAL</a:t>
            </a:r>
          </a:p>
        </p:txBody>
      </p:sp>
    </p:spTree>
  </p:cSld>
  <p:clrMapOvr>
    <a:masterClrMapping/>
  </p:clrMapOvr>
  <p:transition>
    <p:cover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subTnLst>
                                    <p:audio>
                                      <p:cMediaNode>
                                        <p:cTn display="0" masterRel="sameClick">
                                          <p:stCondLst>
                                            <p:cond evt="begin" delay="0">
                                              <p:tn val="5"/>
                                            </p:cond>
                                          </p:stCondLst>
                                          <p:endCondLst>
                                            <p:cond evt="onStopAudio" delay="0">
                                              <p:tgtEl>
                                                <p:sldTgt/>
                                              </p:tgtEl>
                                            </p:cond>
                                          </p:endCondLst>
                                        </p:cTn>
                                        <p:tgtEl>
                                          <p:sndTgt r:embed="rId3"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4"/>
                                        </p:tgtEl>
                                        <p:attrNameLst>
                                          <p:attrName>style.visibility</p:attrName>
                                        </p:attrNameLst>
                                      </p:cBhvr>
                                      <p:to>
                                        <p:strVal val="visible"/>
                                      </p:to>
                                    </p:set>
                                    <p:animEffect transition="in" filter="wipe(left)">
                                      <p:cBhvr>
                                        <p:cTn id="12" dur="500"/>
                                        <p:tgtEl>
                                          <p:spTgt spid="5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3"/>
                                        </p:tgtEl>
                                        <p:attrNameLst>
                                          <p:attrName>style.visibility</p:attrName>
                                        </p:attrNameLst>
                                      </p:cBhvr>
                                      <p:to>
                                        <p:strVal val="visible"/>
                                      </p:to>
                                    </p:set>
                                    <p:animEffect transition="in" filter="wipe(left)">
                                      <p:cBhvr>
                                        <p:cTn id="17" dur="500"/>
                                        <p:tgtEl>
                                          <p:spTgt spid="5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0"/>
                                        </p:tgtEl>
                                        <p:attrNameLst>
                                          <p:attrName>style.visibility</p:attrName>
                                        </p:attrNameLst>
                                      </p:cBhvr>
                                      <p:to>
                                        <p:strVal val="visible"/>
                                      </p:to>
                                    </p:set>
                                    <p:animEffect transition="in" filter="wipe(left)">
                                      <p:cBhvr>
                                        <p:cTn id="22" dur="500"/>
                                        <p:tgtEl>
                                          <p:spTgt spid="5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wipe(up)">
                                      <p:cBhvr>
                                        <p:cTn id="2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54" grpId="0" animBg="1"/>
      <p:bldP spid="5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bwMode="auto">
          <a:xfrm>
            <a:off x="0" y="0"/>
            <a:ext cx="9906000" cy="738819"/>
          </a:xfrm>
          <a:prstGeom prst="rect">
            <a:avLst/>
          </a:prstGeom>
          <a:solidFill>
            <a:schemeClr val="accent5">
              <a:lumMod val="75000"/>
            </a:schemeClr>
          </a:solidFill>
          <a:ln w="5715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50000"/>
              </a:lnSpc>
              <a:spcBef>
                <a:spcPct val="45000"/>
              </a:spcBef>
              <a:spcAft>
                <a:spcPct val="0"/>
              </a:spcAft>
              <a:buClrTx/>
              <a:buSzTx/>
              <a:buFontTx/>
              <a:buNone/>
              <a:tabLst/>
            </a:pPr>
            <a:endParaRPr kumimoji="0" lang="en-US" sz="4400" b="1" i="0" u="none" strike="noStrike" cap="none" normalizeH="0" baseline="0" dirty="0" smtClean="0">
              <a:ln>
                <a:noFill/>
              </a:ln>
              <a:solidFill>
                <a:srgbClr val="FFFFCC"/>
              </a:solidFill>
              <a:effectLst/>
              <a:latin typeface="Calibri" pitchFamily="34" charset="0"/>
              <a:cs typeface="Calibri" pitchFamily="34" charset="0"/>
            </a:endParaRPr>
          </a:p>
        </p:txBody>
      </p:sp>
      <p:pic>
        <p:nvPicPr>
          <p:cNvPr id="10244" name="Picture 27" descr="13318335841170874831 (1).jpg"/>
          <p:cNvPicPr>
            <a:picLocks noChangeAspect="1"/>
          </p:cNvPicPr>
          <p:nvPr/>
        </p:nvPicPr>
        <p:blipFill>
          <a:blip r:embed="rId2">
            <a:extLst>
              <a:ext uri="{28A0092B-C50C-407E-A947-70E740481C1C}">
                <a14:useLocalDpi xmlns:a14="http://schemas.microsoft.com/office/drawing/2010/main" val="0"/>
              </a:ext>
            </a:extLst>
          </a:blip>
          <a:srcRect l="7574" r="7576"/>
          <a:stretch>
            <a:fillRect/>
          </a:stretch>
        </p:blipFill>
        <p:spPr bwMode="auto">
          <a:xfrm>
            <a:off x="1485900" y="773113"/>
            <a:ext cx="7434263" cy="6084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up 37"/>
          <p:cNvGrpSpPr>
            <a:grpSpLocks/>
          </p:cNvGrpSpPr>
          <p:nvPr/>
        </p:nvGrpSpPr>
        <p:grpSpPr bwMode="auto">
          <a:xfrm>
            <a:off x="1701800" y="4165600"/>
            <a:ext cx="527050" cy="433388"/>
            <a:chOff x="1510712" y="4166352"/>
            <a:chExt cx="486271" cy="432048"/>
          </a:xfrm>
        </p:grpSpPr>
        <p:sp>
          <p:nvSpPr>
            <p:cNvPr id="4" name="Rectangle 3"/>
            <p:cNvSpPr/>
            <p:nvPr/>
          </p:nvSpPr>
          <p:spPr>
            <a:xfrm rot="19024839">
              <a:off x="1564905" y="4166352"/>
              <a:ext cx="432078" cy="432048"/>
            </a:xfrm>
            <a:prstGeom prst="rect">
              <a:avLst/>
            </a:prstGeom>
            <a:solidFill>
              <a:schemeClr val="tx2"/>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endParaRPr lang="en-US" sz="1600" dirty="0">
                <a:effectLst>
                  <a:outerShdw blurRad="38100" dist="38100" dir="2700000" algn="tl">
                    <a:srgbClr val="000000">
                      <a:alpha val="43137"/>
                    </a:srgbClr>
                  </a:outerShdw>
                </a:effectLst>
              </a:endParaRPr>
            </a:p>
          </p:txBody>
        </p:sp>
        <p:sp>
          <p:nvSpPr>
            <p:cNvPr id="6" name="TextBox 5"/>
            <p:cNvSpPr txBox="1"/>
            <p:nvPr/>
          </p:nvSpPr>
          <p:spPr>
            <a:xfrm>
              <a:off x="1510712" y="4224908"/>
              <a:ext cx="483342" cy="337092"/>
            </a:xfrm>
            <a:prstGeom prst="rect">
              <a:avLst/>
            </a:prstGeom>
            <a:noFill/>
          </p:spPr>
          <p:txBody>
            <a:bodyPr wrap="none">
              <a:spAutoFit/>
            </a:bodyPr>
            <a:lstStyle/>
            <a:p>
              <a:pPr>
                <a:defRPr/>
              </a:pPr>
              <a:r>
                <a:rPr lang="en-US" sz="1600" dirty="0">
                  <a:solidFill>
                    <a:srgbClr val="FFFF00"/>
                  </a:solidFill>
                  <a:effectLst>
                    <a:outerShdw blurRad="38100" dist="38100" dir="2700000" algn="tl">
                      <a:srgbClr val="000000">
                        <a:alpha val="43137"/>
                      </a:srgbClr>
                    </a:outerShdw>
                  </a:effectLst>
                </a:rPr>
                <a:t>IPU</a:t>
              </a:r>
            </a:p>
          </p:txBody>
        </p:sp>
      </p:grpSp>
      <p:grpSp>
        <p:nvGrpSpPr>
          <p:cNvPr id="3" name="Group 36"/>
          <p:cNvGrpSpPr>
            <a:grpSpLocks/>
          </p:cNvGrpSpPr>
          <p:nvPr/>
        </p:nvGrpSpPr>
        <p:grpSpPr bwMode="auto">
          <a:xfrm>
            <a:off x="2063750" y="4483100"/>
            <a:ext cx="571500" cy="431800"/>
            <a:chOff x="1846813" y="4482746"/>
            <a:chExt cx="527709" cy="432048"/>
          </a:xfrm>
        </p:grpSpPr>
        <p:sp>
          <p:nvSpPr>
            <p:cNvPr id="7" name="Rectangle 6"/>
            <p:cNvSpPr/>
            <p:nvPr/>
          </p:nvSpPr>
          <p:spPr>
            <a:xfrm rot="19024839">
              <a:off x="1858540" y="4482746"/>
              <a:ext cx="432429" cy="432048"/>
            </a:xfrm>
            <a:prstGeom prst="rect">
              <a:avLst/>
            </a:prstGeom>
            <a:solidFill>
              <a:schemeClr val="accent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endParaRPr lang="en-US" sz="1600" dirty="0">
                <a:effectLst>
                  <a:outerShdw blurRad="38100" dist="38100" dir="2700000" algn="tl">
                    <a:srgbClr val="000000">
                      <a:alpha val="43137"/>
                    </a:srgbClr>
                  </a:outerShdw>
                </a:effectLst>
              </a:endParaRPr>
            </a:p>
          </p:txBody>
        </p:sp>
        <p:sp>
          <p:nvSpPr>
            <p:cNvPr id="11" name="TextBox 10"/>
            <p:cNvSpPr txBox="1"/>
            <p:nvPr/>
          </p:nvSpPr>
          <p:spPr>
            <a:xfrm>
              <a:off x="1846813" y="4538341"/>
              <a:ext cx="527709" cy="338331"/>
            </a:xfrm>
            <a:prstGeom prst="rect">
              <a:avLst/>
            </a:prstGeom>
            <a:noFill/>
          </p:spPr>
          <p:txBody>
            <a:bodyPr>
              <a:spAutoFit/>
            </a:bodyPr>
            <a:lstStyle/>
            <a:p>
              <a:pPr>
                <a:defRPr/>
              </a:pPr>
              <a:r>
                <a:rPr lang="en-US" sz="1600" dirty="0">
                  <a:solidFill>
                    <a:srgbClr val="FFFF00"/>
                  </a:solidFill>
                  <a:effectLst>
                    <a:outerShdw blurRad="38100" dist="38100" dir="2700000" algn="tl">
                      <a:srgbClr val="000000">
                        <a:alpha val="43137"/>
                      </a:srgbClr>
                    </a:outerShdw>
                  </a:effectLst>
                </a:rPr>
                <a:t>IPM</a:t>
              </a:r>
            </a:p>
          </p:txBody>
        </p:sp>
      </p:grpSp>
      <p:grpSp>
        <p:nvGrpSpPr>
          <p:cNvPr id="9" name="Group 35"/>
          <p:cNvGrpSpPr>
            <a:grpSpLocks/>
          </p:cNvGrpSpPr>
          <p:nvPr/>
        </p:nvGrpSpPr>
        <p:grpSpPr bwMode="auto">
          <a:xfrm>
            <a:off x="2393950" y="4799013"/>
            <a:ext cx="576263" cy="534987"/>
            <a:chOff x="2153357" y="4799140"/>
            <a:chExt cx="531656" cy="534860"/>
          </a:xfrm>
        </p:grpSpPr>
        <p:sp>
          <p:nvSpPr>
            <p:cNvPr id="8" name="Rectangle 7"/>
            <p:cNvSpPr/>
            <p:nvPr/>
          </p:nvSpPr>
          <p:spPr>
            <a:xfrm rot="19024839">
              <a:off x="2153357" y="4799140"/>
              <a:ext cx="432062" cy="431697"/>
            </a:xfrm>
            <a:prstGeom prst="rect">
              <a:avLst/>
            </a:prstGeom>
            <a:solidFill>
              <a:schemeClr val="accent1">
                <a:lumMod val="60000"/>
                <a:lumOff val="4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endParaRPr lang="en-US" sz="1600" dirty="0">
                <a:effectLst>
                  <a:outerShdw blurRad="38100" dist="38100" dir="2700000" algn="tl">
                    <a:srgbClr val="000000">
                      <a:alpha val="43137"/>
                    </a:srgbClr>
                  </a:outerShdw>
                </a:effectLst>
              </a:endParaRPr>
            </a:p>
          </p:txBody>
        </p:sp>
        <p:sp>
          <p:nvSpPr>
            <p:cNvPr id="12" name="TextBox 11"/>
            <p:cNvSpPr txBox="1"/>
            <p:nvPr/>
          </p:nvSpPr>
          <p:spPr>
            <a:xfrm>
              <a:off x="2153357" y="4810249"/>
              <a:ext cx="531656" cy="523751"/>
            </a:xfrm>
            <a:prstGeom prst="rect">
              <a:avLst/>
            </a:prstGeom>
            <a:noFill/>
          </p:spPr>
          <p:txBody>
            <a:bodyPr>
              <a:spAutoFit/>
            </a:bodyPr>
            <a:lstStyle/>
            <a:p>
              <a:pPr>
                <a:defRPr/>
              </a:pPr>
              <a:r>
                <a:rPr lang="en-US" sz="1400" dirty="0">
                  <a:solidFill>
                    <a:srgbClr val="FFFF00"/>
                  </a:solidFill>
                  <a:effectLst>
                    <a:outerShdw blurRad="38100" dist="38100" dir="2700000" algn="tl">
                      <a:srgbClr val="000000">
                        <a:alpha val="43137"/>
                      </a:srgbClr>
                    </a:outerShdw>
                  </a:effectLst>
                </a:rPr>
                <a:t>IPP</a:t>
              </a:r>
            </a:p>
            <a:p>
              <a:pPr>
                <a:defRPr/>
              </a:pPr>
              <a:r>
                <a:rPr lang="en-US" sz="1400" dirty="0">
                  <a:solidFill>
                    <a:srgbClr val="FFFF00"/>
                  </a:solidFill>
                  <a:effectLst>
                    <a:outerShdw blurRad="38100" dist="38100" dir="2700000" algn="tl">
                      <a:srgbClr val="000000">
                        <a:alpha val="43137"/>
                      </a:srgbClr>
                    </a:outerShdw>
                  </a:effectLst>
                </a:rPr>
                <a:t>  </a:t>
              </a:r>
              <a:r>
                <a:rPr lang="en-US" sz="1400" dirty="0" err="1">
                  <a:solidFill>
                    <a:srgbClr val="FFFF00"/>
                  </a:solidFill>
                  <a:effectLst>
                    <a:outerShdw blurRad="38100" dist="38100" dir="2700000" algn="tl">
                      <a:srgbClr val="000000">
                        <a:alpha val="43137"/>
                      </a:srgbClr>
                    </a:outerShdw>
                  </a:effectLst>
                </a:rPr>
                <a:t>Ir</a:t>
              </a:r>
              <a:endParaRPr lang="en-US" sz="1400" dirty="0">
                <a:solidFill>
                  <a:srgbClr val="FFFF00"/>
                </a:solidFill>
                <a:effectLst>
                  <a:outerShdw blurRad="38100" dist="38100" dir="2700000" algn="tl">
                    <a:srgbClr val="000000">
                      <a:alpha val="43137"/>
                    </a:srgbClr>
                  </a:outerShdw>
                </a:effectLst>
              </a:endParaRPr>
            </a:p>
          </p:txBody>
        </p:sp>
      </p:grpSp>
      <p:cxnSp>
        <p:nvCxnSpPr>
          <p:cNvPr id="10" name="Straight Arrow Connector 9"/>
          <p:cNvCxnSpPr/>
          <p:nvPr/>
        </p:nvCxnSpPr>
        <p:spPr>
          <a:xfrm flipH="1">
            <a:off x="2992438" y="3068638"/>
            <a:ext cx="2106612" cy="1935162"/>
          </a:xfrm>
          <a:prstGeom prst="straightConnector1">
            <a:avLst/>
          </a:prstGeom>
          <a:ln w="57150">
            <a:solidFill>
              <a:srgbClr val="FF0000"/>
            </a:solidFill>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flipV="1">
            <a:off x="2063750" y="4025900"/>
            <a:ext cx="917575" cy="927100"/>
          </a:xfrm>
          <a:prstGeom prst="straightConnector1">
            <a:avLst/>
          </a:prstGeom>
          <a:ln w="57150">
            <a:solidFill>
              <a:srgbClr val="FF0000"/>
            </a:solidFill>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13" name="Group 22"/>
          <p:cNvGrpSpPr>
            <a:grpSpLocks/>
          </p:cNvGrpSpPr>
          <p:nvPr/>
        </p:nvGrpSpPr>
        <p:grpSpPr bwMode="auto">
          <a:xfrm>
            <a:off x="3394075" y="3557588"/>
            <a:ext cx="1146175" cy="1039812"/>
            <a:chOff x="2998438" y="3557291"/>
            <a:chExt cx="1058890" cy="1039564"/>
          </a:xfrm>
        </p:grpSpPr>
        <p:sp>
          <p:nvSpPr>
            <p:cNvPr id="21" name="Oval 20"/>
            <p:cNvSpPr/>
            <p:nvPr/>
          </p:nvSpPr>
          <p:spPr>
            <a:xfrm>
              <a:off x="2998438" y="3557291"/>
              <a:ext cx="1058890" cy="1039564"/>
            </a:xfrm>
            <a:prstGeom prst="ellipse">
              <a:avLst/>
            </a:prstGeom>
            <a:solidFill>
              <a:srgbClr val="FFFFFF">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endParaRPr lang="en-US" sz="1600" dirty="0">
                <a:effectLst>
                  <a:outerShdw blurRad="38100" dist="38100" dir="2700000" algn="tl">
                    <a:srgbClr val="000000">
                      <a:alpha val="43137"/>
                    </a:srgbClr>
                  </a:outerShdw>
                </a:effectLst>
              </a:endParaRPr>
            </a:p>
          </p:txBody>
        </p:sp>
        <p:sp>
          <p:nvSpPr>
            <p:cNvPr id="10262" name="TextBox 21"/>
            <p:cNvSpPr txBox="1">
              <a:spLocks noChangeArrowheads="1"/>
            </p:cNvSpPr>
            <p:nvPr/>
          </p:nvSpPr>
          <p:spPr bwMode="auto">
            <a:xfrm>
              <a:off x="3081062" y="3743676"/>
              <a:ext cx="948780" cy="683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algn="ctr">
                <a:lnSpc>
                  <a:spcPct val="80000"/>
                </a:lnSpc>
              </a:pPr>
              <a:r>
                <a:rPr lang="en-US" sz="1600">
                  <a:solidFill>
                    <a:srgbClr val="0000CC"/>
                  </a:solidFill>
                </a:rPr>
                <a:t>Program</a:t>
              </a:r>
            </a:p>
            <a:p>
              <a:pPr algn="ctr">
                <a:lnSpc>
                  <a:spcPct val="80000"/>
                </a:lnSpc>
              </a:pPr>
              <a:r>
                <a:rPr lang="en-US" sz="1600">
                  <a:solidFill>
                    <a:srgbClr val="0000CC"/>
                  </a:solidFill>
                </a:rPr>
                <a:t>Profesi</a:t>
              </a:r>
            </a:p>
            <a:p>
              <a:pPr algn="ctr">
                <a:lnSpc>
                  <a:spcPct val="80000"/>
                </a:lnSpc>
              </a:pPr>
              <a:r>
                <a:rPr lang="en-US" sz="1600">
                  <a:solidFill>
                    <a:srgbClr val="0000CC"/>
                  </a:solidFill>
                </a:rPr>
                <a:t>Insinyur</a:t>
              </a:r>
            </a:p>
          </p:txBody>
        </p:sp>
      </p:grpSp>
      <p:grpSp>
        <p:nvGrpSpPr>
          <p:cNvPr id="14" name="Group 34"/>
          <p:cNvGrpSpPr>
            <a:grpSpLocks/>
          </p:cNvGrpSpPr>
          <p:nvPr/>
        </p:nvGrpSpPr>
        <p:grpSpPr bwMode="auto">
          <a:xfrm>
            <a:off x="4786313" y="2276475"/>
            <a:ext cx="1793875" cy="2214563"/>
            <a:chOff x="4283968" y="2276873"/>
            <a:chExt cx="1656184" cy="2214212"/>
          </a:xfrm>
        </p:grpSpPr>
        <p:cxnSp>
          <p:nvCxnSpPr>
            <p:cNvPr id="26" name="Straight Arrow Connector 25"/>
            <p:cNvCxnSpPr/>
            <p:nvPr/>
          </p:nvCxnSpPr>
          <p:spPr>
            <a:xfrm flipV="1">
              <a:off x="4283968" y="2853045"/>
              <a:ext cx="1656184" cy="1638040"/>
            </a:xfrm>
            <a:prstGeom prst="straightConnector1">
              <a:avLst/>
            </a:prstGeom>
            <a:ln w="57150">
              <a:solidFill>
                <a:schemeClr val="accent6">
                  <a:lumMod val="75000"/>
                </a:schemeClr>
              </a:solidFill>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H="1" flipV="1">
              <a:off x="5364151" y="2276873"/>
              <a:ext cx="576001" cy="576172"/>
            </a:xfrm>
            <a:prstGeom prst="straightConnector1">
              <a:avLst/>
            </a:prstGeom>
            <a:ln w="57150">
              <a:solidFill>
                <a:schemeClr val="accent6">
                  <a:lumMod val="75000"/>
                </a:schemeClr>
              </a:solidFill>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39" name="TextBox 15"/>
          <p:cNvSpPr txBox="1">
            <a:spLocks noChangeArrowheads="1"/>
          </p:cNvSpPr>
          <p:nvPr/>
        </p:nvSpPr>
        <p:spPr bwMode="auto">
          <a:xfrm rot="-2486870">
            <a:off x="1458913" y="1427163"/>
            <a:ext cx="2022475" cy="461962"/>
          </a:xfrm>
          <a:prstGeom prst="rect">
            <a:avLst/>
          </a:prstGeom>
          <a:noFill/>
          <a:ln w="9525">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algn="ctr"/>
            <a:r>
              <a:rPr lang="id-ID" sz="1200">
                <a:solidFill>
                  <a:srgbClr val="0000CC"/>
                </a:solidFill>
                <a:cs typeface="Aharoni" pitchFamily="2" charset="-79"/>
              </a:rPr>
              <a:t>PROFESI</a:t>
            </a:r>
            <a:r>
              <a:rPr lang="en-US" sz="1200">
                <a:solidFill>
                  <a:srgbClr val="0000CC"/>
                </a:solidFill>
                <a:latin typeface="Aharoni" pitchFamily="2" charset="-79"/>
                <a:cs typeface="Aharoni" pitchFamily="2" charset="-79"/>
              </a:rPr>
              <a:t>:</a:t>
            </a:r>
          </a:p>
          <a:p>
            <a:pPr algn="ctr"/>
            <a:r>
              <a:rPr lang="id-ID" sz="1200">
                <a:solidFill>
                  <a:srgbClr val="0000CC"/>
                </a:solidFill>
              </a:rPr>
              <a:t>SERTIFIKAT </a:t>
            </a:r>
            <a:r>
              <a:rPr lang="en-US" sz="1200">
                <a:solidFill>
                  <a:srgbClr val="0000CC"/>
                </a:solidFill>
              </a:rPr>
              <a:t> </a:t>
            </a:r>
            <a:r>
              <a:rPr lang="id-ID" sz="1200">
                <a:solidFill>
                  <a:srgbClr val="0000CC"/>
                </a:solidFill>
              </a:rPr>
              <a:t>PROFESI</a:t>
            </a:r>
          </a:p>
        </p:txBody>
      </p:sp>
      <p:sp>
        <p:nvSpPr>
          <p:cNvPr id="40" name="TextBox 17"/>
          <p:cNvSpPr txBox="1">
            <a:spLocks noChangeArrowheads="1"/>
          </p:cNvSpPr>
          <p:nvPr/>
        </p:nvSpPr>
        <p:spPr bwMode="auto">
          <a:xfrm rot="19154607">
            <a:off x="1392238" y="939800"/>
            <a:ext cx="1292225" cy="646113"/>
          </a:xfrm>
          <a:prstGeom prst="rect">
            <a:avLst/>
          </a:prstGeom>
          <a:noFill/>
          <a:ln w="9525">
            <a:solidFill>
              <a:srgbClr val="339966"/>
            </a:solidFill>
            <a:miter lim="800000"/>
            <a:headEnd/>
            <a:tailEnd/>
          </a:ln>
        </p:spPr>
        <p:txBody>
          <a:bodyPr lIns="0" rIns="0">
            <a:spAutoFit/>
          </a:bodyPr>
          <a:lstStyle/>
          <a:p>
            <a:pPr algn="ctr">
              <a:defRPr/>
            </a:pPr>
            <a:r>
              <a:rPr lang="id-ID" sz="1200" dirty="0">
                <a:solidFill>
                  <a:schemeClr val="accent3">
                    <a:lumMod val="50000"/>
                  </a:schemeClr>
                </a:solidFill>
                <a:cs typeface="Aharoni" pitchFamily="2" charset="-79"/>
              </a:rPr>
              <a:t>PENDIDIKAN</a:t>
            </a:r>
            <a:endParaRPr lang="en-US" sz="1200" dirty="0">
              <a:solidFill>
                <a:schemeClr val="accent3">
                  <a:lumMod val="50000"/>
                </a:schemeClr>
              </a:solidFill>
              <a:cs typeface="Aharoni" pitchFamily="2" charset="-79"/>
            </a:endParaRPr>
          </a:p>
          <a:p>
            <a:pPr algn="ctr">
              <a:defRPr/>
            </a:pPr>
            <a:r>
              <a:rPr lang="en-US" sz="1200" dirty="0">
                <a:solidFill>
                  <a:schemeClr val="accent3">
                    <a:lumMod val="50000"/>
                  </a:schemeClr>
                </a:solidFill>
              </a:rPr>
              <a:t>IJAZAH AKADEMIS</a:t>
            </a:r>
            <a:endParaRPr lang="id-ID" sz="1200" dirty="0">
              <a:solidFill>
                <a:schemeClr val="accent3">
                  <a:lumMod val="50000"/>
                </a:schemeClr>
              </a:solidFill>
            </a:endParaRPr>
          </a:p>
        </p:txBody>
      </p:sp>
      <p:sp>
        <p:nvSpPr>
          <p:cNvPr id="41" name="TextBox 16"/>
          <p:cNvSpPr txBox="1">
            <a:spLocks noChangeArrowheads="1"/>
          </p:cNvSpPr>
          <p:nvPr/>
        </p:nvSpPr>
        <p:spPr bwMode="auto">
          <a:xfrm rot="2648106">
            <a:off x="7215188" y="1214438"/>
            <a:ext cx="1665287" cy="738187"/>
          </a:xfrm>
          <a:prstGeom prst="rect">
            <a:avLst/>
          </a:prstGeom>
          <a:noFill/>
          <a:ln w="9525">
            <a:solidFill>
              <a:srgbClr val="0000CC"/>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algn="ctr"/>
            <a:r>
              <a:rPr lang="id-ID" sz="1400">
                <a:solidFill>
                  <a:srgbClr val="0000CC"/>
                </a:solidFill>
              </a:rPr>
              <a:t>INDUSTRI</a:t>
            </a:r>
            <a:endParaRPr lang="en-US" sz="1400">
              <a:solidFill>
                <a:srgbClr val="0000CC"/>
              </a:solidFill>
            </a:endParaRPr>
          </a:p>
          <a:p>
            <a:pPr algn="ctr"/>
            <a:r>
              <a:rPr lang="en-US" sz="1400">
                <a:solidFill>
                  <a:srgbClr val="0000CC"/>
                </a:solidFill>
              </a:rPr>
              <a:t>SERTIFIKAT </a:t>
            </a:r>
            <a:r>
              <a:rPr lang="id-ID" sz="1400">
                <a:solidFill>
                  <a:srgbClr val="0000CC"/>
                </a:solidFill>
              </a:rPr>
              <a:t>JABATAN KERJA</a:t>
            </a:r>
          </a:p>
        </p:txBody>
      </p:sp>
      <p:sp>
        <p:nvSpPr>
          <p:cNvPr id="27" name="TextBox 15"/>
          <p:cNvSpPr txBox="1">
            <a:spLocks noChangeArrowheads="1"/>
          </p:cNvSpPr>
          <p:nvPr/>
        </p:nvSpPr>
        <p:spPr bwMode="auto">
          <a:xfrm rot="2477007">
            <a:off x="1457325" y="5665788"/>
            <a:ext cx="1428750" cy="738187"/>
          </a:xfrm>
          <a:prstGeom prst="rect">
            <a:avLst/>
          </a:prstGeom>
          <a:noFill/>
          <a:ln w="9525">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4400" b="1">
                <a:solidFill>
                  <a:srgbClr val="FFFFCC"/>
                </a:solidFill>
                <a:latin typeface="Arial" pitchFamily="34" charset="0"/>
              </a:defRPr>
            </a:lvl1pPr>
            <a:lvl2pPr marL="742950" indent="-285750">
              <a:defRPr sz="4400" b="1">
                <a:solidFill>
                  <a:srgbClr val="FFFFCC"/>
                </a:solidFill>
                <a:latin typeface="Arial" pitchFamily="34" charset="0"/>
              </a:defRPr>
            </a:lvl2pPr>
            <a:lvl3pPr marL="1143000" indent="-228600">
              <a:defRPr sz="4400" b="1">
                <a:solidFill>
                  <a:srgbClr val="FFFFCC"/>
                </a:solidFill>
                <a:latin typeface="Arial" pitchFamily="34" charset="0"/>
              </a:defRPr>
            </a:lvl3pPr>
            <a:lvl4pPr marL="1600200" indent="-228600">
              <a:defRPr sz="4400" b="1">
                <a:solidFill>
                  <a:srgbClr val="FFFFCC"/>
                </a:solidFill>
                <a:latin typeface="Arial" pitchFamily="34" charset="0"/>
              </a:defRPr>
            </a:lvl4pPr>
            <a:lvl5pPr marL="2057400" indent="-228600">
              <a:defRPr sz="4400" b="1">
                <a:solidFill>
                  <a:srgbClr val="FFFFCC"/>
                </a:solidFill>
                <a:latin typeface="Arial" pitchFamily="34" charset="0"/>
              </a:defRPr>
            </a:lvl5pPr>
            <a:lvl6pPr marL="2514600" indent="-228600" eaLnBrk="0" fontAlgn="base" hangingPunct="0">
              <a:spcBef>
                <a:spcPct val="0"/>
              </a:spcBef>
              <a:spcAft>
                <a:spcPct val="0"/>
              </a:spcAft>
              <a:defRPr sz="4400" b="1">
                <a:solidFill>
                  <a:srgbClr val="FFFFCC"/>
                </a:solidFill>
                <a:latin typeface="Arial" pitchFamily="34" charset="0"/>
              </a:defRPr>
            </a:lvl6pPr>
            <a:lvl7pPr marL="2971800" indent="-228600" eaLnBrk="0" fontAlgn="base" hangingPunct="0">
              <a:spcBef>
                <a:spcPct val="0"/>
              </a:spcBef>
              <a:spcAft>
                <a:spcPct val="0"/>
              </a:spcAft>
              <a:defRPr sz="4400" b="1">
                <a:solidFill>
                  <a:srgbClr val="FFFFCC"/>
                </a:solidFill>
                <a:latin typeface="Arial" pitchFamily="34" charset="0"/>
              </a:defRPr>
            </a:lvl7pPr>
            <a:lvl8pPr marL="3429000" indent="-228600" eaLnBrk="0" fontAlgn="base" hangingPunct="0">
              <a:spcBef>
                <a:spcPct val="0"/>
              </a:spcBef>
              <a:spcAft>
                <a:spcPct val="0"/>
              </a:spcAft>
              <a:defRPr sz="4400" b="1">
                <a:solidFill>
                  <a:srgbClr val="FFFFCC"/>
                </a:solidFill>
                <a:latin typeface="Arial" pitchFamily="34" charset="0"/>
              </a:defRPr>
            </a:lvl8pPr>
            <a:lvl9pPr marL="3886200" indent="-228600" eaLnBrk="0" fontAlgn="base" hangingPunct="0">
              <a:spcBef>
                <a:spcPct val="0"/>
              </a:spcBef>
              <a:spcAft>
                <a:spcPct val="0"/>
              </a:spcAft>
              <a:defRPr sz="4400" b="1">
                <a:solidFill>
                  <a:srgbClr val="FFFFCC"/>
                </a:solidFill>
                <a:latin typeface="Arial" pitchFamily="34" charset="0"/>
              </a:defRPr>
            </a:lvl9pPr>
          </a:lstStyle>
          <a:p>
            <a:pPr algn="ctr"/>
            <a:r>
              <a:rPr lang="id-ID" sz="1400">
                <a:solidFill>
                  <a:srgbClr val="0000CC"/>
                </a:solidFill>
                <a:cs typeface="Aharoni" pitchFamily="2" charset="-79"/>
              </a:rPr>
              <a:t>PROFESI</a:t>
            </a:r>
            <a:r>
              <a:rPr lang="en-US" sz="1400">
                <a:solidFill>
                  <a:srgbClr val="0000CC"/>
                </a:solidFill>
                <a:latin typeface="Aharoni" pitchFamily="2" charset="-79"/>
                <a:cs typeface="Aharoni" pitchFamily="2" charset="-79"/>
              </a:rPr>
              <a:t>:</a:t>
            </a:r>
          </a:p>
          <a:p>
            <a:pPr algn="ctr"/>
            <a:r>
              <a:rPr lang="id-ID" sz="1400">
                <a:solidFill>
                  <a:srgbClr val="0000CC"/>
                </a:solidFill>
              </a:rPr>
              <a:t>SERTIFIKAT </a:t>
            </a:r>
            <a:r>
              <a:rPr lang="en-US" sz="1400">
                <a:solidFill>
                  <a:srgbClr val="0000CC"/>
                </a:solidFill>
              </a:rPr>
              <a:t> KOMPETENSI</a:t>
            </a:r>
            <a:endParaRPr lang="id-ID" sz="1400">
              <a:solidFill>
                <a:srgbClr val="0000CC"/>
              </a:solidFill>
            </a:endParaRPr>
          </a:p>
        </p:txBody>
      </p:sp>
      <p:sp>
        <p:nvSpPr>
          <p:cNvPr id="5" name="Rectangle 4"/>
          <p:cNvSpPr/>
          <p:nvPr/>
        </p:nvSpPr>
        <p:spPr>
          <a:xfrm rot="2607779">
            <a:off x="4059238" y="1787525"/>
            <a:ext cx="344487" cy="290513"/>
          </a:xfrm>
          <a:prstGeom prst="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solidFill>
                <a:srgbClr val="0070C0"/>
              </a:solidFill>
            </a:endParaRPr>
          </a:p>
        </p:txBody>
      </p:sp>
      <p:grpSp>
        <p:nvGrpSpPr>
          <p:cNvPr id="15" name="Group 30"/>
          <p:cNvGrpSpPr/>
          <p:nvPr/>
        </p:nvGrpSpPr>
        <p:grpSpPr>
          <a:xfrm>
            <a:off x="3962400" y="1714489"/>
            <a:ext cx="356097" cy="440770"/>
            <a:chOff x="2147132" y="4799140"/>
            <a:chExt cx="438273" cy="450950"/>
          </a:xfrm>
          <a:solidFill>
            <a:srgbClr val="FFFF99"/>
          </a:solidFill>
        </p:grpSpPr>
        <p:sp>
          <p:nvSpPr>
            <p:cNvPr id="32" name="Rectangle 31"/>
            <p:cNvSpPr/>
            <p:nvPr/>
          </p:nvSpPr>
          <p:spPr>
            <a:xfrm rot="19024839">
              <a:off x="2153357" y="4799140"/>
              <a:ext cx="432048" cy="432048"/>
            </a:xfrm>
            <a:prstGeom prst="rect">
              <a:avLst/>
            </a:pr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endParaRPr lang="en-US" sz="1600" dirty="0">
                <a:effectLst>
                  <a:outerShdw blurRad="38100" dist="38100" dir="2700000" algn="tl">
                    <a:srgbClr val="000000">
                      <a:alpha val="43137"/>
                    </a:srgbClr>
                  </a:outerShdw>
                </a:effectLst>
              </a:endParaRPr>
            </a:p>
          </p:txBody>
        </p:sp>
        <p:sp>
          <p:nvSpPr>
            <p:cNvPr id="33" name="TextBox 32"/>
            <p:cNvSpPr txBox="1"/>
            <p:nvPr/>
          </p:nvSpPr>
          <p:spPr>
            <a:xfrm>
              <a:off x="2147132" y="4835950"/>
              <a:ext cx="410797" cy="414140"/>
            </a:xfrm>
            <a:prstGeom prst="rect">
              <a:avLst/>
            </a:prstGeom>
            <a:noFill/>
            <a:ln>
              <a:noFill/>
            </a:ln>
          </p:spPr>
          <p:txBody>
            <a:bodyPr>
              <a:spAutoFit/>
            </a:bodyPr>
            <a:lstStyle/>
            <a:p>
              <a:pPr>
                <a:defRPr/>
              </a:pPr>
              <a:r>
                <a:rPr lang="en-US" sz="1800" dirty="0">
                  <a:solidFill>
                    <a:srgbClr val="0070C0"/>
                  </a:solidFill>
                </a:rPr>
                <a:t>P</a:t>
              </a:r>
            </a:p>
          </p:txBody>
        </p:sp>
      </p:grpSp>
      <p:sp>
        <p:nvSpPr>
          <p:cNvPr id="10258" name="Rectangle 2"/>
          <p:cNvSpPr>
            <a:spLocks noChangeArrowheads="1"/>
          </p:cNvSpPr>
          <p:nvPr/>
        </p:nvSpPr>
        <p:spPr bwMode="auto">
          <a:xfrm>
            <a:off x="399398" y="138427"/>
            <a:ext cx="939930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sz="3200" dirty="0">
                <a:solidFill>
                  <a:srgbClr val="FFFF00"/>
                </a:solidFill>
                <a:latin typeface="Calibri" pitchFamily="34" charset="0"/>
                <a:cs typeface="Calibri" pitchFamily="34" charset="0"/>
              </a:rPr>
              <a:t>KKNI – KERANGKA KUALIFIKASI NASIONAL INDONESIA</a:t>
            </a:r>
          </a:p>
        </p:txBody>
      </p:sp>
    </p:spTree>
  </p:cSld>
  <p:clrMapOvr>
    <a:masterClrMapping/>
  </p:clrMapOvr>
  <p:transition>
    <p:cover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wipe(left)">
                                      <p:cBhvr>
                                        <p:cTn id="7" dur="500"/>
                                        <p:tgtEl>
                                          <p:spTgt spid="40"/>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41"/>
                                        </p:tgtEl>
                                        <p:attrNameLst>
                                          <p:attrName>style.visibility</p:attrName>
                                        </p:attrNameLst>
                                      </p:cBhvr>
                                      <p:to>
                                        <p:strVal val="visible"/>
                                      </p:to>
                                    </p:set>
                                    <p:animEffect transition="in" filter="wipe(left)">
                                      <p:cBhvr>
                                        <p:cTn id="10" dur="500"/>
                                        <p:tgtEl>
                                          <p:spTgt spid="41"/>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9"/>
                                        </p:tgtEl>
                                        <p:attrNameLst>
                                          <p:attrName>style.visibility</p:attrName>
                                        </p:attrNameLst>
                                      </p:cBhvr>
                                      <p:to>
                                        <p:strVal val="visible"/>
                                      </p:to>
                                    </p:set>
                                    <p:animEffect transition="in" filter="wipe(left)">
                                      <p:cBhvr>
                                        <p:cTn id="13" dur="500"/>
                                        <p:tgtEl>
                                          <p:spTgt spid="39"/>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2" fill="hold"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wipe(right)">
                                      <p:cBhvr>
                                        <p:cTn id="18" dur="500"/>
                                        <p:tgtEl>
                                          <p:spTgt spid="10"/>
                                        </p:tgtEl>
                                      </p:cBhvr>
                                    </p:animEffect>
                                  </p:childTnLst>
                                </p:cTn>
                              </p:par>
                            </p:childTnLst>
                          </p:cTn>
                        </p:par>
                        <p:par>
                          <p:cTn id="19" fill="hold" nodeType="afterGroup">
                            <p:stCondLst>
                              <p:cond delay="500"/>
                            </p:stCondLst>
                            <p:childTnLst>
                              <p:par>
                                <p:cTn id="20" presetID="22" presetClass="entr" presetSubtype="1" fill="hold" nodeType="after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wipe(up)">
                                      <p:cBhvr>
                                        <p:cTn id="22" dur="500"/>
                                        <p:tgtEl>
                                          <p:spTgt spid="13"/>
                                        </p:tgtEl>
                                      </p:cBhvr>
                                    </p:animEffect>
                                  </p:childTnLst>
                                </p:cTn>
                              </p:par>
                            </p:childTnLst>
                          </p:cTn>
                        </p:par>
                        <p:par>
                          <p:cTn id="23" fill="hold" nodeType="afterGroup">
                            <p:stCondLst>
                              <p:cond delay="1000"/>
                            </p:stCondLst>
                            <p:childTnLst>
                              <p:par>
                                <p:cTn id="24" presetID="22" presetClass="entr" presetSubtype="4" fill="hold" nodeType="after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wipe(down)">
                                      <p:cBhvr>
                                        <p:cTn id="26" dur="500"/>
                                        <p:tgtEl>
                                          <p:spTgt spid="9"/>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4" fill="hold" nodeType="click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wipe(down)">
                                      <p:cBhvr>
                                        <p:cTn id="31" dur="2000"/>
                                        <p:tgtEl>
                                          <p:spTgt spid="19"/>
                                        </p:tgtEl>
                                      </p:cBhvr>
                                    </p:animEffect>
                                  </p:childTnLst>
                                </p:cTn>
                              </p:par>
                            </p:childTnLst>
                          </p:cTn>
                        </p:par>
                        <p:par>
                          <p:cTn id="32" fill="hold" nodeType="afterGroup">
                            <p:stCondLst>
                              <p:cond delay="2000"/>
                            </p:stCondLst>
                            <p:childTnLst>
                              <p:par>
                                <p:cTn id="33" presetID="22" presetClass="entr" presetSubtype="4" fill="hold" nodeType="afterEffect">
                                  <p:stCondLst>
                                    <p:cond delay="0"/>
                                  </p:stCondLst>
                                  <p:childTnLst>
                                    <p:set>
                                      <p:cBhvr>
                                        <p:cTn id="34" dur="1" fill="hold">
                                          <p:stCondLst>
                                            <p:cond delay="0"/>
                                          </p:stCondLst>
                                        </p:cTn>
                                        <p:tgtEl>
                                          <p:spTgt spid="3"/>
                                        </p:tgtEl>
                                        <p:attrNameLst>
                                          <p:attrName>style.visibility</p:attrName>
                                        </p:attrNameLst>
                                      </p:cBhvr>
                                      <p:to>
                                        <p:strVal val="visible"/>
                                      </p:to>
                                    </p:set>
                                    <p:animEffect transition="in" filter="wipe(down)">
                                      <p:cBhvr>
                                        <p:cTn id="35" dur="500"/>
                                        <p:tgtEl>
                                          <p:spTgt spid="3"/>
                                        </p:tgtEl>
                                      </p:cBhvr>
                                    </p:animEffect>
                                  </p:childTnLst>
                                </p:cTn>
                              </p:par>
                            </p:childTnLst>
                          </p:cTn>
                        </p:par>
                        <p:par>
                          <p:cTn id="36" fill="hold" nodeType="afterGroup">
                            <p:stCondLst>
                              <p:cond delay="2500"/>
                            </p:stCondLst>
                            <p:childTnLst>
                              <p:par>
                                <p:cTn id="37" presetID="22" presetClass="entr" presetSubtype="4" fill="hold" nodeType="afterEffect">
                                  <p:stCondLst>
                                    <p:cond delay="0"/>
                                  </p:stCondLst>
                                  <p:childTnLst>
                                    <p:set>
                                      <p:cBhvr>
                                        <p:cTn id="38" dur="1" fill="hold">
                                          <p:stCondLst>
                                            <p:cond delay="0"/>
                                          </p:stCondLst>
                                        </p:cTn>
                                        <p:tgtEl>
                                          <p:spTgt spid="2"/>
                                        </p:tgtEl>
                                        <p:attrNameLst>
                                          <p:attrName>style.visibility</p:attrName>
                                        </p:attrNameLst>
                                      </p:cBhvr>
                                      <p:to>
                                        <p:strVal val="visible"/>
                                      </p:to>
                                    </p:set>
                                    <p:animEffect transition="in" filter="wipe(down)">
                                      <p:cBhvr>
                                        <p:cTn id="39" dur="500"/>
                                        <p:tgtEl>
                                          <p:spTgt spid="2"/>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22" presetClass="entr" presetSubtype="4" fill="hold" nodeType="click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2000"/>
                                        <p:tgtEl>
                                          <p:spTgt spid="14"/>
                                        </p:tgtEl>
                                      </p:cBhvr>
                                    </p:animEffect>
                                  </p:childTnLst>
                                </p:cTn>
                              </p:par>
                              <p:par>
                                <p:cTn id="45" presetID="22" presetClass="entr" presetSubtype="8" fill="hold" grpId="0" nodeType="withEffect">
                                  <p:stCondLst>
                                    <p:cond delay="0"/>
                                  </p:stCondLst>
                                  <p:childTnLst>
                                    <p:set>
                                      <p:cBhvr>
                                        <p:cTn id="46" dur="1" fill="hold">
                                          <p:stCondLst>
                                            <p:cond delay="0"/>
                                          </p:stCondLst>
                                        </p:cTn>
                                        <p:tgtEl>
                                          <p:spTgt spid="27"/>
                                        </p:tgtEl>
                                        <p:attrNameLst>
                                          <p:attrName>style.visibility</p:attrName>
                                        </p:attrNameLst>
                                      </p:cBhvr>
                                      <p:to>
                                        <p:strVal val="visible"/>
                                      </p:to>
                                    </p:set>
                                    <p:animEffect transition="in" filter="wipe(left)">
                                      <p:cBhvr>
                                        <p:cTn id="47" dur="500"/>
                                        <p:tgtEl>
                                          <p:spTgt spid="27"/>
                                        </p:tgtEl>
                                      </p:cBhvr>
                                    </p:animEffect>
                                  </p:childTnLst>
                                </p:cTn>
                              </p:par>
                            </p:childTnLst>
                          </p:cTn>
                        </p:par>
                        <p:par>
                          <p:cTn id="48" fill="hold" nodeType="afterGroup">
                            <p:stCondLst>
                              <p:cond delay="2000"/>
                            </p:stCondLst>
                            <p:childTnLst>
                              <p:par>
                                <p:cTn id="49" presetID="22" presetClass="entr" presetSubtype="4" fill="hold"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ipe(down)">
                                      <p:cBhvr>
                                        <p:cTn id="51"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40" grpId="0" animBg="1"/>
      <p:bldP spid="41" grpId="0" animBg="1"/>
      <p:bldP spid="27"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6" name="Rectangle 7"/>
          <p:cNvSpPr>
            <a:spLocks noChangeArrowheads="1"/>
          </p:cNvSpPr>
          <p:nvPr/>
        </p:nvSpPr>
        <p:spPr bwMode="auto">
          <a:xfrm>
            <a:off x="5875338" y="5119688"/>
            <a:ext cx="1141412" cy="304800"/>
          </a:xfrm>
          <a:prstGeom prst="rect">
            <a:avLst/>
          </a:prstGeom>
          <a:solidFill>
            <a:srgbClr val="FFCC66"/>
          </a:solidFill>
          <a:ln w="9525">
            <a:solidFill>
              <a:schemeClr val="bg2"/>
            </a:solidFill>
            <a:miter lim="800000"/>
            <a:headEnd/>
            <a:tailEnd/>
          </a:ln>
        </p:spPr>
        <p:txBody>
          <a:bodyPr wrap="none" anchor="ctr"/>
          <a:lstStyle/>
          <a:p>
            <a:pPr algn="ctr" eaLnBrk="1" hangingPunct="1">
              <a:lnSpc>
                <a:spcPct val="80000"/>
              </a:lnSpc>
              <a:spcBef>
                <a:spcPct val="45000"/>
              </a:spcBef>
            </a:pPr>
            <a:r>
              <a:rPr lang="en-US" sz="1100">
                <a:solidFill>
                  <a:schemeClr val="bg2"/>
                </a:solidFill>
                <a:latin typeface="Tahoma" pitchFamily="34" charset="0"/>
                <a:cs typeface="Tahoma" pitchFamily="34" charset="0"/>
              </a:rPr>
              <a:t>PROGRAM </a:t>
            </a:r>
            <a:r>
              <a:rPr lang="id-ID" sz="1100">
                <a:solidFill>
                  <a:schemeClr val="bg2"/>
                </a:solidFill>
                <a:latin typeface="Tahoma" pitchFamily="34" charset="0"/>
                <a:cs typeface="Tahoma" pitchFamily="34" charset="0"/>
              </a:rPr>
              <a:t> S</a:t>
            </a:r>
            <a:r>
              <a:rPr lang="en-US" sz="1100">
                <a:solidFill>
                  <a:schemeClr val="bg2"/>
                </a:solidFill>
                <a:latin typeface="Tahoma" pitchFamily="34" charset="0"/>
                <a:cs typeface="Tahoma" pitchFamily="34" charset="0"/>
              </a:rPr>
              <a:t>IP</a:t>
            </a:r>
          </a:p>
        </p:txBody>
      </p:sp>
      <p:sp>
        <p:nvSpPr>
          <p:cNvPr id="11267" name="AutoShape 8"/>
          <p:cNvSpPr>
            <a:spLocks noChangeArrowheads="1"/>
          </p:cNvSpPr>
          <p:nvPr/>
        </p:nvSpPr>
        <p:spPr bwMode="auto">
          <a:xfrm>
            <a:off x="5629275" y="5143500"/>
            <a:ext cx="252413" cy="280988"/>
          </a:xfrm>
          <a:prstGeom prst="rightArrow">
            <a:avLst>
              <a:gd name="adj1" fmla="val 44444"/>
              <a:gd name="adj2" fmla="val 41880"/>
            </a:avLst>
          </a:prstGeom>
          <a:solidFill>
            <a:srgbClr val="FF0000"/>
          </a:solidFill>
          <a:ln w="9525">
            <a:solidFill>
              <a:schemeClr val="bg2"/>
            </a:solidFill>
            <a:miter lim="800000"/>
            <a:headEnd/>
            <a:tailEnd/>
          </a:ln>
        </p:spPr>
        <p:txBody>
          <a:bodyPr wrap="none" anchor="ctr"/>
          <a:lstStyle/>
          <a:p>
            <a:pPr algn="ctr" eaLnBrk="1" hangingPunct="1">
              <a:lnSpc>
                <a:spcPct val="50000"/>
              </a:lnSpc>
              <a:spcBef>
                <a:spcPct val="45000"/>
              </a:spcBef>
            </a:pPr>
            <a:endParaRPr lang="id-ID"/>
          </a:p>
        </p:txBody>
      </p:sp>
      <p:grpSp>
        <p:nvGrpSpPr>
          <p:cNvPr id="11268" name="Group 9"/>
          <p:cNvGrpSpPr>
            <a:grpSpLocks/>
          </p:cNvGrpSpPr>
          <p:nvPr/>
        </p:nvGrpSpPr>
        <p:grpSpPr bwMode="auto">
          <a:xfrm>
            <a:off x="5875338" y="3976688"/>
            <a:ext cx="1116012" cy="1066800"/>
            <a:chOff x="3072" y="1333"/>
            <a:chExt cx="720" cy="827"/>
          </a:xfrm>
        </p:grpSpPr>
        <p:sp>
          <p:nvSpPr>
            <p:cNvPr id="11343" name="Rectangle 10"/>
            <p:cNvSpPr>
              <a:spLocks noChangeArrowheads="1"/>
            </p:cNvSpPr>
            <p:nvPr/>
          </p:nvSpPr>
          <p:spPr bwMode="auto">
            <a:xfrm>
              <a:off x="3072" y="1333"/>
              <a:ext cx="720" cy="827"/>
            </a:xfrm>
            <a:prstGeom prst="rect">
              <a:avLst/>
            </a:prstGeom>
            <a:solidFill>
              <a:srgbClr val="FFFF99"/>
            </a:solidFill>
            <a:ln w="19050">
              <a:solidFill>
                <a:schemeClr val="bg2"/>
              </a:solidFill>
              <a:miter lim="800000"/>
              <a:headEnd/>
              <a:tailEnd/>
            </a:ln>
          </p:spPr>
          <p:txBody>
            <a:bodyPr wrap="none" anchor="ctr"/>
            <a:lstStyle/>
            <a:p>
              <a:pPr algn="ctr" eaLnBrk="1" hangingPunct="1">
                <a:lnSpc>
                  <a:spcPct val="50000"/>
                </a:lnSpc>
                <a:spcBef>
                  <a:spcPct val="45000"/>
                </a:spcBef>
              </a:pPr>
              <a:r>
                <a:rPr lang="en-US" sz="1100">
                  <a:solidFill>
                    <a:schemeClr val="bg2"/>
                  </a:solidFill>
                  <a:latin typeface="Tahoma" pitchFamily="34" charset="0"/>
                  <a:cs typeface="Tahoma" pitchFamily="34" charset="0"/>
                </a:rPr>
                <a:t>SERTIFIKASI</a:t>
              </a:r>
            </a:p>
            <a:p>
              <a:pPr algn="ctr" eaLnBrk="1" hangingPunct="1">
                <a:lnSpc>
                  <a:spcPct val="50000"/>
                </a:lnSpc>
                <a:spcBef>
                  <a:spcPct val="45000"/>
                </a:spcBef>
              </a:pPr>
              <a:endParaRPr lang="en-US" sz="1200">
                <a:solidFill>
                  <a:schemeClr val="bg2"/>
                </a:solidFill>
                <a:latin typeface="Trebuchet MS" pitchFamily="34" charset="0"/>
              </a:endParaRPr>
            </a:p>
            <a:p>
              <a:pPr algn="ctr" eaLnBrk="1" hangingPunct="1">
                <a:lnSpc>
                  <a:spcPct val="50000"/>
                </a:lnSpc>
                <a:spcBef>
                  <a:spcPct val="45000"/>
                </a:spcBef>
              </a:pPr>
              <a:endParaRPr lang="en-US" sz="1200">
                <a:solidFill>
                  <a:schemeClr val="bg2"/>
                </a:solidFill>
                <a:latin typeface="Trebuchet MS" pitchFamily="34" charset="0"/>
              </a:endParaRPr>
            </a:p>
            <a:p>
              <a:pPr algn="ctr" eaLnBrk="1" hangingPunct="1">
                <a:lnSpc>
                  <a:spcPct val="50000"/>
                </a:lnSpc>
                <a:spcBef>
                  <a:spcPct val="45000"/>
                </a:spcBef>
              </a:pPr>
              <a:endParaRPr lang="en-US" sz="1200">
                <a:solidFill>
                  <a:schemeClr val="bg2"/>
                </a:solidFill>
                <a:latin typeface="Trebuchet MS" pitchFamily="34" charset="0"/>
              </a:endParaRPr>
            </a:p>
            <a:p>
              <a:pPr algn="ctr" eaLnBrk="1" hangingPunct="1">
                <a:lnSpc>
                  <a:spcPct val="50000"/>
                </a:lnSpc>
                <a:spcBef>
                  <a:spcPct val="45000"/>
                </a:spcBef>
              </a:pPr>
              <a:endParaRPr lang="en-US" sz="1200">
                <a:solidFill>
                  <a:schemeClr val="bg2"/>
                </a:solidFill>
                <a:latin typeface="Trebuchet MS" pitchFamily="34" charset="0"/>
              </a:endParaRPr>
            </a:p>
          </p:txBody>
        </p:sp>
        <p:sp>
          <p:nvSpPr>
            <p:cNvPr id="11344" name="Rectangle 11"/>
            <p:cNvSpPr>
              <a:spLocks noChangeArrowheads="1"/>
            </p:cNvSpPr>
            <p:nvPr/>
          </p:nvSpPr>
          <p:spPr bwMode="auto">
            <a:xfrm>
              <a:off x="3168" y="1761"/>
              <a:ext cx="528" cy="144"/>
            </a:xfrm>
            <a:prstGeom prst="rect">
              <a:avLst/>
            </a:prstGeom>
            <a:solidFill>
              <a:schemeClr val="bg1"/>
            </a:solidFill>
            <a:ln w="9525">
              <a:solidFill>
                <a:schemeClr val="bg2"/>
              </a:solidFill>
              <a:miter lim="800000"/>
              <a:headEnd/>
              <a:tailEnd/>
            </a:ln>
          </p:spPr>
          <p:txBody>
            <a:bodyPr wrap="none" anchor="ctr"/>
            <a:lstStyle/>
            <a:p>
              <a:pPr algn="ctr" eaLnBrk="1" hangingPunct="1">
                <a:spcBef>
                  <a:spcPct val="45000"/>
                </a:spcBef>
              </a:pPr>
              <a:r>
                <a:rPr lang="en-US" sz="1200">
                  <a:solidFill>
                    <a:srgbClr val="FFFFFF"/>
                  </a:solidFill>
                  <a:cs typeface="Arial" pitchFamily="34" charset="0"/>
                </a:rPr>
                <a:t>IPM</a:t>
              </a:r>
            </a:p>
          </p:txBody>
        </p:sp>
        <p:sp>
          <p:nvSpPr>
            <p:cNvPr id="11345" name="Rectangle 12"/>
            <p:cNvSpPr>
              <a:spLocks noChangeArrowheads="1"/>
            </p:cNvSpPr>
            <p:nvPr/>
          </p:nvSpPr>
          <p:spPr bwMode="auto">
            <a:xfrm>
              <a:off x="3168" y="1968"/>
              <a:ext cx="528" cy="144"/>
            </a:xfrm>
            <a:prstGeom prst="rect">
              <a:avLst/>
            </a:prstGeom>
            <a:solidFill>
              <a:schemeClr val="bg1"/>
            </a:solidFill>
            <a:ln w="9525">
              <a:solidFill>
                <a:schemeClr val="bg2"/>
              </a:solidFill>
              <a:miter lim="800000"/>
              <a:headEnd/>
              <a:tailEnd/>
            </a:ln>
          </p:spPr>
          <p:txBody>
            <a:bodyPr wrap="none" anchor="ctr"/>
            <a:lstStyle/>
            <a:p>
              <a:pPr algn="ctr" eaLnBrk="1" hangingPunct="1">
                <a:spcBef>
                  <a:spcPct val="45000"/>
                </a:spcBef>
              </a:pPr>
              <a:r>
                <a:rPr lang="en-US" sz="1100">
                  <a:solidFill>
                    <a:srgbClr val="FFFFFF"/>
                  </a:solidFill>
                  <a:latin typeface="Trebuchet MS" pitchFamily="34" charset="0"/>
                </a:rPr>
                <a:t>I</a:t>
              </a:r>
              <a:r>
                <a:rPr lang="en-US" sz="1200">
                  <a:solidFill>
                    <a:srgbClr val="FFFFFF"/>
                  </a:solidFill>
                  <a:cs typeface="Arial" pitchFamily="34" charset="0"/>
                </a:rPr>
                <a:t>PP</a:t>
              </a:r>
            </a:p>
          </p:txBody>
        </p:sp>
        <p:sp>
          <p:nvSpPr>
            <p:cNvPr id="11346" name="Rectangle 13"/>
            <p:cNvSpPr>
              <a:spLocks noChangeArrowheads="1"/>
            </p:cNvSpPr>
            <p:nvPr/>
          </p:nvSpPr>
          <p:spPr bwMode="auto">
            <a:xfrm>
              <a:off x="3168" y="1543"/>
              <a:ext cx="528" cy="144"/>
            </a:xfrm>
            <a:prstGeom prst="rect">
              <a:avLst/>
            </a:prstGeom>
            <a:solidFill>
              <a:schemeClr val="bg1"/>
            </a:solidFill>
            <a:ln w="9525">
              <a:solidFill>
                <a:schemeClr val="bg2"/>
              </a:solidFill>
              <a:miter lim="800000"/>
              <a:headEnd/>
              <a:tailEnd/>
            </a:ln>
          </p:spPr>
          <p:txBody>
            <a:bodyPr wrap="none" anchor="ctr"/>
            <a:lstStyle/>
            <a:p>
              <a:pPr algn="ctr" eaLnBrk="1" hangingPunct="1">
                <a:spcBef>
                  <a:spcPct val="45000"/>
                </a:spcBef>
              </a:pPr>
              <a:r>
                <a:rPr lang="en-US" sz="1200">
                  <a:solidFill>
                    <a:srgbClr val="FFFFFF"/>
                  </a:solidFill>
                  <a:cs typeface="Arial" pitchFamily="34" charset="0"/>
                </a:rPr>
                <a:t>IPU</a:t>
              </a:r>
            </a:p>
          </p:txBody>
        </p:sp>
      </p:grpSp>
      <p:sp>
        <p:nvSpPr>
          <p:cNvPr id="11269" name="Line 15"/>
          <p:cNvSpPr>
            <a:spLocks noChangeShapeType="1"/>
          </p:cNvSpPr>
          <p:nvPr/>
        </p:nvSpPr>
        <p:spPr bwMode="auto">
          <a:xfrm flipH="1">
            <a:off x="4457700" y="1524000"/>
            <a:ext cx="0" cy="5105400"/>
          </a:xfrm>
          <a:prstGeom prst="line">
            <a:avLst/>
          </a:prstGeom>
          <a:noFill/>
          <a:ln w="9525">
            <a:solidFill>
              <a:schemeClr val="bg2"/>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1270" name="Line 17"/>
          <p:cNvSpPr>
            <a:spLocks noChangeShapeType="1"/>
          </p:cNvSpPr>
          <p:nvPr/>
        </p:nvSpPr>
        <p:spPr bwMode="auto">
          <a:xfrm>
            <a:off x="7416800" y="1309688"/>
            <a:ext cx="0" cy="5257800"/>
          </a:xfrm>
          <a:prstGeom prst="line">
            <a:avLst/>
          </a:prstGeom>
          <a:noFill/>
          <a:ln w="28575">
            <a:solidFill>
              <a:schemeClr val="bg2"/>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1271" name="Rectangle 18"/>
          <p:cNvSpPr>
            <a:spLocks noChangeArrowheads="1"/>
          </p:cNvSpPr>
          <p:nvPr/>
        </p:nvSpPr>
        <p:spPr bwMode="auto">
          <a:xfrm>
            <a:off x="1968500" y="4967288"/>
            <a:ext cx="1073150" cy="457200"/>
          </a:xfrm>
          <a:prstGeom prst="rect">
            <a:avLst/>
          </a:prstGeom>
          <a:solidFill>
            <a:srgbClr val="FFFF99"/>
          </a:solidFill>
          <a:ln w="9525">
            <a:solidFill>
              <a:schemeClr val="bg2"/>
            </a:solidFill>
            <a:miter lim="800000"/>
            <a:headEnd/>
            <a:tailEnd/>
          </a:ln>
        </p:spPr>
        <p:txBody>
          <a:bodyPr wrap="none" anchor="ctr"/>
          <a:lstStyle/>
          <a:p>
            <a:pPr algn="ctr" eaLnBrk="1" hangingPunct="1">
              <a:lnSpc>
                <a:spcPct val="50000"/>
              </a:lnSpc>
              <a:spcBef>
                <a:spcPct val="45000"/>
              </a:spcBef>
            </a:pPr>
            <a:r>
              <a:rPr lang="en-US" sz="1200">
                <a:solidFill>
                  <a:schemeClr val="bg2"/>
                </a:solidFill>
                <a:latin typeface="Trebuchet MS" pitchFamily="34" charset="0"/>
              </a:rPr>
              <a:t>IJAZAH</a:t>
            </a:r>
          </a:p>
          <a:p>
            <a:pPr algn="ctr" eaLnBrk="1" hangingPunct="1">
              <a:lnSpc>
                <a:spcPct val="50000"/>
              </a:lnSpc>
              <a:spcBef>
                <a:spcPct val="45000"/>
              </a:spcBef>
            </a:pPr>
            <a:endParaRPr lang="en-US" sz="1400">
              <a:latin typeface="Trebuchet MS" pitchFamily="34" charset="0"/>
            </a:endParaRPr>
          </a:p>
        </p:txBody>
      </p:sp>
      <p:sp>
        <p:nvSpPr>
          <p:cNvPr id="11272" name="Rectangle 19"/>
          <p:cNvSpPr>
            <a:spLocks noChangeArrowheads="1"/>
          </p:cNvSpPr>
          <p:nvPr/>
        </p:nvSpPr>
        <p:spPr bwMode="auto">
          <a:xfrm>
            <a:off x="647700" y="4967288"/>
            <a:ext cx="1143000" cy="533400"/>
          </a:xfrm>
          <a:prstGeom prst="rect">
            <a:avLst/>
          </a:prstGeom>
          <a:solidFill>
            <a:srgbClr val="CCFF99"/>
          </a:solidFill>
          <a:ln w="9525">
            <a:solidFill>
              <a:schemeClr val="bg2"/>
            </a:solidFill>
            <a:miter lim="800000"/>
            <a:headEnd/>
            <a:tailEnd/>
          </a:ln>
        </p:spPr>
        <p:txBody>
          <a:bodyPr wrap="none" anchor="ctr"/>
          <a:lstStyle/>
          <a:p>
            <a:pPr algn="ctr" eaLnBrk="1" hangingPunct="1"/>
            <a:r>
              <a:rPr lang="en-US" sz="1200">
                <a:solidFill>
                  <a:schemeClr val="bg2"/>
                </a:solidFill>
                <a:latin typeface="Trebuchet MS" pitchFamily="34" charset="0"/>
              </a:rPr>
              <a:t>PROGRAM</a:t>
            </a:r>
          </a:p>
          <a:p>
            <a:pPr algn="ctr" eaLnBrk="1" hangingPunct="1"/>
            <a:r>
              <a:rPr lang="en-US" sz="1200">
                <a:solidFill>
                  <a:schemeClr val="bg2"/>
                </a:solidFill>
                <a:latin typeface="Trebuchet MS" pitchFamily="34" charset="0"/>
              </a:rPr>
              <a:t>STUDI </a:t>
            </a:r>
          </a:p>
          <a:p>
            <a:pPr algn="ctr" eaLnBrk="1" hangingPunct="1"/>
            <a:r>
              <a:rPr lang="en-US" sz="1200">
                <a:solidFill>
                  <a:schemeClr val="bg2"/>
                </a:solidFill>
                <a:latin typeface="Trebuchet MS" pitchFamily="34" charset="0"/>
              </a:rPr>
              <a:t>AKADEMIS</a:t>
            </a:r>
          </a:p>
        </p:txBody>
      </p:sp>
      <p:sp>
        <p:nvSpPr>
          <p:cNvPr id="11273" name="AutoShape 20"/>
          <p:cNvSpPr>
            <a:spLocks noChangeArrowheads="1"/>
          </p:cNvSpPr>
          <p:nvPr/>
        </p:nvSpPr>
        <p:spPr bwMode="auto">
          <a:xfrm rot="5400000">
            <a:off x="1733550" y="5083176"/>
            <a:ext cx="282575" cy="247650"/>
          </a:xfrm>
          <a:prstGeom prst="upArrow">
            <a:avLst>
              <a:gd name="adj1" fmla="val 34370"/>
              <a:gd name="adj2" fmla="val 54167"/>
            </a:avLst>
          </a:prstGeom>
          <a:solidFill>
            <a:srgbClr val="FF0000"/>
          </a:solidFill>
          <a:ln w="9525">
            <a:solidFill>
              <a:schemeClr val="bg2"/>
            </a:solidFill>
            <a:miter lim="800000"/>
            <a:headEnd/>
            <a:tailEnd/>
          </a:ln>
        </p:spPr>
        <p:txBody>
          <a:bodyPr vert="eaVert" wrap="none" anchor="ctr"/>
          <a:lstStyle/>
          <a:p>
            <a:pPr algn="ctr" eaLnBrk="1" hangingPunct="1">
              <a:lnSpc>
                <a:spcPct val="50000"/>
              </a:lnSpc>
              <a:spcBef>
                <a:spcPct val="45000"/>
              </a:spcBef>
            </a:pPr>
            <a:endParaRPr lang="id-ID"/>
          </a:p>
        </p:txBody>
      </p:sp>
      <p:sp>
        <p:nvSpPr>
          <p:cNvPr id="11274" name="Rectangle 21"/>
          <p:cNvSpPr>
            <a:spLocks noChangeArrowheads="1"/>
          </p:cNvSpPr>
          <p:nvPr/>
        </p:nvSpPr>
        <p:spPr bwMode="auto">
          <a:xfrm>
            <a:off x="2068513" y="5195888"/>
            <a:ext cx="839787" cy="228600"/>
          </a:xfrm>
          <a:prstGeom prst="rect">
            <a:avLst/>
          </a:prstGeom>
          <a:solidFill>
            <a:schemeClr val="bg1"/>
          </a:solidFill>
          <a:ln w="9525">
            <a:solidFill>
              <a:schemeClr val="bg2"/>
            </a:solidFill>
            <a:miter lim="800000"/>
            <a:headEnd/>
            <a:tailEnd/>
          </a:ln>
        </p:spPr>
        <p:txBody>
          <a:bodyPr wrap="none" anchor="ctr"/>
          <a:lstStyle/>
          <a:p>
            <a:pPr algn="ctr" eaLnBrk="1" hangingPunct="1">
              <a:spcBef>
                <a:spcPct val="45000"/>
              </a:spcBef>
            </a:pPr>
            <a:r>
              <a:rPr lang="en-US" sz="1200">
                <a:latin typeface="Trebuchet MS" pitchFamily="34" charset="0"/>
              </a:rPr>
              <a:t>ST (S1)</a:t>
            </a:r>
          </a:p>
        </p:txBody>
      </p:sp>
      <p:sp>
        <p:nvSpPr>
          <p:cNvPr id="11275" name="AutoShape 24"/>
          <p:cNvSpPr>
            <a:spLocks noChangeArrowheads="1"/>
          </p:cNvSpPr>
          <p:nvPr/>
        </p:nvSpPr>
        <p:spPr bwMode="auto">
          <a:xfrm>
            <a:off x="647700" y="6143625"/>
            <a:ext cx="2414588" cy="457200"/>
          </a:xfrm>
          <a:prstGeom prst="leftRightArrow">
            <a:avLst>
              <a:gd name="adj1" fmla="val 36907"/>
              <a:gd name="adj2" fmla="val 31956"/>
            </a:avLst>
          </a:prstGeom>
          <a:solidFill>
            <a:srgbClr val="CCFF99"/>
          </a:solidFill>
          <a:ln w="9525">
            <a:solidFill>
              <a:schemeClr val="bg2"/>
            </a:solidFill>
            <a:miter lim="800000"/>
            <a:headEnd/>
            <a:tailEnd/>
          </a:ln>
        </p:spPr>
        <p:txBody>
          <a:bodyPr wrap="none" anchor="ctr"/>
          <a:lstStyle/>
          <a:p>
            <a:pPr algn="ctr" eaLnBrk="1" hangingPunct="1">
              <a:spcBef>
                <a:spcPct val="45000"/>
              </a:spcBef>
            </a:pPr>
            <a:r>
              <a:rPr lang="en-US" sz="1100">
                <a:solidFill>
                  <a:schemeClr val="bg2"/>
                </a:solidFill>
                <a:latin typeface="Tahoma" pitchFamily="34" charset="0"/>
                <a:cs typeface="Tahoma" pitchFamily="34" charset="0"/>
              </a:rPr>
              <a:t>PERGURUAN TINGGI</a:t>
            </a:r>
          </a:p>
        </p:txBody>
      </p:sp>
      <p:sp>
        <p:nvSpPr>
          <p:cNvPr id="11276" name="Line 25"/>
          <p:cNvSpPr>
            <a:spLocks noChangeShapeType="1"/>
          </p:cNvSpPr>
          <p:nvPr/>
        </p:nvSpPr>
        <p:spPr bwMode="auto">
          <a:xfrm flipH="1">
            <a:off x="3054350" y="1524000"/>
            <a:ext cx="0" cy="5105400"/>
          </a:xfrm>
          <a:prstGeom prst="line">
            <a:avLst/>
          </a:prstGeom>
          <a:noFill/>
          <a:ln w="9525">
            <a:solidFill>
              <a:schemeClr val="bg2"/>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1277" name="AutoShape 33"/>
          <p:cNvSpPr>
            <a:spLocks noChangeArrowheads="1"/>
          </p:cNvSpPr>
          <p:nvPr/>
        </p:nvSpPr>
        <p:spPr bwMode="auto">
          <a:xfrm>
            <a:off x="3041650" y="5195888"/>
            <a:ext cx="1555750" cy="304800"/>
          </a:xfrm>
          <a:prstGeom prst="rightArrow">
            <a:avLst>
              <a:gd name="adj1" fmla="val 26037"/>
              <a:gd name="adj2" fmla="val 41188"/>
            </a:avLst>
          </a:prstGeom>
          <a:solidFill>
            <a:srgbClr val="FF0000"/>
          </a:solidFill>
          <a:ln w="9525">
            <a:solidFill>
              <a:schemeClr val="bg2"/>
            </a:solidFill>
            <a:miter lim="800000"/>
            <a:headEnd/>
            <a:tailEnd/>
          </a:ln>
        </p:spPr>
        <p:txBody>
          <a:bodyPr wrap="none" anchor="ctr"/>
          <a:lstStyle/>
          <a:p>
            <a:pPr algn="ctr" eaLnBrk="1" hangingPunct="1">
              <a:lnSpc>
                <a:spcPct val="50000"/>
              </a:lnSpc>
              <a:spcBef>
                <a:spcPct val="45000"/>
              </a:spcBef>
            </a:pPr>
            <a:endParaRPr lang="id-ID"/>
          </a:p>
        </p:txBody>
      </p:sp>
      <p:sp>
        <p:nvSpPr>
          <p:cNvPr id="11278" name="AutoShape 34"/>
          <p:cNvSpPr>
            <a:spLocks noChangeArrowheads="1"/>
          </p:cNvSpPr>
          <p:nvPr/>
        </p:nvSpPr>
        <p:spPr bwMode="auto">
          <a:xfrm>
            <a:off x="6167438" y="5000625"/>
            <a:ext cx="469900" cy="195263"/>
          </a:xfrm>
          <a:prstGeom prst="upArrow">
            <a:avLst>
              <a:gd name="adj1" fmla="val 34370"/>
              <a:gd name="adj2" fmla="val 54167"/>
            </a:avLst>
          </a:prstGeom>
          <a:solidFill>
            <a:srgbClr val="FF0000"/>
          </a:solidFill>
          <a:ln w="9525">
            <a:solidFill>
              <a:schemeClr val="bg2"/>
            </a:solidFill>
            <a:miter lim="800000"/>
            <a:headEnd/>
            <a:tailEnd/>
          </a:ln>
        </p:spPr>
        <p:txBody>
          <a:bodyPr vert="eaVert" wrap="none" anchor="ctr"/>
          <a:lstStyle/>
          <a:p>
            <a:pPr algn="ctr" eaLnBrk="1" hangingPunct="1">
              <a:lnSpc>
                <a:spcPct val="50000"/>
              </a:lnSpc>
              <a:spcBef>
                <a:spcPct val="45000"/>
              </a:spcBef>
            </a:pPr>
            <a:endParaRPr lang="id-ID"/>
          </a:p>
        </p:txBody>
      </p:sp>
      <p:sp>
        <p:nvSpPr>
          <p:cNvPr id="23577" name="AutoShape 36"/>
          <p:cNvSpPr>
            <a:spLocks noChangeArrowheads="1"/>
          </p:cNvSpPr>
          <p:nvPr/>
        </p:nvSpPr>
        <p:spPr bwMode="auto">
          <a:xfrm>
            <a:off x="7416800" y="1109663"/>
            <a:ext cx="2063750" cy="352425"/>
          </a:xfrm>
          <a:prstGeom prst="leftRightArrow">
            <a:avLst>
              <a:gd name="adj1" fmla="val 42259"/>
              <a:gd name="adj2" fmla="val 27463"/>
            </a:avLst>
          </a:prstGeom>
          <a:solidFill>
            <a:schemeClr val="bg1"/>
          </a:solidFill>
          <a:ln w="9525">
            <a:solidFill>
              <a:schemeClr val="bg2"/>
            </a:solidFill>
            <a:miter lim="800000"/>
            <a:headEnd/>
            <a:tailEnd/>
          </a:ln>
        </p:spPr>
        <p:txBody>
          <a:bodyPr wrap="none" anchor="ctr"/>
          <a:lstStyle/>
          <a:p>
            <a:pPr algn="ctr" eaLnBrk="1" hangingPunct="1">
              <a:spcBef>
                <a:spcPct val="45000"/>
              </a:spcBef>
            </a:pPr>
            <a:r>
              <a:rPr lang="en-US" sz="1100">
                <a:latin typeface="Trebuchet MS" pitchFamily="34" charset="0"/>
              </a:rPr>
              <a:t>INTERNASIONAL</a:t>
            </a:r>
          </a:p>
        </p:txBody>
      </p:sp>
      <p:sp>
        <p:nvSpPr>
          <p:cNvPr id="11280" name="AutoShape 37"/>
          <p:cNvSpPr>
            <a:spLocks noChangeArrowheads="1"/>
          </p:cNvSpPr>
          <p:nvPr/>
        </p:nvSpPr>
        <p:spPr bwMode="auto">
          <a:xfrm>
            <a:off x="3041650" y="1109663"/>
            <a:ext cx="4375150" cy="352425"/>
          </a:xfrm>
          <a:prstGeom prst="leftRightArrow">
            <a:avLst>
              <a:gd name="adj1" fmla="val 42259"/>
              <a:gd name="adj2" fmla="val 32760"/>
            </a:avLst>
          </a:prstGeom>
          <a:solidFill>
            <a:schemeClr val="bg1"/>
          </a:solidFill>
          <a:ln w="9525">
            <a:solidFill>
              <a:schemeClr val="bg2"/>
            </a:solidFill>
            <a:miter lim="800000"/>
            <a:headEnd/>
            <a:tailEnd/>
          </a:ln>
        </p:spPr>
        <p:txBody>
          <a:bodyPr wrap="none" anchor="ctr"/>
          <a:lstStyle/>
          <a:p>
            <a:pPr algn="ctr" eaLnBrk="1" hangingPunct="1">
              <a:spcBef>
                <a:spcPct val="45000"/>
              </a:spcBef>
            </a:pPr>
            <a:r>
              <a:rPr lang="en-US" sz="1100">
                <a:latin typeface="Trebuchet MS" pitchFamily="34" charset="0"/>
              </a:rPr>
              <a:t>NASIONAL</a:t>
            </a:r>
          </a:p>
        </p:txBody>
      </p:sp>
      <p:sp>
        <p:nvSpPr>
          <p:cNvPr id="11281" name="Rectangle 41"/>
          <p:cNvSpPr>
            <a:spLocks noChangeArrowheads="1"/>
          </p:cNvSpPr>
          <p:nvPr/>
        </p:nvSpPr>
        <p:spPr bwMode="auto">
          <a:xfrm>
            <a:off x="1308100" y="5653088"/>
            <a:ext cx="1073150" cy="457200"/>
          </a:xfrm>
          <a:prstGeom prst="rect">
            <a:avLst/>
          </a:prstGeom>
          <a:solidFill>
            <a:srgbClr val="FFFF99"/>
          </a:solidFill>
          <a:ln w="9525">
            <a:solidFill>
              <a:schemeClr val="bg2"/>
            </a:solidFill>
            <a:miter lim="800000"/>
            <a:headEnd/>
            <a:tailEnd/>
          </a:ln>
        </p:spPr>
        <p:txBody>
          <a:bodyPr wrap="none" anchor="ctr"/>
          <a:lstStyle/>
          <a:p>
            <a:pPr algn="ctr" eaLnBrk="1" hangingPunct="1">
              <a:lnSpc>
                <a:spcPct val="50000"/>
              </a:lnSpc>
              <a:spcBef>
                <a:spcPct val="45000"/>
              </a:spcBef>
            </a:pPr>
            <a:r>
              <a:rPr lang="en-US" sz="1200">
                <a:solidFill>
                  <a:schemeClr val="bg2"/>
                </a:solidFill>
                <a:latin typeface="Trebuchet MS" pitchFamily="34" charset="0"/>
              </a:rPr>
              <a:t>IJAZAH</a:t>
            </a:r>
          </a:p>
          <a:p>
            <a:pPr algn="ctr" eaLnBrk="1" hangingPunct="1">
              <a:lnSpc>
                <a:spcPct val="50000"/>
              </a:lnSpc>
              <a:spcBef>
                <a:spcPct val="45000"/>
              </a:spcBef>
            </a:pPr>
            <a:endParaRPr lang="en-US" sz="1400">
              <a:solidFill>
                <a:schemeClr val="bg2"/>
              </a:solidFill>
              <a:latin typeface="Trebuchet MS" pitchFamily="34" charset="0"/>
            </a:endParaRPr>
          </a:p>
        </p:txBody>
      </p:sp>
      <p:sp>
        <p:nvSpPr>
          <p:cNvPr id="11282" name="Rectangle 42"/>
          <p:cNvSpPr>
            <a:spLocks noChangeArrowheads="1"/>
          </p:cNvSpPr>
          <p:nvPr/>
        </p:nvSpPr>
        <p:spPr bwMode="auto">
          <a:xfrm>
            <a:off x="1390650" y="5881688"/>
            <a:ext cx="839788" cy="228600"/>
          </a:xfrm>
          <a:prstGeom prst="rect">
            <a:avLst/>
          </a:prstGeom>
          <a:solidFill>
            <a:schemeClr val="bg1"/>
          </a:solidFill>
          <a:ln w="9525">
            <a:solidFill>
              <a:schemeClr val="bg2"/>
            </a:solidFill>
            <a:miter lim="800000"/>
            <a:headEnd/>
            <a:tailEnd/>
          </a:ln>
        </p:spPr>
        <p:txBody>
          <a:bodyPr wrap="none" anchor="ctr"/>
          <a:lstStyle/>
          <a:p>
            <a:pPr algn="ctr" eaLnBrk="1" hangingPunct="1">
              <a:spcBef>
                <a:spcPct val="45000"/>
              </a:spcBef>
            </a:pPr>
            <a:r>
              <a:rPr lang="en-US" sz="1200">
                <a:latin typeface="Trebuchet MS" pitchFamily="34" charset="0"/>
              </a:rPr>
              <a:t>(D3)</a:t>
            </a:r>
          </a:p>
        </p:txBody>
      </p:sp>
      <p:grpSp>
        <p:nvGrpSpPr>
          <p:cNvPr id="11283" name="Group 43"/>
          <p:cNvGrpSpPr>
            <a:grpSpLocks/>
          </p:cNvGrpSpPr>
          <p:nvPr/>
        </p:nvGrpSpPr>
        <p:grpSpPr bwMode="auto">
          <a:xfrm>
            <a:off x="5022850" y="5424488"/>
            <a:ext cx="2228850" cy="609600"/>
            <a:chOff x="2440" y="3216"/>
            <a:chExt cx="1296" cy="384"/>
          </a:xfrm>
        </p:grpSpPr>
        <p:sp>
          <p:nvSpPr>
            <p:cNvPr id="11339" name="Rectangle 44"/>
            <p:cNvSpPr>
              <a:spLocks noChangeArrowheads="1"/>
            </p:cNvSpPr>
            <p:nvPr/>
          </p:nvSpPr>
          <p:spPr bwMode="auto">
            <a:xfrm>
              <a:off x="2440" y="3360"/>
              <a:ext cx="1296" cy="240"/>
            </a:xfrm>
            <a:prstGeom prst="rect">
              <a:avLst/>
            </a:prstGeom>
            <a:solidFill>
              <a:srgbClr val="FFCC66"/>
            </a:solidFill>
            <a:ln w="9525">
              <a:solidFill>
                <a:schemeClr val="bg2"/>
              </a:solidFill>
              <a:miter lim="800000"/>
              <a:headEnd/>
              <a:tailEnd/>
            </a:ln>
          </p:spPr>
          <p:txBody>
            <a:bodyPr wrap="none" anchor="ctr"/>
            <a:lstStyle/>
            <a:p>
              <a:pPr algn="ctr" eaLnBrk="1" hangingPunct="1">
                <a:lnSpc>
                  <a:spcPct val="80000"/>
                </a:lnSpc>
                <a:spcBef>
                  <a:spcPct val="45000"/>
                </a:spcBef>
              </a:pPr>
              <a:r>
                <a:rPr lang="en-US" sz="1100">
                  <a:solidFill>
                    <a:schemeClr val="bg2"/>
                  </a:solidFill>
                  <a:latin typeface="Tahoma" pitchFamily="34" charset="0"/>
                  <a:cs typeface="Tahoma" pitchFamily="34" charset="0"/>
                </a:rPr>
                <a:t>PROGRAM PENDIDIKAN &amp;</a:t>
              </a:r>
            </a:p>
            <a:p>
              <a:pPr algn="ctr" eaLnBrk="1" hangingPunct="1">
                <a:lnSpc>
                  <a:spcPct val="80000"/>
                </a:lnSpc>
                <a:spcBef>
                  <a:spcPct val="45000"/>
                </a:spcBef>
              </a:pPr>
              <a:r>
                <a:rPr lang="en-US" sz="1100">
                  <a:solidFill>
                    <a:schemeClr val="bg2"/>
                  </a:solidFill>
                  <a:latin typeface="Tahoma" pitchFamily="34" charset="0"/>
                  <a:cs typeface="Tahoma" pitchFamily="34" charset="0"/>
                </a:rPr>
                <a:t>PELATIHAN (PKB/CPD) PII</a:t>
              </a:r>
            </a:p>
          </p:txBody>
        </p:sp>
        <p:sp>
          <p:nvSpPr>
            <p:cNvPr id="11340" name="AutoShape 45"/>
            <p:cNvSpPr>
              <a:spLocks noChangeArrowheads="1"/>
            </p:cNvSpPr>
            <p:nvPr/>
          </p:nvSpPr>
          <p:spPr bwMode="auto">
            <a:xfrm>
              <a:off x="3400" y="3216"/>
              <a:ext cx="178" cy="144"/>
            </a:xfrm>
            <a:prstGeom prst="upArrow">
              <a:avLst>
                <a:gd name="adj1" fmla="val 34370"/>
                <a:gd name="adj2" fmla="val 54167"/>
              </a:avLst>
            </a:prstGeom>
            <a:solidFill>
              <a:srgbClr val="FF0000"/>
            </a:solidFill>
            <a:ln w="9525">
              <a:solidFill>
                <a:schemeClr val="bg2"/>
              </a:solidFill>
              <a:miter lim="800000"/>
              <a:headEnd/>
              <a:tailEnd/>
            </a:ln>
          </p:spPr>
          <p:txBody>
            <a:bodyPr vert="eaVert" wrap="none" anchor="ctr"/>
            <a:lstStyle/>
            <a:p>
              <a:pPr algn="ctr" eaLnBrk="1" hangingPunct="1">
                <a:lnSpc>
                  <a:spcPct val="50000"/>
                </a:lnSpc>
                <a:spcBef>
                  <a:spcPct val="45000"/>
                </a:spcBef>
              </a:pPr>
              <a:endParaRPr lang="id-ID">
                <a:solidFill>
                  <a:schemeClr val="bg2"/>
                </a:solidFill>
              </a:endParaRPr>
            </a:p>
          </p:txBody>
        </p:sp>
        <p:sp>
          <p:nvSpPr>
            <p:cNvPr id="11341" name="AutoShape 46"/>
            <p:cNvSpPr>
              <a:spLocks noChangeArrowheads="1"/>
            </p:cNvSpPr>
            <p:nvPr/>
          </p:nvSpPr>
          <p:spPr bwMode="auto">
            <a:xfrm flipV="1">
              <a:off x="2968" y="3216"/>
              <a:ext cx="178" cy="144"/>
            </a:xfrm>
            <a:prstGeom prst="upArrow">
              <a:avLst>
                <a:gd name="adj1" fmla="val 34370"/>
                <a:gd name="adj2" fmla="val 54167"/>
              </a:avLst>
            </a:prstGeom>
            <a:solidFill>
              <a:srgbClr val="FFCC66"/>
            </a:solidFill>
            <a:ln w="9525">
              <a:solidFill>
                <a:schemeClr val="bg2"/>
              </a:solidFill>
              <a:miter lim="800000"/>
              <a:headEnd/>
              <a:tailEnd/>
            </a:ln>
          </p:spPr>
          <p:txBody>
            <a:bodyPr vert="eaVert" wrap="none" anchor="ctr"/>
            <a:lstStyle/>
            <a:p>
              <a:pPr algn="ctr" eaLnBrk="1" hangingPunct="1">
                <a:lnSpc>
                  <a:spcPct val="50000"/>
                </a:lnSpc>
                <a:spcBef>
                  <a:spcPct val="45000"/>
                </a:spcBef>
              </a:pPr>
              <a:endParaRPr lang="id-ID">
                <a:solidFill>
                  <a:schemeClr val="bg2"/>
                </a:solidFill>
              </a:endParaRPr>
            </a:p>
          </p:txBody>
        </p:sp>
        <p:sp>
          <p:nvSpPr>
            <p:cNvPr id="11342" name="AutoShape 47"/>
            <p:cNvSpPr>
              <a:spLocks noChangeArrowheads="1"/>
            </p:cNvSpPr>
            <p:nvPr/>
          </p:nvSpPr>
          <p:spPr bwMode="auto">
            <a:xfrm flipV="1">
              <a:off x="2488" y="3216"/>
              <a:ext cx="178" cy="144"/>
            </a:xfrm>
            <a:prstGeom prst="upArrow">
              <a:avLst>
                <a:gd name="adj1" fmla="val 34370"/>
                <a:gd name="adj2" fmla="val 54167"/>
              </a:avLst>
            </a:prstGeom>
            <a:solidFill>
              <a:srgbClr val="FFCC66"/>
            </a:solidFill>
            <a:ln w="9525">
              <a:solidFill>
                <a:schemeClr val="bg2"/>
              </a:solidFill>
              <a:miter lim="800000"/>
              <a:headEnd/>
              <a:tailEnd/>
            </a:ln>
          </p:spPr>
          <p:txBody>
            <a:bodyPr vert="eaVert" wrap="none" anchor="ctr"/>
            <a:lstStyle/>
            <a:p>
              <a:pPr algn="ctr" eaLnBrk="1" hangingPunct="1">
                <a:lnSpc>
                  <a:spcPct val="50000"/>
                </a:lnSpc>
                <a:spcBef>
                  <a:spcPct val="45000"/>
                </a:spcBef>
              </a:pPr>
              <a:endParaRPr lang="id-ID">
                <a:solidFill>
                  <a:schemeClr val="bg2"/>
                </a:solidFill>
              </a:endParaRPr>
            </a:p>
          </p:txBody>
        </p:sp>
      </p:grpSp>
      <p:grpSp>
        <p:nvGrpSpPr>
          <p:cNvPr id="11284" name="Group 49"/>
          <p:cNvGrpSpPr>
            <a:grpSpLocks/>
          </p:cNvGrpSpPr>
          <p:nvPr/>
        </p:nvGrpSpPr>
        <p:grpSpPr bwMode="auto">
          <a:xfrm>
            <a:off x="5270500" y="3071813"/>
            <a:ext cx="990600" cy="685800"/>
            <a:chOff x="2920" y="1728"/>
            <a:chExt cx="576" cy="432"/>
          </a:xfrm>
        </p:grpSpPr>
        <p:sp>
          <p:nvSpPr>
            <p:cNvPr id="11337" name="Rectangle 50"/>
            <p:cNvSpPr>
              <a:spLocks noChangeArrowheads="1"/>
            </p:cNvSpPr>
            <p:nvPr/>
          </p:nvSpPr>
          <p:spPr bwMode="auto">
            <a:xfrm>
              <a:off x="2920" y="1728"/>
              <a:ext cx="576" cy="432"/>
            </a:xfrm>
            <a:prstGeom prst="rect">
              <a:avLst/>
            </a:prstGeom>
            <a:solidFill>
              <a:srgbClr val="FFFF99"/>
            </a:solidFill>
            <a:ln w="9525">
              <a:solidFill>
                <a:schemeClr val="bg2"/>
              </a:solidFill>
              <a:miter lim="800000"/>
              <a:headEnd/>
              <a:tailEnd/>
            </a:ln>
          </p:spPr>
          <p:txBody>
            <a:bodyPr wrap="none" anchor="ctr"/>
            <a:lstStyle/>
            <a:p>
              <a:pPr algn="ctr" eaLnBrk="1" hangingPunct="1"/>
              <a:r>
                <a:rPr lang="en-US" sz="1100">
                  <a:solidFill>
                    <a:schemeClr val="bg2"/>
                  </a:solidFill>
                  <a:latin typeface="Tahoma" pitchFamily="34" charset="0"/>
                  <a:cs typeface="Tahoma" pitchFamily="34" charset="0"/>
                </a:rPr>
                <a:t>REGISTRASI</a:t>
              </a:r>
            </a:p>
            <a:p>
              <a:pPr algn="ctr" eaLnBrk="1" hangingPunct="1"/>
              <a:r>
                <a:rPr lang="en-US" sz="1100">
                  <a:solidFill>
                    <a:schemeClr val="bg2"/>
                  </a:solidFill>
                  <a:latin typeface="Tahoma" pitchFamily="34" charset="0"/>
                  <a:cs typeface="Tahoma" pitchFamily="34" charset="0"/>
                </a:rPr>
                <a:t>NASIONAL</a:t>
              </a:r>
            </a:p>
            <a:p>
              <a:pPr algn="ctr" eaLnBrk="1" hangingPunct="1">
                <a:lnSpc>
                  <a:spcPct val="50000"/>
                </a:lnSpc>
                <a:spcBef>
                  <a:spcPct val="45000"/>
                </a:spcBef>
              </a:pPr>
              <a:r>
                <a:rPr lang="en-US" sz="1200">
                  <a:solidFill>
                    <a:schemeClr val="bg2"/>
                  </a:solidFill>
                  <a:latin typeface="Trebuchet MS" pitchFamily="34" charset="0"/>
                </a:rPr>
                <a:t> </a:t>
              </a:r>
            </a:p>
            <a:p>
              <a:pPr algn="ctr" eaLnBrk="1" hangingPunct="1">
                <a:lnSpc>
                  <a:spcPct val="80000"/>
                </a:lnSpc>
                <a:spcBef>
                  <a:spcPct val="45000"/>
                </a:spcBef>
              </a:pPr>
              <a:r>
                <a:rPr lang="en-US" sz="1100">
                  <a:solidFill>
                    <a:schemeClr val="bg2"/>
                  </a:solidFill>
                  <a:latin typeface="Tahoma" pitchFamily="34" charset="0"/>
                  <a:cs typeface="Tahoma" pitchFamily="34" charset="0"/>
                </a:rPr>
                <a:t>LPJK: KONS</a:t>
              </a:r>
            </a:p>
          </p:txBody>
        </p:sp>
        <p:sp>
          <p:nvSpPr>
            <p:cNvPr id="11338" name="Rectangle 51"/>
            <p:cNvSpPr>
              <a:spLocks noChangeArrowheads="1"/>
            </p:cNvSpPr>
            <p:nvPr/>
          </p:nvSpPr>
          <p:spPr bwMode="auto">
            <a:xfrm>
              <a:off x="3026" y="1929"/>
              <a:ext cx="413" cy="117"/>
            </a:xfrm>
            <a:prstGeom prst="rect">
              <a:avLst/>
            </a:prstGeom>
            <a:solidFill>
              <a:schemeClr val="bg1"/>
            </a:solidFill>
            <a:ln w="9525">
              <a:solidFill>
                <a:schemeClr val="bg2"/>
              </a:solidFill>
              <a:miter lim="800000"/>
              <a:headEnd/>
              <a:tailEnd/>
            </a:ln>
          </p:spPr>
          <p:txBody>
            <a:bodyPr wrap="none" anchor="ctr"/>
            <a:lstStyle/>
            <a:p>
              <a:pPr algn="ctr" eaLnBrk="1" hangingPunct="1">
                <a:spcBef>
                  <a:spcPct val="45000"/>
                </a:spcBef>
              </a:pPr>
              <a:r>
                <a:rPr lang="en-US" sz="1100">
                  <a:solidFill>
                    <a:srgbClr val="FFFFFF"/>
                  </a:solidFill>
                  <a:latin typeface="Trebuchet MS" pitchFamily="34" charset="0"/>
                </a:rPr>
                <a:t>SKA</a:t>
              </a:r>
            </a:p>
          </p:txBody>
        </p:sp>
      </p:grpSp>
      <p:sp>
        <p:nvSpPr>
          <p:cNvPr id="11285" name="AutoShape 52"/>
          <p:cNvSpPr>
            <a:spLocks noChangeArrowheads="1"/>
          </p:cNvSpPr>
          <p:nvPr/>
        </p:nvSpPr>
        <p:spPr bwMode="auto">
          <a:xfrm rot="-5400000">
            <a:off x="5927725" y="3762375"/>
            <a:ext cx="228600" cy="247650"/>
          </a:xfrm>
          <a:prstGeom prst="rightArrow">
            <a:avLst>
              <a:gd name="adj1" fmla="val 38898"/>
              <a:gd name="adj2" fmla="val 52778"/>
            </a:avLst>
          </a:prstGeom>
          <a:solidFill>
            <a:srgbClr val="FF0000"/>
          </a:solidFill>
          <a:ln w="9525">
            <a:solidFill>
              <a:schemeClr val="bg2"/>
            </a:solidFill>
            <a:miter lim="800000"/>
            <a:headEnd/>
            <a:tailEnd/>
          </a:ln>
        </p:spPr>
        <p:txBody>
          <a:bodyPr wrap="none" anchor="ctr"/>
          <a:lstStyle/>
          <a:p>
            <a:pPr algn="ctr" eaLnBrk="1" hangingPunct="1">
              <a:lnSpc>
                <a:spcPct val="50000"/>
              </a:lnSpc>
              <a:spcBef>
                <a:spcPct val="45000"/>
              </a:spcBef>
            </a:pPr>
            <a:endParaRPr lang="id-ID"/>
          </a:p>
        </p:txBody>
      </p:sp>
      <p:sp>
        <p:nvSpPr>
          <p:cNvPr id="11286" name="Rectangle 58"/>
          <p:cNvSpPr>
            <a:spLocks noChangeArrowheads="1"/>
          </p:cNvSpPr>
          <p:nvPr/>
        </p:nvSpPr>
        <p:spPr bwMode="auto">
          <a:xfrm>
            <a:off x="6330950" y="3071813"/>
            <a:ext cx="990600" cy="685800"/>
          </a:xfrm>
          <a:prstGeom prst="rect">
            <a:avLst/>
          </a:prstGeom>
          <a:solidFill>
            <a:schemeClr val="bg1"/>
          </a:solidFill>
          <a:ln w="9525">
            <a:solidFill>
              <a:schemeClr val="bg2"/>
            </a:solidFill>
            <a:prstDash val="dash"/>
            <a:miter lim="800000"/>
            <a:headEnd/>
            <a:tailEnd/>
          </a:ln>
        </p:spPr>
        <p:txBody>
          <a:bodyPr wrap="none" anchor="ctr"/>
          <a:lstStyle/>
          <a:p>
            <a:pPr algn="ctr" eaLnBrk="1" hangingPunct="1"/>
            <a:r>
              <a:rPr lang="en-US" sz="1200">
                <a:latin typeface="Trebuchet MS" pitchFamily="34" charset="0"/>
              </a:rPr>
              <a:t>REGISTRASI</a:t>
            </a:r>
          </a:p>
          <a:p>
            <a:pPr algn="ctr" eaLnBrk="1" hangingPunct="1"/>
            <a:r>
              <a:rPr lang="en-US" sz="1200">
                <a:latin typeface="Trebuchet MS" pitchFamily="34" charset="0"/>
              </a:rPr>
              <a:t>NASIONAL </a:t>
            </a:r>
            <a:endParaRPr lang="en-US" sz="1400">
              <a:latin typeface="Trebuchet MS" pitchFamily="34" charset="0"/>
            </a:endParaRPr>
          </a:p>
          <a:p>
            <a:pPr algn="ctr" eaLnBrk="1" hangingPunct="1">
              <a:lnSpc>
                <a:spcPct val="80000"/>
              </a:lnSpc>
              <a:spcBef>
                <a:spcPct val="45000"/>
              </a:spcBef>
            </a:pPr>
            <a:r>
              <a:rPr lang="en-US" sz="1100">
                <a:latin typeface="Trebuchet MS" pitchFamily="34" charset="0"/>
              </a:rPr>
              <a:t>BNSP: NON K</a:t>
            </a:r>
          </a:p>
        </p:txBody>
      </p:sp>
      <p:sp>
        <p:nvSpPr>
          <p:cNvPr id="11287" name="AutoShape 60"/>
          <p:cNvSpPr>
            <a:spLocks noChangeArrowheads="1"/>
          </p:cNvSpPr>
          <p:nvPr/>
        </p:nvSpPr>
        <p:spPr bwMode="auto">
          <a:xfrm rot="-5400000">
            <a:off x="6613525" y="3738563"/>
            <a:ext cx="228600" cy="247650"/>
          </a:xfrm>
          <a:prstGeom prst="rightArrow">
            <a:avLst>
              <a:gd name="adj1" fmla="val 38898"/>
              <a:gd name="adj2" fmla="val 52778"/>
            </a:avLst>
          </a:prstGeom>
          <a:solidFill>
            <a:srgbClr val="FF0000"/>
          </a:solidFill>
          <a:ln w="9525">
            <a:solidFill>
              <a:schemeClr val="bg2"/>
            </a:solidFill>
            <a:prstDash val="sysDash"/>
            <a:miter lim="800000"/>
            <a:headEnd/>
            <a:tailEnd/>
          </a:ln>
        </p:spPr>
        <p:txBody>
          <a:bodyPr wrap="none" anchor="ctr"/>
          <a:lstStyle/>
          <a:p>
            <a:pPr algn="ctr" eaLnBrk="1" hangingPunct="1">
              <a:lnSpc>
                <a:spcPct val="50000"/>
              </a:lnSpc>
              <a:spcBef>
                <a:spcPct val="45000"/>
              </a:spcBef>
            </a:pPr>
            <a:endParaRPr lang="id-ID"/>
          </a:p>
        </p:txBody>
      </p:sp>
      <p:grpSp>
        <p:nvGrpSpPr>
          <p:cNvPr id="11288" name="Group 61"/>
          <p:cNvGrpSpPr>
            <a:grpSpLocks/>
          </p:cNvGrpSpPr>
          <p:nvPr/>
        </p:nvGrpSpPr>
        <p:grpSpPr bwMode="auto">
          <a:xfrm>
            <a:off x="4610100" y="3990975"/>
            <a:ext cx="1073150" cy="1438275"/>
            <a:chOff x="2440" y="2364"/>
            <a:chExt cx="624" cy="816"/>
          </a:xfrm>
        </p:grpSpPr>
        <p:sp>
          <p:nvSpPr>
            <p:cNvPr id="11334" name="Rectangle 62"/>
            <p:cNvSpPr>
              <a:spLocks noChangeArrowheads="1"/>
            </p:cNvSpPr>
            <p:nvPr/>
          </p:nvSpPr>
          <p:spPr bwMode="auto">
            <a:xfrm>
              <a:off x="2440" y="2364"/>
              <a:ext cx="624" cy="816"/>
            </a:xfrm>
            <a:prstGeom prst="rect">
              <a:avLst/>
            </a:prstGeom>
            <a:solidFill>
              <a:srgbClr val="FFCC66"/>
            </a:solidFill>
            <a:ln w="19050">
              <a:solidFill>
                <a:schemeClr val="bg2"/>
              </a:solidFill>
              <a:miter lim="800000"/>
              <a:headEnd/>
              <a:tailEnd/>
            </a:ln>
          </p:spPr>
          <p:txBody>
            <a:bodyPr wrap="none" anchor="ctr"/>
            <a:lstStyle/>
            <a:p>
              <a:pPr algn="ctr">
                <a:lnSpc>
                  <a:spcPct val="50000"/>
                </a:lnSpc>
                <a:spcBef>
                  <a:spcPct val="45000"/>
                </a:spcBef>
              </a:pPr>
              <a:endParaRPr lang="en-US" sz="1200">
                <a:solidFill>
                  <a:schemeClr val="bg2"/>
                </a:solidFill>
                <a:latin typeface="Trebuchet MS" pitchFamily="34" charset="0"/>
              </a:endParaRPr>
            </a:p>
            <a:p>
              <a:pPr algn="ctr">
                <a:lnSpc>
                  <a:spcPct val="50000"/>
                </a:lnSpc>
                <a:spcBef>
                  <a:spcPct val="45000"/>
                </a:spcBef>
              </a:pPr>
              <a:endParaRPr lang="en-US" sz="1200">
                <a:solidFill>
                  <a:schemeClr val="bg2"/>
                </a:solidFill>
                <a:latin typeface="Trebuchet MS" pitchFamily="34" charset="0"/>
              </a:endParaRPr>
            </a:p>
            <a:p>
              <a:pPr algn="ctr">
                <a:lnSpc>
                  <a:spcPct val="50000"/>
                </a:lnSpc>
                <a:spcBef>
                  <a:spcPct val="45000"/>
                </a:spcBef>
              </a:pPr>
              <a:endParaRPr lang="en-US" sz="1200">
                <a:solidFill>
                  <a:schemeClr val="bg2"/>
                </a:solidFill>
                <a:latin typeface="Trebuchet MS" pitchFamily="34" charset="0"/>
              </a:endParaRPr>
            </a:p>
            <a:p>
              <a:pPr algn="ctr">
                <a:lnSpc>
                  <a:spcPct val="50000"/>
                </a:lnSpc>
                <a:spcBef>
                  <a:spcPct val="45000"/>
                </a:spcBef>
              </a:pPr>
              <a:endParaRPr lang="en-US" sz="1200">
                <a:solidFill>
                  <a:schemeClr val="bg2"/>
                </a:solidFill>
                <a:latin typeface="Trebuchet MS" pitchFamily="34" charset="0"/>
              </a:endParaRPr>
            </a:p>
            <a:p>
              <a:pPr algn="ctr">
                <a:lnSpc>
                  <a:spcPct val="90000"/>
                </a:lnSpc>
                <a:spcBef>
                  <a:spcPct val="45000"/>
                </a:spcBef>
              </a:pPr>
              <a:endParaRPr lang="en-US" sz="1200">
                <a:solidFill>
                  <a:schemeClr val="bg2"/>
                </a:solidFill>
                <a:latin typeface="Trebuchet MS" pitchFamily="34" charset="0"/>
              </a:endParaRPr>
            </a:p>
            <a:p>
              <a:pPr algn="ctr">
                <a:lnSpc>
                  <a:spcPct val="90000"/>
                </a:lnSpc>
                <a:spcBef>
                  <a:spcPct val="45000"/>
                </a:spcBef>
              </a:pPr>
              <a:endParaRPr lang="en-US" sz="1200">
                <a:solidFill>
                  <a:schemeClr val="bg2"/>
                </a:solidFill>
                <a:latin typeface="Trebuchet MS" pitchFamily="34" charset="0"/>
              </a:endParaRPr>
            </a:p>
            <a:p>
              <a:pPr algn="ctr"/>
              <a:r>
                <a:rPr lang="en-US" sz="1100">
                  <a:solidFill>
                    <a:schemeClr val="bg2"/>
                  </a:solidFill>
                  <a:latin typeface="Tahoma" pitchFamily="34" charset="0"/>
                  <a:cs typeface="Tahoma" pitchFamily="34" charset="0"/>
                </a:rPr>
                <a:t>PROGRAM</a:t>
              </a:r>
            </a:p>
            <a:p>
              <a:pPr algn="ctr"/>
              <a:r>
                <a:rPr lang="en-US" sz="1100">
                  <a:solidFill>
                    <a:schemeClr val="bg2"/>
                  </a:solidFill>
                  <a:latin typeface="Tahoma" pitchFamily="34" charset="0"/>
                  <a:cs typeface="Tahoma" pitchFamily="34" charset="0"/>
                </a:rPr>
                <a:t>PEMBINAAN</a:t>
              </a:r>
            </a:p>
            <a:p>
              <a:pPr algn="ctr"/>
              <a:r>
                <a:rPr lang="en-US" sz="1100">
                  <a:solidFill>
                    <a:schemeClr val="bg2"/>
                  </a:solidFill>
                  <a:latin typeface="Tahoma" pitchFamily="34" charset="0"/>
                  <a:cs typeface="Tahoma" pitchFamily="34" charset="0"/>
                </a:rPr>
                <a:t>PROFESI</a:t>
              </a:r>
            </a:p>
            <a:p>
              <a:pPr algn="ctr">
                <a:lnSpc>
                  <a:spcPct val="50000"/>
                </a:lnSpc>
                <a:spcBef>
                  <a:spcPct val="45000"/>
                </a:spcBef>
              </a:pPr>
              <a:endParaRPr lang="en-US" sz="1200">
                <a:solidFill>
                  <a:schemeClr val="bg2"/>
                </a:solidFill>
                <a:latin typeface="Trebuchet MS" pitchFamily="34" charset="0"/>
              </a:endParaRPr>
            </a:p>
            <a:p>
              <a:pPr algn="ctr">
                <a:lnSpc>
                  <a:spcPct val="50000"/>
                </a:lnSpc>
                <a:spcBef>
                  <a:spcPct val="45000"/>
                </a:spcBef>
              </a:pPr>
              <a:endParaRPr lang="en-US" sz="1600">
                <a:solidFill>
                  <a:schemeClr val="bg2"/>
                </a:solidFill>
                <a:latin typeface="Trebuchet MS" pitchFamily="34" charset="0"/>
              </a:endParaRPr>
            </a:p>
          </p:txBody>
        </p:sp>
        <p:sp>
          <p:nvSpPr>
            <p:cNvPr id="37963" name="Rectangle 63"/>
            <p:cNvSpPr>
              <a:spLocks noChangeArrowheads="1"/>
            </p:cNvSpPr>
            <p:nvPr/>
          </p:nvSpPr>
          <p:spPr bwMode="auto">
            <a:xfrm>
              <a:off x="2488" y="2409"/>
              <a:ext cx="528" cy="327"/>
            </a:xfrm>
            <a:prstGeom prst="rect">
              <a:avLst/>
            </a:prstGeom>
            <a:solidFill>
              <a:schemeClr val="bg1"/>
            </a:solidFill>
            <a:ln w="9525">
              <a:solidFill>
                <a:schemeClr val="bg2"/>
              </a:solidFill>
              <a:miter lim="800000"/>
              <a:headEnd/>
              <a:tailEnd/>
            </a:ln>
          </p:spPr>
          <p:txBody>
            <a:bodyPr wrap="none" anchor="ctr"/>
            <a:lstStyle/>
            <a:p>
              <a:pPr algn="ctr" eaLnBrk="1" hangingPunct="1">
                <a:spcBef>
                  <a:spcPts val="0"/>
                </a:spcBef>
                <a:defRPr/>
              </a:pPr>
              <a:r>
                <a:rPr lang="en-US" sz="1050" dirty="0">
                  <a:solidFill>
                    <a:srgbClr val="FFFFFF"/>
                  </a:solidFill>
                  <a:latin typeface="Tahoma" pitchFamily="34" charset="0"/>
                  <a:cs typeface="Tahoma" pitchFamily="34" charset="0"/>
                </a:rPr>
                <a:t>IR</a:t>
              </a:r>
            </a:p>
            <a:p>
              <a:pPr algn="ctr" eaLnBrk="1" hangingPunct="1">
                <a:spcBef>
                  <a:spcPts val="0"/>
                </a:spcBef>
                <a:defRPr/>
              </a:pPr>
              <a:r>
                <a:rPr lang="en-US" sz="1050" dirty="0">
                  <a:solidFill>
                    <a:srgbClr val="FFFFFF"/>
                  </a:solidFill>
                  <a:latin typeface="Tahoma" pitchFamily="34" charset="0"/>
                  <a:cs typeface="Tahoma" pitchFamily="34" charset="0"/>
                </a:rPr>
                <a:t>ANGGOTA</a:t>
              </a:r>
            </a:p>
            <a:p>
              <a:pPr algn="ctr" eaLnBrk="1" hangingPunct="1">
                <a:spcBef>
                  <a:spcPts val="0"/>
                </a:spcBef>
                <a:defRPr/>
              </a:pPr>
              <a:r>
                <a:rPr lang="en-US" sz="1050" dirty="0">
                  <a:solidFill>
                    <a:srgbClr val="FFFFFF"/>
                  </a:solidFill>
                  <a:latin typeface="Tahoma" pitchFamily="34" charset="0"/>
                  <a:cs typeface="Tahoma" pitchFamily="34" charset="0"/>
                </a:rPr>
                <a:t>PII</a:t>
              </a:r>
            </a:p>
          </p:txBody>
        </p:sp>
        <p:sp>
          <p:nvSpPr>
            <p:cNvPr id="11336" name="AutoShape 64"/>
            <p:cNvSpPr>
              <a:spLocks noChangeArrowheads="1"/>
            </p:cNvSpPr>
            <p:nvPr/>
          </p:nvSpPr>
          <p:spPr bwMode="auto">
            <a:xfrm rot="-5400000">
              <a:off x="2681" y="2683"/>
              <a:ext cx="126" cy="209"/>
            </a:xfrm>
            <a:prstGeom prst="rightArrow">
              <a:avLst>
                <a:gd name="adj1" fmla="val 38898"/>
                <a:gd name="adj2" fmla="val 52778"/>
              </a:avLst>
            </a:prstGeom>
            <a:solidFill>
              <a:srgbClr val="FF0000"/>
            </a:solidFill>
            <a:ln w="9525">
              <a:solidFill>
                <a:schemeClr val="bg2"/>
              </a:solidFill>
              <a:miter lim="800000"/>
              <a:headEnd/>
              <a:tailEnd/>
            </a:ln>
          </p:spPr>
          <p:txBody>
            <a:bodyPr wrap="none" anchor="ctr"/>
            <a:lstStyle/>
            <a:p>
              <a:pPr algn="ctr" eaLnBrk="1" hangingPunct="1">
                <a:lnSpc>
                  <a:spcPct val="50000"/>
                </a:lnSpc>
                <a:spcBef>
                  <a:spcPct val="45000"/>
                </a:spcBef>
              </a:pPr>
              <a:endParaRPr lang="id-ID">
                <a:solidFill>
                  <a:schemeClr val="bg2"/>
                </a:solidFill>
              </a:endParaRPr>
            </a:p>
          </p:txBody>
        </p:sp>
      </p:grpSp>
      <p:grpSp>
        <p:nvGrpSpPr>
          <p:cNvPr id="8" name="Group 93"/>
          <p:cNvGrpSpPr>
            <a:grpSpLocks/>
          </p:cNvGrpSpPr>
          <p:nvPr/>
        </p:nvGrpSpPr>
        <p:grpSpPr bwMode="auto">
          <a:xfrm>
            <a:off x="5588000" y="2357438"/>
            <a:ext cx="3881438" cy="1066800"/>
            <a:chOff x="5157787" y="2209800"/>
            <a:chExt cx="3582988" cy="1066800"/>
          </a:xfrm>
        </p:grpSpPr>
        <p:sp>
          <p:nvSpPr>
            <p:cNvPr id="11328" name="Rectangle 69"/>
            <p:cNvSpPr>
              <a:spLocks noChangeArrowheads="1"/>
            </p:cNvSpPr>
            <p:nvPr/>
          </p:nvSpPr>
          <p:spPr bwMode="auto">
            <a:xfrm>
              <a:off x="5157787" y="2209800"/>
              <a:ext cx="1055688" cy="533400"/>
            </a:xfrm>
            <a:prstGeom prst="rect">
              <a:avLst/>
            </a:prstGeom>
            <a:solidFill>
              <a:srgbClr val="FFCC66"/>
            </a:solidFill>
            <a:ln w="9525">
              <a:solidFill>
                <a:schemeClr val="bg2"/>
              </a:solidFill>
              <a:prstDash val="dash"/>
              <a:miter lim="800000"/>
              <a:headEnd/>
              <a:tailEnd/>
            </a:ln>
          </p:spPr>
          <p:txBody>
            <a:bodyPr wrap="none" anchor="ctr"/>
            <a:lstStyle/>
            <a:p>
              <a:pPr algn="ctr" eaLnBrk="1" hangingPunct="1"/>
              <a:r>
                <a:rPr lang="en-US" sz="1200">
                  <a:solidFill>
                    <a:schemeClr val="bg2"/>
                  </a:solidFill>
                  <a:latin typeface="Tahoma" pitchFamily="34" charset="0"/>
                  <a:cs typeface="Tahoma" pitchFamily="34" charset="0"/>
                </a:rPr>
                <a:t>MONITORING</a:t>
              </a:r>
            </a:p>
            <a:p>
              <a:pPr algn="ctr" eaLnBrk="1" hangingPunct="1"/>
              <a:r>
                <a:rPr lang="en-US" sz="1200">
                  <a:solidFill>
                    <a:schemeClr val="bg2"/>
                  </a:solidFill>
                  <a:latin typeface="Tahoma" pitchFamily="34" charset="0"/>
                  <a:cs typeface="Tahoma" pitchFamily="34" charset="0"/>
                </a:rPr>
                <a:t>COMMITTEE</a:t>
              </a:r>
            </a:p>
            <a:p>
              <a:pPr algn="ctr" eaLnBrk="1" hangingPunct="1"/>
              <a:r>
                <a:rPr lang="en-US" sz="1200">
                  <a:solidFill>
                    <a:schemeClr val="bg2"/>
                  </a:solidFill>
                  <a:latin typeface="Tahoma" pitchFamily="34" charset="0"/>
                  <a:cs typeface="Tahoma" pitchFamily="34" charset="0"/>
                </a:rPr>
                <a:t>LPJK</a:t>
              </a:r>
            </a:p>
          </p:txBody>
        </p:sp>
        <p:sp>
          <p:nvSpPr>
            <p:cNvPr id="11329" name="AutoShape 70"/>
            <p:cNvSpPr>
              <a:spLocks noChangeArrowheads="1"/>
            </p:cNvSpPr>
            <p:nvPr/>
          </p:nvSpPr>
          <p:spPr bwMode="auto">
            <a:xfrm rot="-5400000">
              <a:off x="5462587" y="2743200"/>
              <a:ext cx="228600" cy="228600"/>
            </a:xfrm>
            <a:prstGeom prst="rightArrow">
              <a:avLst>
                <a:gd name="adj1" fmla="val 38898"/>
                <a:gd name="adj2" fmla="val 52778"/>
              </a:avLst>
            </a:prstGeom>
            <a:solidFill>
              <a:srgbClr val="FF0000"/>
            </a:solidFill>
            <a:ln w="9525">
              <a:solidFill>
                <a:schemeClr val="bg2"/>
              </a:solidFill>
              <a:miter lim="800000"/>
              <a:headEnd/>
              <a:tailEnd/>
            </a:ln>
          </p:spPr>
          <p:txBody>
            <a:bodyPr wrap="none" anchor="ctr"/>
            <a:lstStyle/>
            <a:p>
              <a:pPr algn="ctr" eaLnBrk="1" hangingPunct="1">
                <a:lnSpc>
                  <a:spcPct val="50000"/>
                </a:lnSpc>
                <a:spcBef>
                  <a:spcPct val="45000"/>
                </a:spcBef>
              </a:pPr>
              <a:endParaRPr lang="id-ID">
                <a:solidFill>
                  <a:schemeClr val="bg2"/>
                </a:solidFill>
              </a:endParaRPr>
            </a:p>
          </p:txBody>
        </p:sp>
        <p:sp>
          <p:nvSpPr>
            <p:cNvPr id="11330" name="AutoShape 72"/>
            <p:cNvSpPr>
              <a:spLocks noChangeArrowheads="1"/>
            </p:cNvSpPr>
            <p:nvPr/>
          </p:nvSpPr>
          <p:spPr bwMode="auto">
            <a:xfrm>
              <a:off x="6237287" y="2590800"/>
              <a:ext cx="1447800" cy="152400"/>
            </a:xfrm>
            <a:prstGeom prst="rightArrow">
              <a:avLst>
                <a:gd name="adj1" fmla="val 50000"/>
                <a:gd name="adj2" fmla="val 62498"/>
              </a:avLst>
            </a:prstGeom>
            <a:solidFill>
              <a:srgbClr val="FF0000"/>
            </a:solidFill>
            <a:ln w="9525">
              <a:solidFill>
                <a:schemeClr val="bg2"/>
              </a:solidFill>
              <a:miter lim="800000"/>
              <a:headEnd/>
              <a:tailEnd/>
            </a:ln>
          </p:spPr>
          <p:txBody>
            <a:bodyPr wrap="none" anchor="ctr"/>
            <a:lstStyle/>
            <a:p>
              <a:pPr algn="ctr" eaLnBrk="1" hangingPunct="1">
                <a:lnSpc>
                  <a:spcPct val="50000"/>
                </a:lnSpc>
                <a:spcBef>
                  <a:spcPct val="45000"/>
                </a:spcBef>
              </a:pPr>
              <a:endParaRPr lang="id-ID">
                <a:solidFill>
                  <a:schemeClr val="bg2"/>
                </a:solidFill>
              </a:endParaRPr>
            </a:p>
          </p:txBody>
        </p:sp>
        <p:grpSp>
          <p:nvGrpSpPr>
            <p:cNvPr id="11331" name="Group 75"/>
            <p:cNvGrpSpPr>
              <a:grpSpLocks/>
            </p:cNvGrpSpPr>
            <p:nvPr/>
          </p:nvGrpSpPr>
          <p:grpSpPr bwMode="auto">
            <a:xfrm>
              <a:off x="7685087" y="2438400"/>
              <a:ext cx="1055688" cy="838200"/>
              <a:chOff x="4065" y="816"/>
              <a:chExt cx="720" cy="576"/>
            </a:xfrm>
          </p:grpSpPr>
          <p:sp>
            <p:nvSpPr>
              <p:cNvPr id="11332" name="Rectangle 76"/>
              <p:cNvSpPr>
                <a:spLocks noChangeArrowheads="1"/>
              </p:cNvSpPr>
              <p:nvPr/>
            </p:nvSpPr>
            <p:spPr bwMode="auto">
              <a:xfrm>
                <a:off x="4065" y="816"/>
                <a:ext cx="720" cy="576"/>
              </a:xfrm>
              <a:prstGeom prst="rect">
                <a:avLst/>
              </a:prstGeom>
              <a:solidFill>
                <a:srgbClr val="FFFF99"/>
              </a:solidFill>
              <a:ln w="9525">
                <a:solidFill>
                  <a:schemeClr val="bg2"/>
                </a:solidFill>
                <a:miter lim="800000"/>
                <a:headEnd/>
                <a:tailEnd/>
              </a:ln>
            </p:spPr>
            <p:txBody>
              <a:bodyPr wrap="none" anchor="ctr"/>
              <a:lstStyle/>
              <a:p>
                <a:pPr algn="ctr" eaLnBrk="1" hangingPunct="1"/>
                <a:r>
                  <a:rPr lang="en-US" sz="1200">
                    <a:solidFill>
                      <a:schemeClr val="bg2"/>
                    </a:solidFill>
                    <a:latin typeface="Trebuchet MS" pitchFamily="34" charset="0"/>
                  </a:rPr>
                  <a:t>REGISTERED</a:t>
                </a:r>
              </a:p>
              <a:p>
                <a:pPr algn="ctr" eaLnBrk="1" hangingPunct="1"/>
                <a:r>
                  <a:rPr lang="en-US" sz="1200">
                    <a:solidFill>
                      <a:schemeClr val="bg2"/>
                    </a:solidFill>
                    <a:latin typeface="Trebuchet MS" pitchFamily="34" charset="0"/>
                  </a:rPr>
                  <a:t>PROF</a:t>
                </a:r>
              </a:p>
              <a:p>
                <a:pPr algn="ctr" eaLnBrk="1" hangingPunct="1"/>
                <a:r>
                  <a:rPr lang="en-US" sz="1200">
                    <a:solidFill>
                      <a:schemeClr val="bg2"/>
                    </a:solidFill>
                    <a:latin typeface="Trebuchet MS" pitchFamily="34" charset="0"/>
                  </a:rPr>
                  <a:t>ENGINEER</a:t>
                </a:r>
              </a:p>
              <a:p>
                <a:pPr algn="ctr" eaLnBrk="1" hangingPunct="1">
                  <a:lnSpc>
                    <a:spcPct val="90000"/>
                  </a:lnSpc>
                  <a:spcBef>
                    <a:spcPct val="45000"/>
                  </a:spcBef>
                </a:pPr>
                <a:endParaRPr lang="en-US" sz="1400">
                  <a:solidFill>
                    <a:schemeClr val="bg2"/>
                  </a:solidFill>
                  <a:latin typeface="Trebuchet MS" pitchFamily="34" charset="0"/>
                </a:endParaRPr>
              </a:p>
            </p:txBody>
          </p:sp>
          <p:sp>
            <p:nvSpPr>
              <p:cNvPr id="11333" name="Rectangle 77"/>
              <p:cNvSpPr>
                <a:spLocks noChangeArrowheads="1"/>
              </p:cNvSpPr>
              <p:nvPr/>
            </p:nvSpPr>
            <p:spPr bwMode="auto">
              <a:xfrm>
                <a:off x="4176" y="1238"/>
                <a:ext cx="528" cy="144"/>
              </a:xfrm>
              <a:prstGeom prst="rect">
                <a:avLst/>
              </a:prstGeom>
              <a:solidFill>
                <a:schemeClr val="bg1"/>
              </a:solidFill>
              <a:ln w="9525">
                <a:solidFill>
                  <a:schemeClr val="bg2"/>
                </a:solidFill>
                <a:miter lim="800000"/>
                <a:headEnd/>
                <a:tailEnd/>
              </a:ln>
            </p:spPr>
            <p:txBody>
              <a:bodyPr wrap="none" anchor="ctr"/>
              <a:lstStyle/>
              <a:p>
                <a:pPr algn="ctr" eaLnBrk="1" hangingPunct="1">
                  <a:spcBef>
                    <a:spcPct val="45000"/>
                  </a:spcBef>
                </a:pPr>
                <a:r>
                  <a:rPr lang="en-US" sz="1200">
                    <a:solidFill>
                      <a:srgbClr val="FFFFFF"/>
                    </a:solidFill>
                    <a:latin typeface="Trebuchet MS" pitchFamily="34" charset="0"/>
                  </a:rPr>
                  <a:t>ACPE</a:t>
                </a:r>
                <a:r>
                  <a:rPr lang="id-ID" sz="1200">
                    <a:solidFill>
                      <a:srgbClr val="FFFFFF"/>
                    </a:solidFill>
                    <a:latin typeface="Trebuchet MS" pitchFamily="34" charset="0"/>
                  </a:rPr>
                  <a:t>-R</a:t>
                </a:r>
                <a:endParaRPr lang="en-US" sz="1200">
                  <a:solidFill>
                    <a:srgbClr val="FFFFFF"/>
                  </a:solidFill>
                  <a:latin typeface="Trebuchet MS" pitchFamily="34" charset="0"/>
                </a:endParaRPr>
              </a:p>
            </p:txBody>
          </p:sp>
        </p:grpSp>
      </p:grpSp>
      <p:grpSp>
        <p:nvGrpSpPr>
          <p:cNvPr id="10" name="Group 94"/>
          <p:cNvGrpSpPr>
            <a:grpSpLocks/>
          </p:cNvGrpSpPr>
          <p:nvPr/>
        </p:nvGrpSpPr>
        <p:grpSpPr bwMode="auto">
          <a:xfrm>
            <a:off x="8337550" y="1766888"/>
            <a:ext cx="1155700" cy="838200"/>
            <a:chOff x="7696200" y="1600200"/>
            <a:chExt cx="1066800" cy="838200"/>
          </a:xfrm>
        </p:grpSpPr>
        <p:sp>
          <p:nvSpPr>
            <p:cNvPr id="11326" name="AutoShape 78"/>
            <p:cNvSpPr>
              <a:spLocks noChangeArrowheads="1"/>
            </p:cNvSpPr>
            <p:nvPr/>
          </p:nvSpPr>
          <p:spPr bwMode="auto">
            <a:xfrm>
              <a:off x="8077200" y="2209800"/>
              <a:ext cx="282575" cy="228600"/>
            </a:xfrm>
            <a:prstGeom prst="upArrow">
              <a:avLst>
                <a:gd name="adj1" fmla="val 34370"/>
                <a:gd name="adj2" fmla="val 54167"/>
              </a:avLst>
            </a:prstGeom>
            <a:solidFill>
              <a:srgbClr val="CCECFF"/>
            </a:solidFill>
            <a:ln w="9525">
              <a:solidFill>
                <a:schemeClr val="bg2"/>
              </a:solidFill>
              <a:miter lim="800000"/>
              <a:headEnd/>
              <a:tailEnd/>
            </a:ln>
          </p:spPr>
          <p:txBody>
            <a:bodyPr vert="eaVert" wrap="none" anchor="ctr"/>
            <a:lstStyle/>
            <a:p>
              <a:pPr algn="ctr" eaLnBrk="1" hangingPunct="1">
                <a:lnSpc>
                  <a:spcPct val="50000"/>
                </a:lnSpc>
                <a:spcBef>
                  <a:spcPct val="45000"/>
                </a:spcBef>
              </a:pPr>
              <a:endParaRPr lang="id-ID">
                <a:solidFill>
                  <a:schemeClr val="bg2"/>
                </a:solidFill>
              </a:endParaRPr>
            </a:p>
          </p:txBody>
        </p:sp>
        <p:sp>
          <p:nvSpPr>
            <p:cNvPr id="11327" name="Rectangle 79"/>
            <p:cNvSpPr>
              <a:spLocks noChangeArrowheads="1"/>
            </p:cNvSpPr>
            <p:nvPr/>
          </p:nvSpPr>
          <p:spPr bwMode="auto">
            <a:xfrm>
              <a:off x="7696200" y="1600200"/>
              <a:ext cx="1066800" cy="609600"/>
            </a:xfrm>
            <a:prstGeom prst="rect">
              <a:avLst/>
            </a:prstGeom>
            <a:solidFill>
              <a:srgbClr val="CCECFF"/>
            </a:solidFill>
            <a:ln w="9525">
              <a:solidFill>
                <a:schemeClr val="bg2"/>
              </a:solidFill>
              <a:miter lim="800000"/>
              <a:headEnd/>
              <a:tailEnd/>
            </a:ln>
          </p:spPr>
          <p:txBody>
            <a:bodyPr wrap="none" anchor="ctr"/>
            <a:lstStyle/>
            <a:p>
              <a:pPr algn="ctr" eaLnBrk="1" hangingPunct="1"/>
              <a:r>
                <a:rPr lang="en-US" sz="1200">
                  <a:solidFill>
                    <a:schemeClr val="bg2"/>
                  </a:solidFill>
                  <a:latin typeface="Trebuchet MS" pitchFamily="34" charset="0"/>
                </a:rPr>
                <a:t>MUTUAL</a:t>
              </a:r>
            </a:p>
            <a:p>
              <a:pPr algn="ctr" eaLnBrk="1" hangingPunct="1"/>
              <a:r>
                <a:rPr lang="en-US" sz="1200">
                  <a:solidFill>
                    <a:schemeClr val="bg2"/>
                  </a:solidFill>
                  <a:latin typeface="Trebuchet MS" pitchFamily="34" charset="0"/>
                </a:rPr>
                <a:t>RECOGNATION</a:t>
              </a:r>
            </a:p>
            <a:p>
              <a:pPr algn="ctr" eaLnBrk="1" hangingPunct="1"/>
              <a:r>
                <a:rPr lang="en-US" sz="1200">
                  <a:solidFill>
                    <a:schemeClr val="bg2"/>
                  </a:solidFill>
                  <a:latin typeface="Trebuchet MS" pitchFamily="34" charset="0"/>
                </a:rPr>
                <a:t>AGREEMENT</a:t>
              </a:r>
            </a:p>
          </p:txBody>
        </p:sp>
      </p:grpSp>
      <p:sp>
        <p:nvSpPr>
          <p:cNvPr id="11291" name="AutoShape 38"/>
          <p:cNvSpPr>
            <a:spLocks noChangeArrowheads="1"/>
          </p:cNvSpPr>
          <p:nvPr/>
        </p:nvSpPr>
        <p:spPr bwMode="auto">
          <a:xfrm>
            <a:off x="3041650" y="6186488"/>
            <a:ext cx="6438900" cy="381000"/>
          </a:xfrm>
          <a:prstGeom prst="leftRightArrow">
            <a:avLst>
              <a:gd name="adj1" fmla="val 42361"/>
              <a:gd name="adj2" fmla="val 34269"/>
            </a:avLst>
          </a:prstGeom>
          <a:solidFill>
            <a:schemeClr val="bg1"/>
          </a:solidFill>
          <a:ln w="9525">
            <a:solidFill>
              <a:schemeClr val="bg2"/>
            </a:solidFill>
            <a:miter lim="800000"/>
            <a:headEnd/>
            <a:tailEnd/>
          </a:ln>
        </p:spPr>
        <p:txBody>
          <a:bodyPr wrap="none" anchor="ctr"/>
          <a:lstStyle/>
          <a:p>
            <a:pPr algn="ctr" eaLnBrk="1" hangingPunct="1">
              <a:spcBef>
                <a:spcPct val="45000"/>
              </a:spcBef>
            </a:pPr>
            <a:r>
              <a:rPr lang="id-ID" sz="1100">
                <a:latin typeface="Tahoma" pitchFamily="34" charset="0"/>
                <a:cs typeface="Tahoma" pitchFamily="34" charset="0"/>
              </a:rPr>
              <a:t>PROFESI IR ANGGOTA PII</a:t>
            </a:r>
            <a:endParaRPr lang="en-US" sz="1100">
              <a:latin typeface="Tahoma" pitchFamily="34" charset="0"/>
              <a:cs typeface="Tahoma" pitchFamily="34" charset="0"/>
            </a:endParaRPr>
          </a:p>
        </p:txBody>
      </p:sp>
      <p:grpSp>
        <p:nvGrpSpPr>
          <p:cNvPr id="11" name="Group 91"/>
          <p:cNvGrpSpPr>
            <a:grpSpLocks/>
          </p:cNvGrpSpPr>
          <p:nvPr/>
        </p:nvGrpSpPr>
        <p:grpSpPr bwMode="auto">
          <a:xfrm>
            <a:off x="6853238" y="3595688"/>
            <a:ext cx="2616200" cy="914400"/>
            <a:chOff x="6326187" y="3429000"/>
            <a:chExt cx="2414588" cy="914400"/>
          </a:xfrm>
        </p:grpSpPr>
        <p:sp>
          <p:nvSpPr>
            <p:cNvPr id="11323" name="Rectangle 74"/>
            <p:cNvSpPr>
              <a:spLocks noChangeArrowheads="1"/>
            </p:cNvSpPr>
            <p:nvPr/>
          </p:nvSpPr>
          <p:spPr bwMode="auto">
            <a:xfrm>
              <a:off x="7685087" y="3429000"/>
              <a:ext cx="1055688" cy="914400"/>
            </a:xfrm>
            <a:prstGeom prst="rect">
              <a:avLst/>
            </a:prstGeom>
            <a:solidFill>
              <a:srgbClr val="FFFF99"/>
            </a:solidFill>
            <a:ln w="9525">
              <a:solidFill>
                <a:schemeClr val="bg2"/>
              </a:solidFill>
              <a:miter lim="800000"/>
              <a:headEnd/>
              <a:tailEnd/>
            </a:ln>
          </p:spPr>
          <p:txBody>
            <a:bodyPr wrap="none" anchor="ctr"/>
            <a:lstStyle/>
            <a:p>
              <a:pPr algn="ctr" eaLnBrk="1" hangingPunct="1"/>
              <a:r>
                <a:rPr lang="en-US" sz="1100">
                  <a:solidFill>
                    <a:schemeClr val="bg2"/>
                  </a:solidFill>
                  <a:cs typeface="Arial" pitchFamily="34" charset="0"/>
                </a:rPr>
                <a:t>INTERNATIONAL</a:t>
              </a:r>
            </a:p>
            <a:p>
              <a:pPr algn="ctr" eaLnBrk="1" hangingPunct="1"/>
              <a:r>
                <a:rPr lang="en-US" sz="1100">
                  <a:solidFill>
                    <a:schemeClr val="bg2"/>
                  </a:solidFill>
                  <a:cs typeface="Arial" pitchFamily="34" charset="0"/>
                </a:rPr>
                <a:t>REGISTERING:</a:t>
              </a:r>
            </a:p>
            <a:p>
              <a:pPr algn="ctr" eaLnBrk="1" hangingPunct="1"/>
              <a:r>
                <a:rPr lang="en-US" sz="1100">
                  <a:solidFill>
                    <a:schemeClr val="bg2"/>
                  </a:solidFill>
                  <a:cs typeface="Arial" pitchFamily="34" charset="0"/>
                </a:rPr>
                <a:t>APEC</a:t>
              </a:r>
              <a:endParaRPr lang="id-ID" sz="1100">
                <a:solidFill>
                  <a:schemeClr val="bg2"/>
                </a:solidFill>
                <a:cs typeface="Arial" pitchFamily="34" charset="0"/>
              </a:endParaRPr>
            </a:p>
            <a:p>
              <a:pPr algn="ctr" eaLnBrk="1" hangingPunct="1">
                <a:lnSpc>
                  <a:spcPct val="80000"/>
                </a:lnSpc>
                <a:spcBef>
                  <a:spcPct val="45000"/>
                </a:spcBef>
              </a:pPr>
              <a:endParaRPr lang="en-US" sz="1200">
                <a:solidFill>
                  <a:schemeClr val="bg2"/>
                </a:solidFill>
                <a:latin typeface="Trebuchet MS" pitchFamily="34" charset="0"/>
              </a:endParaRPr>
            </a:p>
          </p:txBody>
        </p:sp>
        <p:sp>
          <p:nvSpPr>
            <p:cNvPr id="11324" name="Rectangle 77"/>
            <p:cNvSpPr>
              <a:spLocks noChangeArrowheads="1"/>
            </p:cNvSpPr>
            <p:nvPr/>
          </p:nvSpPr>
          <p:spPr bwMode="auto">
            <a:xfrm>
              <a:off x="7825316" y="4038600"/>
              <a:ext cx="774171" cy="209550"/>
            </a:xfrm>
            <a:prstGeom prst="rect">
              <a:avLst/>
            </a:prstGeom>
            <a:solidFill>
              <a:schemeClr val="bg1"/>
            </a:solidFill>
            <a:ln w="9525">
              <a:solidFill>
                <a:schemeClr val="bg2"/>
              </a:solidFill>
              <a:miter lim="800000"/>
              <a:headEnd/>
              <a:tailEnd/>
            </a:ln>
          </p:spPr>
          <p:txBody>
            <a:bodyPr wrap="none" anchor="ctr"/>
            <a:lstStyle/>
            <a:p>
              <a:pPr algn="ctr" eaLnBrk="1" hangingPunct="1">
                <a:spcBef>
                  <a:spcPct val="45000"/>
                </a:spcBef>
              </a:pPr>
              <a:r>
                <a:rPr lang="id-ID" sz="1200">
                  <a:solidFill>
                    <a:srgbClr val="FFFFFF"/>
                  </a:solidFill>
                  <a:latin typeface="Trebuchet MS" pitchFamily="34" charset="0"/>
                </a:rPr>
                <a:t>APEC-R</a:t>
              </a:r>
              <a:endParaRPr lang="en-US" sz="1200">
                <a:solidFill>
                  <a:srgbClr val="FFFFFF"/>
                </a:solidFill>
                <a:latin typeface="Trebuchet MS" pitchFamily="34" charset="0"/>
              </a:endParaRPr>
            </a:p>
          </p:txBody>
        </p:sp>
        <p:sp>
          <p:nvSpPr>
            <p:cNvPr id="11325" name="AutoShape 72"/>
            <p:cNvSpPr>
              <a:spLocks noChangeArrowheads="1"/>
            </p:cNvSpPr>
            <p:nvPr/>
          </p:nvSpPr>
          <p:spPr bwMode="auto">
            <a:xfrm>
              <a:off x="6326187" y="4191000"/>
              <a:ext cx="1358900" cy="152400"/>
            </a:xfrm>
            <a:prstGeom prst="rightArrow">
              <a:avLst>
                <a:gd name="adj1" fmla="val 50000"/>
                <a:gd name="adj2" fmla="val 62499"/>
              </a:avLst>
            </a:prstGeom>
            <a:solidFill>
              <a:srgbClr val="FF0000"/>
            </a:solidFill>
            <a:ln w="9525">
              <a:solidFill>
                <a:schemeClr val="bg2"/>
              </a:solidFill>
              <a:miter lim="800000"/>
              <a:headEnd/>
              <a:tailEnd/>
            </a:ln>
          </p:spPr>
          <p:txBody>
            <a:bodyPr wrap="none" anchor="ctr"/>
            <a:lstStyle/>
            <a:p>
              <a:pPr algn="ctr" eaLnBrk="1" hangingPunct="1">
                <a:lnSpc>
                  <a:spcPct val="50000"/>
                </a:lnSpc>
                <a:spcBef>
                  <a:spcPct val="45000"/>
                </a:spcBef>
              </a:pPr>
              <a:endParaRPr lang="id-ID">
                <a:solidFill>
                  <a:schemeClr val="bg2"/>
                </a:solidFill>
              </a:endParaRPr>
            </a:p>
          </p:txBody>
        </p:sp>
      </p:grpSp>
      <p:grpSp>
        <p:nvGrpSpPr>
          <p:cNvPr id="12" name="Group 99"/>
          <p:cNvGrpSpPr>
            <a:grpSpLocks/>
          </p:cNvGrpSpPr>
          <p:nvPr/>
        </p:nvGrpSpPr>
        <p:grpSpPr bwMode="auto">
          <a:xfrm>
            <a:off x="3024188" y="1643063"/>
            <a:ext cx="1595437" cy="3552825"/>
            <a:chOff x="2792413" y="1476375"/>
            <a:chExt cx="1471613" cy="3552825"/>
          </a:xfrm>
        </p:grpSpPr>
        <p:grpSp>
          <p:nvGrpSpPr>
            <p:cNvPr id="11313" name="Group 91"/>
            <p:cNvGrpSpPr>
              <a:grpSpLocks/>
            </p:cNvGrpSpPr>
            <p:nvPr/>
          </p:nvGrpSpPr>
          <p:grpSpPr bwMode="auto">
            <a:xfrm>
              <a:off x="2792413" y="3733800"/>
              <a:ext cx="1471613" cy="1295400"/>
              <a:chOff x="1528" y="2256"/>
              <a:chExt cx="927" cy="816"/>
            </a:xfrm>
          </p:grpSpPr>
          <p:sp>
            <p:nvSpPr>
              <p:cNvPr id="11315" name="Rectangle 93"/>
              <p:cNvSpPr>
                <a:spLocks noChangeArrowheads="1"/>
              </p:cNvSpPr>
              <p:nvPr/>
            </p:nvSpPr>
            <p:spPr bwMode="auto">
              <a:xfrm>
                <a:off x="1632" y="2769"/>
                <a:ext cx="646" cy="297"/>
              </a:xfrm>
              <a:prstGeom prst="rect">
                <a:avLst/>
              </a:prstGeom>
              <a:solidFill>
                <a:srgbClr val="FFCC66"/>
              </a:solidFill>
              <a:ln w="9525">
                <a:solidFill>
                  <a:schemeClr val="bg2"/>
                </a:solidFill>
                <a:prstDash val="dash"/>
                <a:miter lim="800000"/>
                <a:headEnd/>
                <a:tailEnd/>
              </a:ln>
            </p:spPr>
            <p:txBody>
              <a:bodyPr wrap="none" anchor="ctr"/>
              <a:lstStyle/>
              <a:p>
                <a:pPr algn="ctr" eaLnBrk="1" hangingPunct="1"/>
                <a:r>
                  <a:rPr lang="en-US" sz="1100">
                    <a:solidFill>
                      <a:schemeClr val="bg2"/>
                    </a:solidFill>
                    <a:latin typeface="Tahoma" pitchFamily="34" charset="0"/>
                    <a:cs typeface="Tahoma" pitchFamily="34" charset="0"/>
                  </a:rPr>
                  <a:t>PROGRAM</a:t>
                </a:r>
              </a:p>
              <a:p>
                <a:pPr algn="ctr" eaLnBrk="1" hangingPunct="1"/>
                <a:r>
                  <a:rPr lang="en-US" sz="1100">
                    <a:solidFill>
                      <a:schemeClr val="bg2"/>
                    </a:solidFill>
                    <a:latin typeface="Tahoma" pitchFamily="34" charset="0"/>
                    <a:cs typeface="Tahoma" pitchFamily="34" charset="0"/>
                  </a:rPr>
                  <a:t>PROFESI Ir</a:t>
                </a:r>
              </a:p>
              <a:p>
                <a:pPr algn="ctr" eaLnBrk="1" hangingPunct="1"/>
                <a:r>
                  <a:rPr lang="en-US" sz="1100">
                    <a:solidFill>
                      <a:schemeClr val="bg2"/>
                    </a:solidFill>
                    <a:latin typeface="Tahoma" pitchFamily="34" charset="0"/>
                    <a:cs typeface="Tahoma" pitchFamily="34" charset="0"/>
                  </a:rPr>
                  <a:t>KS. PII- PERTI</a:t>
                </a:r>
              </a:p>
            </p:txBody>
          </p:sp>
          <p:grpSp>
            <p:nvGrpSpPr>
              <p:cNvPr id="11316" name="Group 94"/>
              <p:cNvGrpSpPr>
                <a:grpSpLocks/>
              </p:cNvGrpSpPr>
              <p:nvPr/>
            </p:nvGrpSpPr>
            <p:grpSpPr bwMode="auto">
              <a:xfrm>
                <a:off x="1632" y="2256"/>
                <a:ext cx="646" cy="434"/>
                <a:chOff x="2064" y="2256"/>
                <a:chExt cx="720" cy="576"/>
              </a:xfrm>
            </p:grpSpPr>
            <p:sp>
              <p:nvSpPr>
                <p:cNvPr id="11321" name="Rectangle 95"/>
                <p:cNvSpPr>
                  <a:spLocks noChangeArrowheads="1"/>
                </p:cNvSpPr>
                <p:nvPr/>
              </p:nvSpPr>
              <p:spPr bwMode="auto">
                <a:xfrm>
                  <a:off x="2064" y="2256"/>
                  <a:ext cx="720" cy="576"/>
                </a:xfrm>
                <a:prstGeom prst="rect">
                  <a:avLst/>
                </a:prstGeom>
                <a:solidFill>
                  <a:srgbClr val="FFFF99"/>
                </a:solidFill>
                <a:ln w="9525">
                  <a:solidFill>
                    <a:schemeClr val="bg2"/>
                  </a:solidFill>
                  <a:prstDash val="dash"/>
                  <a:miter lim="800000"/>
                  <a:headEnd/>
                  <a:tailEnd/>
                </a:ln>
              </p:spPr>
              <p:txBody>
                <a:bodyPr wrap="none" anchor="ctr"/>
                <a:lstStyle/>
                <a:p>
                  <a:pPr algn="ctr" eaLnBrk="1" hangingPunct="1"/>
                  <a:r>
                    <a:rPr lang="en-US" sz="1100">
                      <a:solidFill>
                        <a:schemeClr val="bg2"/>
                      </a:solidFill>
                      <a:latin typeface="Tahoma" pitchFamily="34" charset="0"/>
                      <a:cs typeface="Tahoma" pitchFamily="34" charset="0"/>
                    </a:rPr>
                    <a:t>GELAR</a:t>
                  </a:r>
                </a:p>
                <a:p>
                  <a:pPr algn="ctr" eaLnBrk="1" hangingPunct="1"/>
                  <a:r>
                    <a:rPr lang="en-US" sz="1100">
                      <a:solidFill>
                        <a:schemeClr val="bg2"/>
                      </a:solidFill>
                      <a:latin typeface="Tahoma" pitchFamily="34" charset="0"/>
                      <a:cs typeface="Tahoma" pitchFamily="34" charset="0"/>
                    </a:rPr>
                    <a:t>PROFESI</a:t>
                  </a:r>
                </a:p>
                <a:p>
                  <a:pPr algn="ctr" eaLnBrk="1" hangingPunct="1">
                    <a:lnSpc>
                      <a:spcPct val="50000"/>
                    </a:lnSpc>
                    <a:spcBef>
                      <a:spcPct val="45000"/>
                    </a:spcBef>
                  </a:pPr>
                  <a:endParaRPr lang="en-US" sz="600">
                    <a:solidFill>
                      <a:schemeClr val="bg2"/>
                    </a:solidFill>
                    <a:latin typeface="Trebuchet MS" pitchFamily="34" charset="0"/>
                  </a:endParaRPr>
                </a:p>
                <a:p>
                  <a:pPr algn="ctr" eaLnBrk="1" hangingPunct="1">
                    <a:lnSpc>
                      <a:spcPct val="50000"/>
                    </a:lnSpc>
                    <a:spcBef>
                      <a:spcPct val="45000"/>
                    </a:spcBef>
                  </a:pPr>
                  <a:endParaRPr lang="en-US" sz="1400">
                    <a:solidFill>
                      <a:schemeClr val="bg2"/>
                    </a:solidFill>
                    <a:latin typeface="Trebuchet MS" pitchFamily="34" charset="0"/>
                  </a:endParaRPr>
                </a:p>
              </p:txBody>
            </p:sp>
            <p:sp>
              <p:nvSpPr>
                <p:cNvPr id="11322" name="Rectangle 96"/>
                <p:cNvSpPr>
                  <a:spLocks noChangeArrowheads="1"/>
                </p:cNvSpPr>
                <p:nvPr/>
              </p:nvSpPr>
              <p:spPr bwMode="auto">
                <a:xfrm>
                  <a:off x="2160" y="2592"/>
                  <a:ext cx="528" cy="144"/>
                </a:xfrm>
                <a:prstGeom prst="rect">
                  <a:avLst/>
                </a:prstGeom>
                <a:solidFill>
                  <a:schemeClr val="bg1"/>
                </a:solidFill>
                <a:ln w="9525">
                  <a:solidFill>
                    <a:schemeClr val="bg2"/>
                  </a:solidFill>
                  <a:prstDash val="dash"/>
                  <a:miter lim="800000"/>
                  <a:headEnd/>
                  <a:tailEnd/>
                </a:ln>
              </p:spPr>
              <p:txBody>
                <a:bodyPr wrap="none" anchor="ctr"/>
                <a:lstStyle/>
                <a:p>
                  <a:pPr algn="ctr" eaLnBrk="1" hangingPunct="1">
                    <a:spcBef>
                      <a:spcPct val="45000"/>
                    </a:spcBef>
                  </a:pPr>
                  <a:r>
                    <a:rPr lang="id-ID" sz="1200">
                      <a:solidFill>
                        <a:srgbClr val="FFFFFF"/>
                      </a:solidFill>
                      <a:latin typeface="Trebuchet MS" pitchFamily="34" charset="0"/>
                    </a:rPr>
                    <a:t>IR</a:t>
                  </a:r>
                </a:p>
              </p:txBody>
            </p:sp>
          </p:grpSp>
          <p:sp>
            <p:nvSpPr>
              <p:cNvPr id="2" name="AutoShape 97"/>
              <p:cNvSpPr>
                <a:spLocks noChangeArrowheads="1"/>
              </p:cNvSpPr>
              <p:nvPr/>
            </p:nvSpPr>
            <p:spPr bwMode="auto">
              <a:xfrm>
                <a:off x="1848" y="2647"/>
                <a:ext cx="171" cy="128"/>
              </a:xfrm>
              <a:prstGeom prst="upArrow">
                <a:avLst>
                  <a:gd name="adj1" fmla="val 34370"/>
                  <a:gd name="adj2" fmla="val 54167"/>
                </a:avLst>
              </a:prstGeom>
              <a:ln>
                <a:solidFill>
                  <a:schemeClr val="bg2"/>
                </a:solidFill>
                <a:headEnd/>
                <a:tailEnd/>
              </a:ln>
            </p:spPr>
            <p:style>
              <a:lnRef idx="2">
                <a:schemeClr val="dk1"/>
              </a:lnRef>
              <a:fillRef idx="1">
                <a:schemeClr val="lt1"/>
              </a:fillRef>
              <a:effectRef idx="0">
                <a:schemeClr val="dk1"/>
              </a:effectRef>
              <a:fontRef idx="minor">
                <a:schemeClr val="dk1"/>
              </a:fontRef>
            </p:style>
            <p:txBody>
              <a:bodyPr vert="eaVert" wrap="none" anchor="ctr"/>
              <a:lstStyle/>
              <a:p>
                <a:pPr algn="ctr" eaLnBrk="1" hangingPunct="1">
                  <a:lnSpc>
                    <a:spcPct val="50000"/>
                  </a:lnSpc>
                  <a:spcBef>
                    <a:spcPct val="45000"/>
                  </a:spcBef>
                  <a:defRPr/>
                </a:pPr>
                <a:endParaRPr lang="id-ID">
                  <a:solidFill>
                    <a:schemeClr val="bg2"/>
                  </a:solidFill>
                </a:endParaRPr>
              </a:p>
            </p:txBody>
          </p:sp>
          <p:sp>
            <p:nvSpPr>
              <p:cNvPr id="13365" name="AutoShape 98"/>
              <p:cNvSpPr>
                <a:spLocks noChangeArrowheads="1"/>
              </p:cNvSpPr>
              <p:nvPr/>
            </p:nvSpPr>
            <p:spPr bwMode="auto">
              <a:xfrm>
                <a:off x="2267" y="2513"/>
                <a:ext cx="175" cy="127"/>
              </a:xfrm>
              <a:prstGeom prst="rightArrow">
                <a:avLst>
                  <a:gd name="adj1" fmla="val 44444"/>
                  <a:gd name="adj2" fmla="val 45932"/>
                </a:avLst>
              </a:prstGeom>
              <a:ln>
                <a:solidFill>
                  <a:schemeClr val="bg2"/>
                </a:solidFill>
                <a:headEnd/>
                <a:tailEnd/>
              </a:ln>
            </p:spPr>
            <p:style>
              <a:lnRef idx="2">
                <a:schemeClr val="dk1"/>
              </a:lnRef>
              <a:fillRef idx="1">
                <a:schemeClr val="lt1"/>
              </a:fillRef>
              <a:effectRef idx="0">
                <a:schemeClr val="dk1"/>
              </a:effectRef>
              <a:fontRef idx="minor">
                <a:schemeClr val="dk1"/>
              </a:fontRef>
            </p:style>
            <p:txBody>
              <a:bodyPr wrap="none" anchor="ctr"/>
              <a:lstStyle/>
              <a:p>
                <a:pPr algn="ctr" eaLnBrk="1" hangingPunct="1">
                  <a:lnSpc>
                    <a:spcPct val="50000"/>
                  </a:lnSpc>
                  <a:spcBef>
                    <a:spcPct val="45000"/>
                  </a:spcBef>
                  <a:defRPr/>
                </a:pPr>
                <a:endParaRPr lang="id-ID">
                  <a:solidFill>
                    <a:schemeClr val="bg2"/>
                  </a:solidFill>
                </a:endParaRPr>
              </a:p>
            </p:txBody>
          </p:sp>
          <p:sp>
            <p:nvSpPr>
              <p:cNvPr id="11319" name="AutoShape 99"/>
              <p:cNvSpPr>
                <a:spLocks noChangeArrowheads="1"/>
              </p:cNvSpPr>
              <p:nvPr/>
            </p:nvSpPr>
            <p:spPr bwMode="auto">
              <a:xfrm rot="10800000">
                <a:off x="2275" y="2928"/>
                <a:ext cx="180" cy="144"/>
              </a:xfrm>
              <a:prstGeom prst="rightArrow">
                <a:avLst>
                  <a:gd name="adj1" fmla="val 44444"/>
                  <a:gd name="adj2" fmla="val 41667"/>
                </a:avLst>
              </a:prstGeom>
              <a:solidFill>
                <a:srgbClr val="FFCC66"/>
              </a:solidFill>
              <a:ln w="9525">
                <a:solidFill>
                  <a:schemeClr val="bg2"/>
                </a:solidFill>
                <a:miter lim="800000"/>
                <a:headEnd/>
                <a:tailEnd/>
              </a:ln>
            </p:spPr>
            <p:txBody>
              <a:bodyPr wrap="none" anchor="ctr"/>
              <a:lstStyle/>
              <a:p>
                <a:pPr algn="ctr" eaLnBrk="1" hangingPunct="1">
                  <a:lnSpc>
                    <a:spcPct val="50000"/>
                  </a:lnSpc>
                  <a:spcBef>
                    <a:spcPct val="45000"/>
                  </a:spcBef>
                </a:pPr>
                <a:endParaRPr lang="id-ID">
                  <a:solidFill>
                    <a:schemeClr val="bg2"/>
                  </a:solidFill>
                </a:endParaRPr>
              </a:p>
            </p:txBody>
          </p:sp>
          <p:sp>
            <p:nvSpPr>
              <p:cNvPr id="3" name="AutoShape 92"/>
              <p:cNvSpPr>
                <a:spLocks noChangeArrowheads="1"/>
              </p:cNvSpPr>
              <p:nvPr/>
            </p:nvSpPr>
            <p:spPr bwMode="auto">
              <a:xfrm>
                <a:off x="1528" y="2908"/>
                <a:ext cx="127" cy="127"/>
              </a:xfrm>
              <a:prstGeom prst="rightArrow">
                <a:avLst>
                  <a:gd name="adj1" fmla="val 38889"/>
                  <a:gd name="adj2" fmla="val 58731"/>
                </a:avLst>
              </a:prstGeom>
              <a:ln>
                <a:solidFill>
                  <a:schemeClr val="bg2"/>
                </a:solidFill>
                <a:headEnd/>
                <a:tailEnd/>
              </a:ln>
            </p:spPr>
            <p:style>
              <a:lnRef idx="2">
                <a:schemeClr val="dk1"/>
              </a:lnRef>
              <a:fillRef idx="1">
                <a:schemeClr val="lt1"/>
              </a:fillRef>
              <a:effectRef idx="0">
                <a:schemeClr val="dk1"/>
              </a:effectRef>
              <a:fontRef idx="minor">
                <a:schemeClr val="dk1"/>
              </a:fontRef>
            </p:style>
            <p:txBody>
              <a:bodyPr wrap="none" anchor="ctr"/>
              <a:lstStyle/>
              <a:p>
                <a:pPr algn="ctr" eaLnBrk="1" hangingPunct="1">
                  <a:lnSpc>
                    <a:spcPct val="50000"/>
                  </a:lnSpc>
                  <a:spcBef>
                    <a:spcPct val="45000"/>
                  </a:spcBef>
                  <a:defRPr/>
                </a:pPr>
                <a:endParaRPr lang="id-ID">
                  <a:solidFill>
                    <a:schemeClr val="bg2"/>
                  </a:solidFill>
                </a:endParaRPr>
              </a:p>
            </p:txBody>
          </p:sp>
        </p:grpSp>
        <p:sp>
          <p:nvSpPr>
            <p:cNvPr id="11314" name="AutoShape 37"/>
            <p:cNvSpPr>
              <a:spLocks noChangeArrowheads="1"/>
            </p:cNvSpPr>
            <p:nvPr/>
          </p:nvSpPr>
          <p:spPr bwMode="auto">
            <a:xfrm>
              <a:off x="2808287" y="1476375"/>
              <a:ext cx="1295400" cy="352425"/>
            </a:xfrm>
            <a:prstGeom prst="leftRightArrow">
              <a:avLst>
                <a:gd name="adj1" fmla="val 49000"/>
                <a:gd name="adj2" fmla="val 32775"/>
              </a:avLst>
            </a:prstGeom>
            <a:solidFill>
              <a:schemeClr val="bg1"/>
            </a:solidFill>
            <a:ln w="9525">
              <a:solidFill>
                <a:schemeClr val="bg2"/>
              </a:solidFill>
              <a:miter lim="800000"/>
              <a:headEnd/>
              <a:tailEnd/>
            </a:ln>
          </p:spPr>
          <p:txBody>
            <a:bodyPr wrap="none" anchor="ctr"/>
            <a:lstStyle/>
            <a:p>
              <a:pPr algn="ctr" eaLnBrk="1" hangingPunct="1">
                <a:spcBef>
                  <a:spcPct val="45000"/>
                </a:spcBef>
              </a:pPr>
              <a:r>
                <a:rPr lang="id-ID" sz="1200">
                  <a:solidFill>
                    <a:srgbClr val="FFFFFF"/>
                  </a:solidFill>
                  <a:latin typeface="Trebuchet MS" pitchFamily="34" charset="0"/>
                </a:rPr>
                <a:t>UU-SISDIKNAS</a:t>
              </a:r>
              <a:endParaRPr lang="en-US" sz="1200">
                <a:solidFill>
                  <a:srgbClr val="FFFFFF"/>
                </a:solidFill>
                <a:latin typeface="Trebuchet MS" pitchFamily="34" charset="0"/>
              </a:endParaRPr>
            </a:p>
          </p:txBody>
        </p:sp>
      </p:grpSp>
      <p:sp>
        <p:nvSpPr>
          <p:cNvPr id="11295" name="AutoShape 37"/>
          <p:cNvSpPr>
            <a:spLocks noChangeArrowheads="1"/>
          </p:cNvSpPr>
          <p:nvPr/>
        </p:nvSpPr>
        <p:spPr bwMode="auto">
          <a:xfrm>
            <a:off x="4445000" y="1614488"/>
            <a:ext cx="1816100" cy="352425"/>
          </a:xfrm>
          <a:prstGeom prst="leftRightArrow">
            <a:avLst>
              <a:gd name="adj1" fmla="val 49000"/>
              <a:gd name="adj2" fmla="val 32780"/>
            </a:avLst>
          </a:prstGeom>
          <a:solidFill>
            <a:schemeClr val="bg1"/>
          </a:solidFill>
          <a:ln w="9525">
            <a:solidFill>
              <a:schemeClr val="bg2"/>
            </a:solidFill>
            <a:miter lim="800000"/>
            <a:headEnd/>
            <a:tailEnd/>
          </a:ln>
        </p:spPr>
        <p:txBody>
          <a:bodyPr wrap="none" anchor="ctr"/>
          <a:lstStyle/>
          <a:p>
            <a:pPr algn="ctr" eaLnBrk="1" hangingPunct="1">
              <a:spcBef>
                <a:spcPct val="45000"/>
              </a:spcBef>
            </a:pPr>
            <a:r>
              <a:rPr lang="id-ID" sz="1200">
                <a:latin typeface="Trebuchet MS" pitchFamily="34" charset="0"/>
              </a:rPr>
              <a:t>UU-JK</a:t>
            </a:r>
            <a:endParaRPr lang="en-US" sz="1200">
              <a:latin typeface="Trebuchet MS" pitchFamily="34" charset="0"/>
            </a:endParaRPr>
          </a:p>
        </p:txBody>
      </p:sp>
      <p:sp>
        <p:nvSpPr>
          <p:cNvPr id="11296" name="AutoShape 37"/>
          <p:cNvSpPr>
            <a:spLocks noChangeArrowheads="1"/>
          </p:cNvSpPr>
          <p:nvPr/>
        </p:nvSpPr>
        <p:spPr bwMode="auto">
          <a:xfrm>
            <a:off x="6261100" y="1614488"/>
            <a:ext cx="1155700" cy="352425"/>
          </a:xfrm>
          <a:prstGeom prst="leftRightArrow">
            <a:avLst>
              <a:gd name="adj1" fmla="val 49000"/>
              <a:gd name="adj2" fmla="val 32778"/>
            </a:avLst>
          </a:prstGeom>
          <a:solidFill>
            <a:schemeClr val="bg1"/>
          </a:solidFill>
          <a:ln w="9525">
            <a:solidFill>
              <a:schemeClr val="bg2"/>
            </a:solidFill>
            <a:miter lim="800000"/>
            <a:headEnd/>
            <a:tailEnd/>
          </a:ln>
        </p:spPr>
        <p:txBody>
          <a:bodyPr wrap="none" anchor="ctr"/>
          <a:lstStyle/>
          <a:p>
            <a:pPr algn="ctr" eaLnBrk="1" hangingPunct="1">
              <a:spcBef>
                <a:spcPct val="45000"/>
              </a:spcBef>
            </a:pPr>
            <a:r>
              <a:rPr lang="id-ID" sz="1200">
                <a:latin typeface="Trebuchet MS" pitchFamily="34" charset="0"/>
              </a:rPr>
              <a:t>UU-NAKER</a:t>
            </a:r>
            <a:endParaRPr lang="en-US" sz="1200">
              <a:latin typeface="Trebuchet MS" pitchFamily="34" charset="0"/>
            </a:endParaRPr>
          </a:p>
        </p:txBody>
      </p:sp>
      <p:grpSp>
        <p:nvGrpSpPr>
          <p:cNvPr id="15" name="Group 95"/>
          <p:cNvGrpSpPr>
            <a:grpSpLocks/>
          </p:cNvGrpSpPr>
          <p:nvPr/>
        </p:nvGrpSpPr>
        <p:grpSpPr bwMode="auto">
          <a:xfrm>
            <a:off x="615950" y="1214438"/>
            <a:ext cx="7832725" cy="2312987"/>
            <a:chOff x="568325" y="1116302"/>
            <a:chExt cx="7231061" cy="2312698"/>
          </a:xfrm>
        </p:grpSpPr>
        <p:sp>
          <p:nvSpPr>
            <p:cNvPr id="37936" name="Rectangle 30"/>
            <p:cNvSpPr>
              <a:spLocks noChangeArrowheads="1"/>
            </p:cNvSpPr>
            <p:nvPr/>
          </p:nvSpPr>
          <p:spPr bwMode="auto">
            <a:xfrm>
              <a:off x="990406" y="1600429"/>
              <a:ext cx="1080116" cy="609524"/>
            </a:xfrm>
            <a:prstGeom prst="rect">
              <a:avLst/>
            </a:prstGeom>
            <a:solidFill>
              <a:srgbClr val="CCFFFF"/>
            </a:solidFill>
            <a:ln w="9525">
              <a:solidFill>
                <a:schemeClr val="bg2"/>
              </a:solidFill>
              <a:miter lim="800000"/>
              <a:headEnd/>
              <a:tailEnd/>
            </a:ln>
          </p:spPr>
          <p:txBody>
            <a:bodyPr wrap="none" anchor="ctr"/>
            <a:lstStyle/>
            <a:p>
              <a:pPr algn="ctr" eaLnBrk="1" hangingPunct="1">
                <a:spcBef>
                  <a:spcPts val="0"/>
                </a:spcBef>
                <a:defRPr/>
              </a:pPr>
              <a:r>
                <a:rPr lang="id-ID" sz="1200" dirty="0">
                  <a:solidFill>
                    <a:schemeClr val="bg2"/>
                  </a:solidFill>
                  <a:latin typeface="+mn-lt"/>
                </a:rPr>
                <a:t>WASHINGTON </a:t>
              </a:r>
            </a:p>
            <a:p>
              <a:pPr algn="ctr" eaLnBrk="1" hangingPunct="1">
                <a:spcBef>
                  <a:spcPts val="0"/>
                </a:spcBef>
                <a:defRPr/>
              </a:pPr>
              <a:r>
                <a:rPr lang="id-ID" sz="1200" dirty="0">
                  <a:solidFill>
                    <a:schemeClr val="bg2"/>
                  </a:solidFill>
                  <a:latin typeface="+mn-lt"/>
                </a:rPr>
                <a:t>ACCORD</a:t>
              </a:r>
            </a:p>
            <a:p>
              <a:pPr algn="ctr" eaLnBrk="1" hangingPunct="1">
                <a:spcBef>
                  <a:spcPts val="0"/>
                </a:spcBef>
                <a:defRPr/>
              </a:pPr>
              <a:r>
                <a:rPr lang="id-ID" sz="1200" dirty="0">
                  <a:solidFill>
                    <a:schemeClr val="bg2"/>
                  </a:solidFill>
                  <a:latin typeface="+mn-lt"/>
                </a:rPr>
                <a:t>Standard</a:t>
              </a:r>
              <a:endParaRPr lang="en-US" sz="1200" dirty="0">
                <a:solidFill>
                  <a:schemeClr val="bg2"/>
                </a:solidFill>
                <a:latin typeface="+mn-lt"/>
              </a:endParaRPr>
            </a:p>
          </p:txBody>
        </p:sp>
        <p:sp>
          <p:nvSpPr>
            <p:cNvPr id="11309" name="AutoShape 31"/>
            <p:cNvSpPr>
              <a:spLocks noChangeArrowheads="1"/>
            </p:cNvSpPr>
            <p:nvPr/>
          </p:nvSpPr>
          <p:spPr bwMode="auto">
            <a:xfrm rot="10800000">
              <a:off x="1371601" y="2219325"/>
              <a:ext cx="287338" cy="219075"/>
            </a:xfrm>
            <a:prstGeom prst="upArrow">
              <a:avLst>
                <a:gd name="adj1" fmla="val 34370"/>
                <a:gd name="adj2" fmla="val 54167"/>
              </a:avLst>
            </a:prstGeom>
            <a:solidFill>
              <a:srgbClr val="CCFFFF"/>
            </a:solidFill>
            <a:ln w="9525">
              <a:solidFill>
                <a:schemeClr val="bg2"/>
              </a:solidFill>
              <a:prstDash val="dash"/>
              <a:miter lim="800000"/>
              <a:headEnd/>
              <a:tailEnd/>
            </a:ln>
          </p:spPr>
          <p:txBody>
            <a:bodyPr vert="eaVert" wrap="none" anchor="ctr"/>
            <a:lstStyle/>
            <a:p>
              <a:pPr algn="ctr" eaLnBrk="1" hangingPunct="1">
                <a:lnSpc>
                  <a:spcPct val="50000"/>
                </a:lnSpc>
                <a:spcBef>
                  <a:spcPct val="45000"/>
                </a:spcBef>
              </a:pPr>
              <a:endParaRPr lang="id-ID">
                <a:solidFill>
                  <a:schemeClr val="bg2"/>
                </a:solidFill>
              </a:endParaRPr>
            </a:p>
          </p:txBody>
        </p:sp>
        <p:sp>
          <p:nvSpPr>
            <p:cNvPr id="11310" name="AutoShape 32"/>
            <p:cNvSpPr>
              <a:spLocks noChangeArrowheads="1"/>
            </p:cNvSpPr>
            <p:nvPr/>
          </p:nvSpPr>
          <p:spPr bwMode="auto">
            <a:xfrm>
              <a:off x="568325" y="2187806"/>
              <a:ext cx="2239962" cy="642902"/>
            </a:xfrm>
            <a:prstGeom prst="leftRightArrow">
              <a:avLst>
                <a:gd name="adj1" fmla="val 36907"/>
                <a:gd name="adj2" fmla="val 25437"/>
              </a:avLst>
            </a:prstGeom>
            <a:solidFill>
              <a:srgbClr val="CCECFF"/>
            </a:solidFill>
            <a:ln w="12700">
              <a:solidFill>
                <a:schemeClr val="bg2"/>
              </a:solidFill>
              <a:prstDash val="dash"/>
              <a:miter lim="800000"/>
              <a:headEnd/>
              <a:tailEnd/>
            </a:ln>
          </p:spPr>
          <p:txBody>
            <a:bodyPr wrap="none" anchor="ctr"/>
            <a:lstStyle/>
            <a:p>
              <a:pPr algn="ctr" eaLnBrk="1" hangingPunct="1">
                <a:spcBef>
                  <a:spcPct val="45000"/>
                </a:spcBef>
              </a:pPr>
              <a:r>
                <a:rPr lang="en-US" sz="1100">
                  <a:solidFill>
                    <a:schemeClr val="bg2"/>
                  </a:solidFill>
                  <a:latin typeface="Tahoma" pitchFamily="34" charset="0"/>
                  <a:cs typeface="Tahoma" pitchFamily="34" charset="0"/>
                </a:rPr>
                <a:t>STANDAR PENDIDIKAN IR. INT’L</a:t>
              </a:r>
            </a:p>
          </p:txBody>
        </p:sp>
        <p:sp>
          <p:nvSpPr>
            <p:cNvPr id="11311" name="AutoShape 102"/>
            <p:cNvSpPr>
              <a:spLocks noChangeArrowheads="1"/>
            </p:cNvSpPr>
            <p:nvPr/>
          </p:nvSpPr>
          <p:spPr bwMode="auto">
            <a:xfrm flipV="1">
              <a:off x="1371600" y="2590800"/>
              <a:ext cx="315913" cy="838200"/>
            </a:xfrm>
            <a:prstGeom prst="upArrow">
              <a:avLst>
                <a:gd name="adj1" fmla="val 37083"/>
                <a:gd name="adj2" fmla="val 57303"/>
              </a:avLst>
            </a:prstGeom>
            <a:solidFill>
              <a:schemeClr val="bg1"/>
            </a:solidFill>
            <a:ln w="9525">
              <a:solidFill>
                <a:schemeClr val="bg2"/>
              </a:solidFill>
              <a:prstDash val="dash"/>
              <a:miter lim="800000"/>
              <a:headEnd/>
              <a:tailEnd/>
            </a:ln>
          </p:spPr>
          <p:txBody>
            <a:bodyPr vert="eaVert" wrap="none" anchor="ctr"/>
            <a:lstStyle/>
            <a:p>
              <a:pPr algn="ctr" eaLnBrk="1" hangingPunct="1">
                <a:lnSpc>
                  <a:spcPct val="50000"/>
                </a:lnSpc>
                <a:spcBef>
                  <a:spcPct val="45000"/>
                </a:spcBef>
              </a:pPr>
              <a:endParaRPr lang="id-ID">
                <a:solidFill>
                  <a:schemeClr val="bg2"/>
                </a:solidFill>
              </a:endParaRPr>
            </a:p>
          </p:txBody>
        </p:sp>
        <p:cxnSp>
          <p:nvCxnSpPr>
            <p:cNvPr id="89" name="Elbow Connector 88"/>
            <p:cNvCxnSpPr>
              <a:stCxn id="23577" idx="1"/>
              <a:endCxn id="37936" idx="0"/>
            </p:cNvCxnSpPr>
            <p:nvPr/>
          </p:nvCxnSpPr>
          <p:spPr>
            <a:xfrm rot="16200000" flipH="1" flipV="1">
              <a:off x="4422495" y="-1776462"/>
              <a:ext cx="484127" cy="6269655"/>
            </a:xfrm>
            <a:prstGeom prst="bentConnector3">
              <a:avLst>
                <a:gd name="adj1" fmla="val -68264"/>
              </a:avLst>
            </a:prstGeom>
            <a:ln w="38100">
              <a:solidFill>
                <a:schemeClr val="bg2"/>
              </a:solidFill>
              <a:prstDash val="dash"/>
              <a:tailEnd type="arrow"/>
            </a:ln>
          </p:spPr>
          <p:style>
            <a:lnRef idx="1">
              <a:schemeClr val="accent1"/>
            </a:lnRef>
            <a:fillRef idx="0">
              <a:schemeClr val="accent1"/>
            </a:fillRef>
            <a:effectRef idx="0">
              <a:schemeClr val="accent1"/>
            </a:effectRef>
            <a:fontRef idx="minor">
              <a:schemeClr val="tx1"/>
            </a:fontRef>
          </p:style>
        </p:cxnSp>
      </p:grpSp>
      <p:grpSp>
        <p:nvGrpSpPr>
          <p:cNvPr id="16" name="Group 92"/>
          <p:cNvGrpSpPr>
            <a:grpSpLocks/>
          </p:cNvGrpSpPr>
          <p:nvPr/>
        </p:nvGrpSpPr>
        <p:grpSpPr bwMode="auto">
          <a:xfrm>
            <a:off x="6838950" y="4814888"/>
            <a:ext cx="2630488" cy="838200"/>
            <a:chOff x="6313487" y="4648200"/>
            <a:chExt cx="2427289" cy="838200"/>
          </a:xfrm>
        </p:grpSpPr>
        <p:grpSp>
          <p:nvGrpSpPr>
            <p:cNvPr id="11304" name="Group 82"/>
            <p:cNvGrpSpPr>
              <a:grpSpLocks/>
            </p:cNvGrpSpPr>
            <p:nvPr/>
          </p:nvGrpSpPr>
          <p:grpSpPr bwMode="auto">
            <a:xfrm>
              <a:off x="7685088" y="4648200"/>
              <a:ext cx="1055688" cy="838200"/>
              <a:chOff x="4961" y="1496"/>
              <a:chExt cx="720" cy="576"/>
            </a:xfrm>
          </p:grpSpPr>
          <p:sp>
            <p:nvSpPr>
              <p:cNvPr id="11306" name="Rectangle 83"/>
              <p:cNvSpPr>
                <a:spLocks noChangeArrowheads="1"/>
              </p:cNvSpPr>
              <p:nvPr/>
            </p:nvSpPr>
            <p:spPr bwMode="auto">
              <a:xfrm>
                <a:off x="4961" y="1496"/>
                <a:ext cx="720" cy="576"/>
              </a:xfrm>
              <a:prstGeom prst="rect">
                <a:avLst/>
              </a:prstGeom>
              <a:solidFill>
                <a:srgbClr val="FFFF99"/>
              </a:solidFill>
              <a:ln w="9525">
                <a:solidFill>
                  <a:schemeClr val="bg2"/>
                </a:solidFill>
                <a:miter lim="800000"/>
                <a:headEnd/>
                <a:tailEnd/>
              </a:ln>
            </p:spPr>
            <p:txBody>
              <a:bodyPr wrap="none" anchor="ctr"/>
              <a:lstStyle/>
              <a:p>
                <a:pPr algn="ctr" eaLnBrk="1" hangingPunct="1"/>
                <a:r>
                  <a:rPr lang="id-ID" sz="1100">
                    <a:solidFill>
                      <a:schemeClr val="bg2"/>
                    </a:solidFill>
                    <a:cs typeface="Arial" pitchFamily="34" charset="0"/>
                  </a:rPr>
                  <a:t>INTERNATIONAL</a:t>
                </a:r>
                <a:endParaRPr lang="en-US" sz="1100">
                  <a:solidFill>
                    <a:schemeClr val="bg2"/>
                  </a:solidFill>
                  <a:cs typeface="Arial" pitchFamily="34" charset="0"/>
                </a:endParaRPr>
              </a:p>
              <a:p>
                <a:pPr algn="ctr" eaLnBrk="1" hangingPunct="1"/>
                <a:r>
                  <a:rPr lang="id-ID" sz="1100">
                    <a:solidFill>
                      <a:schemeClr val="bg2"/>
                    </a:solidFill>
                    <a:cs typeface="Arial" pitchFamily="34" charset="0"/>
                  </a:rPr>
                  <a:t>REGISTERING</a:t>
                </a:r>
              </a:p>
              <a:p>
                <a:pPr algn="ctr" eaLnBrk="1" hangingPunct="1"/>
                <a:r>
                  <a:rPr lang="id-ID" sz="1100">
                    <a:solidFill>
                      <a:schemeClr val="bg2"/>
                    </a:solidFill>
                    <a:cs typeface="Arial" pitchFamily="34" charset="0"/>
                  </a:rPr>
                  <a:t>AFEO</a:t>
                </a:r>
                <a:endParaRPr lang="en-US" sz="1100">
                  <a:solidFill>
                    <a:schemeClr val="bg2"/>
                  </a:solidFill>
                  <a:cs typeface="Arial" pitchFamily="34" charset="0"/>
                </a:endParaRPr>
              </a:p>
              <a:p>
                <a:pPr algn="ctr" eaLnBrk="1" hangingPunct="1">
                  <a:lnSpc>
                    <a:spcPct val="90000"/>
                  </a:lnSpc>
                  <a:spcBef>
                    <a:spcPct val="45000"/>
                  </a:spcBef>
                </a:pPr>
                <a:endParaRPr lang="en-US" sz="1400">
                  <a:solidFill>
                    <a:schemeClr val="bg2"/>
                  </a:solidFill>
                  <a:latin typeface="Trebuchet MS" pitchFamily="34" charset="0"/>
                </a:endParaRPr>
              </a:p>
            </p:txBody>
          </p:sp>
          <p:sp>
            <p:nvSpPr>
              <p:cNvPr id="11307" name="Rectangle 84"/>
              <p:cNvSpPr>
                <a:spLocks noChangeArrowheads="1"/>
              </p:cNvSpPr>
              <p:nvPr/>
            </p:nvSpPr>
            <p:spPr bwMode="auto">
              <a:xfrm>
                <a:off x="5065" y="1876"/>
                <a:ext cx="528" cy="144"/>
              </a:xfrm>
              <a:prstGeom prst="rect">
                <a:avLst/>
              </a:prstGeom>
              <a:solidFill>
                <a:schemeClr val="bg1"/>
              </a:solidFill>
              <a:ln w="9525">
                <a:solidFill>
                  <a:schemeClr val="bg2"/>
                </a:solidFill>
                <a:miter lim="800000"/>
                <a:headEnd/>
                <a:tailEnd/>
              </a:ln>
            </p:spPr>
            <p:txBody>
              <a:bodyPr wrap="none" anchor="ctr"/>
              <a:lstStyle/>
              <a:p>
                <a:pPr algn="ctr" eaLnBrk="1" hangingPunct="1">
                  <a:spcBef>
                    <a:spcPct val="45000"/>
                  </a:spcBef>
                </a:pPr>
                <a:r>
                  <a:rPr lang="en-US" sz="1200">
                    <a:solidFill>
                      <a:srgbClr val="FFFFFF"/>
                    </a:solidFill>
                    <a:latin typeface="Trebuchet MS" pitchFamily="34" charset="0"/>
                  </a:rPr>
                  <a:t>AE</a:t>
                </a:r>
                <a:r>
                  <a:rPr lang="id-ID" sz="1200">
                    <a:solidFill>
                      <a:srgbClr val="FFFFFF"/>
                    </a:solidFill>
                    <a:latin typeface="Trebuchet MS" pitchFamily="34" charset="0"/>
                  </a:rPr>
                  <a:t>-</a:t>
                </a:r>
                <a:r>
                  <a:rPr lang="en-US" sz="1200">
                    <a:solidFill>
                      <a:srgbClr val="FFFFFF"/>
                    </a:solidFill>
                    <a:latin typeface="Trebuchet MS" pitchFamily="34" charset="0"/>
                  </a:rPr>
                  <a:t>R</a:t>
                </a:r>
              </a:p>
            </p:txBody>
          </p:sp>
        </p:grpSp>
        <p:sp>
          <p:nvSpPr>
            <p:cNvPr id="11305" name="AutoShape 14"/>
            <p:cNvSpPr>
              <a:spLocks noChangeArrowheads="1"/>
            </p:cNvSpPr>
            <p:nvPr/>
          </p:nvSpPr>
          <p:spPr bwMode="auto">
            <a:xfrm>
              <a:off x="6313487" y="4648200"/>
              <a:ext cx="1371600" cy="152400"/>
            </a:xfrm>
            <a:prstGeom prst="rightArrow">
              <a:avLst>
                <a:gd name="adj1" fmla="val 50000"/>
                <a:gd name="adj2" fmla="val 75708"/>
              </a:avLst>
            </a:prstGeom>
            <a:solidFill>
              <a:srgbClr val="FF0000"/>
            </a:solidFill>
            <a:ln w="9525">
              <a:solidFill>
                <a:schemeClr val="bg2"/>
              </a:solidFill>
              <a:miter lim="800000"/>
              <a:headEnd/>
              <a:tailEnd/>
            </a:ln>
          </p:spPr>
          <p:txBody>
            <a:bodyPr wrap="none" anchor="ctr"/>
            <a:lstStyle/>
            <a:p>
              <a:pPr algn="ctr" eaLnBrk="1" hangingPunct="1">
                <a:lnSpc>
                  <a:spcPct val="50000"/>
                </a:lnSpc>
                <a:spcBef>
                  <a:spcPct val="45000"/>
                </a:spcBef>
              </a:pPr>
              <a:endParaRPr lang="id-ID">
                <a:solidFill>
                  <a:schemeClr val="bg2"/>
                </a:solidFill>
              </a:endParaRPr>
            </a:p>
          </p:txBody>
        </p:sp>
      </p:grpSp>
      <p:grpSp>
        <p:nvGrpSpPr>
          <p:cNvPr id="18" name="Group 98"/>
          <p:cNvGrpSpPr>
            <a:grpSpLocks/>
          </p:cNvGrpSpPr>
          <p:nvPr/>
        </p:nvGrpSpPr>
        <p:grpSpPr bwMode="auto">
          <a:xfrm>
            <a:off x="1320800" y="3595688"/>
            <a:ext cx="990600" cy="1371600"/>
            <a:chOff x="1219199" y="3429000"/>
            <a:chExt cx="914401" cy="1371600"/>
          </a:xfrm>
        </p:grpSpPr>
        <p:sp>
          <p:nvSpPr>
            <p:cNvPr id="11302" name="Rectangle 22"/>
            <p:cNvSpPr>
              <a:spLocks noChangeArrowheads="1"/>
            </p:cNvSpPr>
            <p:nvPr/>
          </p:nvSpPr>
          <p:spPr bwMode="auto">
            <a:xfrm>
              <a:off x="1219199" y="3429000"/>
              <a:ext cx="914401" cy="457200"/>
            </a:xfrm>
            <a:prstGeom prst="rect">
              <a:avLst/>
            </a:prstGeom>
            <a:solidFill>
              <a:srgbClr val="FFCC66"/>
            </a:solidFill>
            <a:ln w="9525">
              <a:solidFill>
                <a:schemeClr val="bg2"/>
              </a:solidFill>
              <a:prstDash val="dash"/>
              <a:miter lim="800000"/>
              <a:headEnd/>
              <a:tailEnd/>
            </a:ln>
          </p:spPr>
          <p:txBody>
            <a:bodyPr wrap="none" anchor="ctr"/>
            <a:lstStyle/>
            <a:p>
              <a:pPr algn="ctr" eaLnBrk="1" hangingPunct="1"/>
              <a:r>
                <a:rPr lang="en-US" sz="1200">
                  <a:solidFill>
                    <a:schemeClr val="bg2"/>
                  </a:solidFill>
                  <a:latin typeface="Trebuchet MS" pitchFamily="34" charset="0"/>
                </a:rPr>
                <a:t>AKREDITASI</a:t>
              </a:r>
            </a:p>
            <a:p>
              <a:pPr algn="ctr" eaLnBrk="1" hangingPunct="1"/>
              <a:r>
                <a:rPr lang="id-ID" sz="1200">
                  <a:solidFill>
                    <a:schemeClr val="bg2"/>
                  </a:solidFill>
                  <a:latin typeface="Trebuchet MS" pitchFamily="34" charset="0"/>
                </a:rPr>
                <a:t>PRODI</a:t>
              </a:r>
              <a:endParaRPr lang="en-US" sz="1200">
                <a:solidFill>
                  <a:schemeClr val="bg2"/>
                </a:solidFill>
                <a:latin typeface="Trebuchet MS" pitchFamily="34" charset="0"/>
              </a:endParaRPr>
            </a:p>
          </p:txBody>
        </p:sp>
        <p:sp>
          <p:nvSpPr>
            <p:cNvPr id="11303" name="AutoShape 23"/>
            <p:cNvSpPr>
              <a:spLocks noChangeArrowheads="1"/>
            </p:cNvSpPr>
            <p:nvPr/>
          </p:nvSpPr>
          <p:spPr bwMode="auto">
            <a:xfrm flipV="1">
              <a:off x="1393825" y="3886200"/>
              <a:ext cx="282575" cy="914400"/>
            </a:xfrm>
            <a:prstGeom prst="upArrow">
              <a:avLst>
                <a:gd name="adj1" fmla="val 34370"/>
                <a:gd name="adj2" fmla="val 54172"/>
              </a:avLst>
            </a:prstGeom>
            <a:solidFill>
              <a:schemeClr val="bg1"/>
            </a:solidFill>
            <a:ln w="9525">
              <a:solidFill>
                <a:schemeClr val="bg2"/>
              </a:solidFill>
              <a:prstDash val="dash"/>
              <a:miter lim="800000"/>
              <a:headEnd/>
              <a:tailEnd/>
            </a:ln>
          </p:spPr>
          <p:txBody>
            <a:bodyPr vert="eaVert" wrap="none" anchor="ctr"/>
            <a:lstStyle/>
            <a:p>
              <a:pPr algn="ctr" eaLnBrk="1" hangingPunct="1">
                <a:lnSpc>
                  <a:spcPct val="50000"/>
                </a:lnSpc>
                <a:spcBef>
                  <a:spcPct val="45000"/>
                </a:spcBef>
              </a:pPr>
              <a:endParaRPr lang="id-ID">
                <a:solidFill>
                  <a:schemeClr val="bg2"/>
                </a:solidFill>
              </a:endParaRPr>
            </a:p>
          </p:txBody>
        </p:sp>
      </p:grpSp>
      <p:sp>
        <p:nvSpPr>
          <p:cNvPr id="85" name="AutoShape 36"/>
          <p:cNvSpPr>
            <a:spLocks noChangeArrowheads="1"/>
          </p:cNvSpPr>
          <p:nvPr/>
        </p:nvSpPr>
        <p:spPr bwMode="auto">
          <a:xfrm>
            <a:off x="3024188" y="1928813"/>
            <a:ext cx="4357687" cy="428625"/>
          </a:xfrm>
          <a:prstGeom prst="leftRightArrow">
            <a:avLst>
              <a:gd name="adj1" fmla="val 42259"/>
              <a:gd name="adj2" fmla="val 27441"/>
            </a:avLst>
          </a:prstGeom>
          <a:solidFill>
            <a:schemeClr val="bg1"/>
          </a:solidFill>
          <a:ln w="9525">
            <a:solidFill>
              <a:schemeClr val="bg2"/>
            </a:solidFill>
            <a:miter lim="800000"/>
            <a:headEnd/>
            <a:tailEnd/>
          </a:ln>
        </p:spPr>
        <p:txBody>
          <a:bodyPr wrap="none" anchor="ctr"/>
          <a:lstStyle/>
          <a:p>
            <a:pPr algn="ctr" eaLnBrk="1" hangingPunct="1">
              <a:lnSpc>
                <a:spcPct val="150000"/>
              </a:lnSpc>
              <a:spcBef>
                <a:spcPct val="45000"/>
              </a:spcBef>
            </a:pPr>
            <a:r>
              <a:rPr lang="en-US" sz="1100">
                <a:latin typeface="Trebuchet MS" pitchFamily="34" charset="0"/>
              </a:rPr>
              <a:t>UU KEINSINYURAN</a:t>
            </a:r>
          </a:p>
        </p:txBody>
      </p:sp>
      <p:sp>
        <p:nvSpPr>
          <p:cNvPr id="11301" name="AutoShape 8"/>
          <p:cNvSpPr>
            <a:spLocks noChangeArrowheads="1"/>
          </p:cNvSpPr>
          <p:nvPr/>
        </p:nvSpPr>
        <p:spPr bwMode="auto">
          <a:xfrm>
            <a:off x="5667375" y="4429125"/>
            <a:ext cx="214313" cy="357188"/>
          </a:xfrm>
          <a:prstGeom prst="rightArrow">
            <a:avLst>
              <a:gd name="adj1" fmla="val 44444"/>
              <a:gd name="adj2" fmla="val 41880"/>
            </a:avLst>
          </a:prstGeom>
          <a:solidFill>
            <a:srgbClr val="FF0000"/>
          </a:solidFill>
          <a:ln w="9525">
            <a:solidFill>
              <a:schemeClr val="bg2"/>
            </a:solidFill>
            <a:miter lim="800000"/>
            <a:headEnd/>
            <a:tailEnd/>
          </a:ln>
        </p:spPr>
        <p:txBody>
          <a:bodyPr wrap="none" anchor="ctr"/>
          <a:lstStyle/>
          <a:p>
            <a:pPr algn="ctr" eaLnBrk="1" hangingPunct="1">
              <a:lnSpc>
                <a:spcPct val="50000"/>
              </a:lnSpc>
              <a:spcBef>
                <a:spcPct val="45000"/>
              </a:spcBef>
            </a:pPr>
            <a:endParaRPr lang="id-ID"/>
          </a:p>
        </p:txBody>
      </p:sp>
      <p:sp>
        <p:nvSpPr>
          <p:cNvPr id="83" name="Rectangle 82"/>
          <p:cNvSpPr/>
          <p:nvPr/>
        </p:nvSpPr>
        <p:spPr bwMode="auto">
          <a:xfrm>
            <a:off x="0" y="0"/>
            <a:ext cx="9906000" cy="692696"/>
          </a:xfrm>
          <a:prstGeom prst="rect">
            <a:avLst/>
          </a:prstGeom>
          <a:solidFill>
            <a:schemeClr val="accent5">
              <a:lumMod val="75000"/>
            </a:schemeClr>
          </a:solidFill>
          <a:ln w="57150" cap="flat" cmpd="sng" algn="ctr">
            <a:no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50000"/>
              </a:lnSpc>
              <a:spcBef>
                <a:spcPct val="45000"/>
              </a:spcBef>
              <a:spcAft>
                <a:spcPct val="0"/>
              </a:spcAft>
              <a:buClrTx/>
              <a:buSzTx/>
              <a:buFontTx/>
              <a:buNone/>
              <a:tabLst/>
            </a:pPr>
            <a:r>
              <a:rPr kumimoji="0" lang="en-US" sz="4000" b="1" i="0" u="none" strike="noStrike" cap="none" normalizeH="0" baseline="0" dirty="0" smtClean="0">
                <a:ln>
                  <a:noFill/>
                </a:ln>
                <a:solidFill>
                  <a:srgbClr val="FFFF00"/>
                </a:solidFill>
                <a:effectLst/>
                <a:latin typeface="Calibri" pitchFamily="34" charset="0"/>
                <a:cs typeface="Calibri" pitchFamily="34" charset="0"/>
              </a:rPr>
              <a:t>RANGKAIAN IP</a:t>
            </a:r>
          </a:p>
        </p:txBody>
      </p:sp>
    </p:spTree>
  </p:cSld>
  <p:clrMapOvr>
    <a:masterClrMapping/>
  </p:clrMapOvr>
  <p:transition>
    <p:cover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3577"/>
                                        </p:tgtEl>
                                        <p:attrNameLst>
                                          <p:attrName>style.visibility</p:attrName>
                                        </p:attrNameLst>
                                      </p:cBhvr>
                                      <p:to>
                                        <p:strVal val="visible"/>
                                      </p:to>
                                    </p:set>
                                    <p:animEffect transition="in" filter="wipe(left)">
                                      <p:cBhvr>
                                        <p:cTn id="7" dur="1000"/>
                                        <p:tgtEl>
                                          <p:spTgt spid="23577"/>
                                        </p:tgtEl>
                                      </p:cBhvr>
                                    </p:animEffect>
                                  </p:childTnLst>
                                </p:cTn>
                              </p:par>
                            </p:childTnLst>
                          </p:cTn>
                        </p:par>
                        <p:par>
                          <p:cTn id="8" fill="hold" nodeType="afterGroup">
                            <p:stCondLst>
                              <p:cond delay="1000"/>
                            </p:stCondLst>
                            <p:childTnLst>
                              <p:par>
                                <p:cTn id="9" presetID="22" presetClass="entr" presetSubtype="8" fill="hold"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wipe(left)">
                                      <p:cBhvr>
                                        <p:cTn id="11" dur="1000"/>
                                        <p:tgtEl>
                                          <p:spTgt spid="16"/>
                                        </p:tgtEl>
                                      </p:cBhvr>
                                    </p:animEffect>
                                  </p:childTnLst>
                                </p:cTn>
                              </p:par>
                            </p:childTnLst>
                          </p:cTn>
                        </p:par>
                        <p:par>
                          <p:cTn id="12" fill="hold" nodeType="afterGroup">
                            <p:stCondLst>
                              <p:cond delay="2000"/>
                            </p:stCondLst>
                            <p:childTnLst>
                              <p:par>
                                <p:cTn id="13" presetID="22" presetClass="entr" presetSubtype="8" fill="hold"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left)">
                                      <p:cBhvr>
                                        <p:cTn id="15" dur="1000"/>
                                        <p:tgtEl>
                                          <p:spTgt spid="11"/>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wipe(left)">
                                      <p:cBhvr>
                                        <p:cTn id="20" dur="1000"/>
                                        <p:tgtEl>
                                          <p:spTgt spid="8"/>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4" fill="hold"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wipe(down)">
                                      <p:cBhvr>
                                        <p:cTn id="25" dur="1000"/>
                                        <p:tgtEl>
                                          <p:spTgt spid="10"/>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2" fill="hold" nodeType="clickEffect">
                                  <p:stCondLst>
                                    <p:cond delay="0"/>
                                  </p:stCondLst>
                                  <p:childTnLst>
                                    <p:set>
                                      <p:cBhvr>
                                        <p:cTn id="29" dur="1" fill="hold">
                                          <p:stCondLst>
                                            <p:cond delay="0"/>
                                          </p:stCondLst>
                                        </p:cTn>
                                        <p:tgtEl>
                                          <p:spTgt spid="15"/>
                                        </p:tgtEl>
                                        <p:attrNameLst>
                                          <p:attrName>style.visibility</p:attrName>
                                        </p:attrNameLst>
                                      </p:cBhvr>
                                      <p:to>
                                        <p:strVal val="visible"/>
                                      </p:to>
                                    </p:set>
                                    <p:animEffect transition="in" filter="wipe(right)">
                                      <p:cBhvr>
                                        <p:cTn id="30" dur="1000"/>
                                        <p:tgtEl>
                                          <p:spTgt spid="15"/>
                                        </p:tgtEl>
                                      </p:cBhvr>
                                    </p:animEffect>
                                  </p:childTnLst>
                                </p:cTn>
                              </p:par>
                            </p:childTnLst>
                          </p:cTn>
                        </p:par>
                        <p:par>
                          <p:cTn id="31" fill="hold" nodeType="afterGroup">
                            <p:stCondLst>
                              <p:cond delay="1000"/>
                            </p:stCondLst>
                            <p:childTnLst>
                              <p:par>
                                <p:cTn id="32" presetID="22" presetClass="entr" presetSubtype="1" fill="hold" nodeType="afterEffect">
                                  <p:stCondLst>
                                    <p:cond delay="0"/>
                                  </p:stCondLst>
                                  <p:childTnLst>
                                    <p:set>
                                      <p:cBhvr>
                                        <p:cTn id="33" dur="1" fill="hold">
                                          <p:stCondLst>
                                            <p:cond delay="0"/>
                                          </p:stCondLst>
                                        </p:cTn>
                                        <p:tgtEl>
                                          <p:spTgt spid="18"/>
                                        </p:tgtEl>
                                        <p:attrNameLst>
                                          <p:attrName>style.visibility</p:attrName>
                                        </p:attrNameLst>
                                      </p:cBhvr>
                                      <p:to>
                                        <p:strVal val="visible"/>
                                      </p:to>
                                    </p:set>
                                    <p:animEffect transition="in" filter="wipe(up)">
                                      <p:cBhvr>
                                        <p:cTn id="34" dur="500"/>
                                        <p:tgtEl>
                                          <p:spTgt spid="18"/>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8" fill="hold" nodeType="click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ipe(left)">
                                      <p:cBhvr>
                                        <p:cTn id="39" dur="500"/>
                                        <p:tgtEl>
                                          <p:spTgt spid="12"/>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22" presetClass="entr" presetSubtype="8" fill="hold" grpId="0" nodeType="clickEffect">
                                  <p:stCondLst>
                                    <p:cond delay="0"/>
                                  </p:stCondLst>
                                  <p:childTnLst>
                                    <p:set>
                                      <p:cBhvr>
                                        <p:cTn id="43" dur="1" fill="hold">
                                          <p:stCondLst>
                                            <p:cond delay="0"/>
                                          </p:stCondLst>
                                        </p:cTn>
                                        <p:tgtEl>
                                          <p:spTgt spid="85"/>
                                        </p:tgtEl>
                                        <p:attrNameLst>
                                          <p:attrName>style.visibility</p:attrName>
                                        </p:attrNameLst>
                                      </p:cBhvr>
                                      <p:to>
                                        <p:strVal val="visible"/>
                                      </p:to>
                                    </p:set>
                                    <p:animEffect transition="in" filter="wipe(left)">
                                      <p:cBhvr>
                                        <p:cTn id="44" dur="1000"/>
                                        <p:tgtEl>
                                          <p:spTgt spid="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77" grpId="0" animBg="1"/>
      <p:bldP spid="85" grpId="0" animBg="1"/>
    </p:bldLst>
  </p:timing>
</p:sld>
</file>

<file path=ppt/theme/theme1.xml><?xml version="1.0" encoding="utf-8"?>
<a:theme xmlns:a="http://schemas.openxmlformats.org/drawingml/2006/main" name="Whirlpoo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Whirlpool">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57150" cap="flat" cmpd="sng" algn="ctr">
          <a:solidFill>
            <a:srgbClr val="FF0000"/>
          </a:solid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50000"/>
          </a:lnSpc>
          <a:spcBef>
            <a:spcPct val="45000"/>
          </a:spcBef>
          <a:spcAft>
            <a:spcPct val="0"/>
          </a:spcAft>
          <a:buClrTx/>
          <a:buSzTx/>
          <a:buFontTx/>
          <a:buNone/>
          <a:tabLst/>
          <a:defRPr kumimoji="0" lang="en-US" sz="4400" b="1" i="0" u="none" strike="noStrike" cap="none" normalizeH="0" baseline="0" smtClean="0">
            <a:ln>
              <a:noFill/>
            </a:ln>
            <a:solidFill>
              <a:srgbClr val="FFFFCC"/>
            </a:solidFill>
            <a:effectLst/>
            <a:latin typeface="Arial" charset="0"/>
          </a:defRPr>
        </a:defPPr>
      </a:lstStyle>
    </a:spDef>
    <a:lnDef>
      <a:spPr bwMode="auto">
        <a:xfrm>
          <a:off x="0" y="0"/>
          <a:ext cx="1" cy="1"/>
        </a:xfrm>
        <a:custGeom>
          <a:avLst/>
          <a:gdLst/>
          <a:ahLst/>
          <a:cxnLst/>
          <a:rect l="0" t="0" r="0" b="0"/>
          <a:pathLst/>
        </a:custGeom>
        <a:noFill/>
        <a:ln w="57150" cap="flat" cmpd="sng" algn="ctr">
          <a:solidFill>
            <a:srgbClr val="FF0000"/>
          </a:solid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50000"/>
          </a:lnSpc>
          <a:spcBef>
            <a:spcPct val="45000"/>
          </a:spcBef>
          <a:spcAft>
            <a:spcPct val="0"/>
          </a:spcAft>
          <a:buClrTx/>
          <a:buSzTx/>
          <a:buFontTx/>
          <a:buNone/>
          <a:tabLst/>
          <a:defRPr kumimoji="0" lang="en-US" sz="4400" b="1" i="0" u="none" strike="noStrike" cap="none" normalizeH="0" baseline="0" smtClean="0">
            <a:ln>
              <a:noFill/>
            </a:ln>
            <a:solidFill>
              <a:srgbClr val="FFFFCC"/>
            </a:solidFill>
            <a:effectLst/>
            <a:latin typeface="Arial" charset="0"/>
          </a:defRPr>
        </a:defPPr>
      </a:lstStyle>
    </a:lnDef>
  </a:objectDefaults>
  <a:extraClrSchemeLst>
    <a:extraClrScheme>
      <a:clrScheme name="Whirlpool 1">
        <a:dk1>
          <a:srgbClr val="000066"/>
        </a:dk1>
        <a:lt1>
          <a:srgbClr val="CCECFF"/>
        </a:lt1>
        <a:dk2>
          <a:srgbClr val="0000CC"/>
        </a:dk2>
        <a:lt2>
          <a:srgbClr val="CCFFFF"/>
        </a:lt2>
        <a:accent1>
          <a:srgbClr val="CC99FF"/>
        </a:accent1>
        <a:accent2>
          <a:srgbClr val="9999FF"/>
        </a:accent2>
        <a:accent3>
          <a:srgbClr val="AAAAE2"/>
        </a:accent3>
        <a:accent4>
          <a:srgbClr val="AEC9DA"/>
        </a:accent4>
        <a:accent5>
          <a:srgbClr val="E2CAFF"/>
        </a:accent5>
        <a:accent6>
          <a:srgbClr val="8A8AE7"/>
        </a:accent6>
        <a:hlink>
          <a:srgbClr val="99CCFF"/>
        </a:hlink>
        <a:folHlink>
          <a:srgbClr val="0066FF"/>
        </a:folHlink>
      </a:clrScheme>
      <a:clrMap bg1="dk2" tx1="lt1" bg2="dk1" tx2="lt2" accent1="accent1" accent2="accent2" accent3="accent3" accent4="accent4" accent5="accent5" accent6="accent6" hlink="hlink" folHlink="folHlink"/>
    </a:extraClrScheme>
    <a:extraClrScheme>
      <a:clrScheme name="Whirlpool 2">
        <a:dk1>
          <a:srgbClr val="000066"/>
        </a:dk1>
        <a:lt1>
          <a:srgbClr val="CCECFF"/>
        </a:lt1>
        <a:dk2>
          <a:srgbClr val="6699FF"/>
        </a:dk2>
        <a:lt2>
          <a:srgbClr val="CCFFFF"/>
        </a:lt2>
        <a:accent1>
          <a:srgbClr val="CC99FF"/>
        </a:accent1>
        <a:accent2>
          <a:srgbClr val="9999FF"/>
        </a:accent2>
        <a:accent3>
          <a:srgbClr val="B8CAFF"/>
        </a:accent3>
        <a:accent4>
          <a:srgbClr val="AEC9DA"/>
        </a:accent4>
        <a:accent5>
          <a:srgbClr val="E2CAFF"/>
        </a:accent5>
        <a:accent6>
          <a:srgbClr val="8A8AE7"/>
        </a:accent6>
        <a:hlink>
          <a:srgbClr val="99CCFF"/>
        </a:hlink>
        <a:folHlink>
          <a:srgbClr val="0066FF"/>
        </a:folHlink>
      </a:clrScheme>
      <a:clrMap bg1="dk2" tx1="lt1" bg2="dk1" tx2="lt2" accent1="accent1" accent2="accent2" accent3="accent3" accent4="accent4" accent5="accent5" accent6="accent6" hlink="hlink" folHlink="folHlink"/>
    </a:extraClrScheme>
    <a:extraClrScheme>
      <a:clrScheme name="Whirlpool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Designs\Whirlpool.pot</Template>
  <TotalTime>18521</TotalTime>
  <Words>8957</Words>
  <Application>Microsoft Office PowerPoint</Application>
  <PresentationFormat>A4 Paper (210x297 mm)</PresentationFormat>
  <Paragraphs>2362</Paragraphs>
  <Slides>57</Slides>
  <Notes>12</Notes>
  <HiddenSlides>4</HiddenSlides>
  <MMClips>0</MMClips>
  <ScaleCrop>false</ScaleCrop>
  <HeadingPairs>
    <vt:vector size="4" baseType="variant">
      <vt:variant>
        <vt:lpstr>Theme</vt:lpstr>
      </vt:variant>
      <vt:variant>
        <vt:i4>1</vt:i4>
      </vt:variant>
      <vt:variant>
        <vt:lpstr>Slide Titles</vt:lpstr>
      </vt:variant>
      <vt:variant>
        <vt:i4>57</vt:i4>
      </vt:variant>
    </vt:vector>
  </HeadingPairs>
  <TitlesOfParts>
    <vt:vector size="58" baseType="lpstr">
      <vt:lpstr>Whirlpool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Rekapitulasi Unit/Elemen/Uraian Kegiatan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EXTENSA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ACER</dc:creator>
  <cp:lastModifiedBy>windows8</cp:lastModifiedBy>
  <cp:revision>855</cp:revision>
  <dcterms:created xsi:type="dcterms:W3CDTF">1999-03-26T12:43:21Z</dcterms:created>
  <dcterms:modified xsi:type="dcterms:W3CDTF">2016-10-13T04:27:53Z</dcterms:modified>
</cp:coreProperties>
</file>