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89" r:id="rId5"/>
    <p:sldId id="259" r:id="rId6"/>
    <p:sldId id="260" r:id="rId7"/>
    <p:sldId id="261" r:id="rId8"/>
    <p:sldId id="277" r:id="rId9"/>
    <p:sldId id="286" r:id="rId10"/>
    <p:sldId id="287" r:id="rId11"/>
    <p:sldId id="288" r:id="rId12"/>
    <p:sldId id="29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5E5E"/>
    <a:srgbClr val="0432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27"/>
    <p:restoredTop sz="97059"/>
  </p:normalViewPr>
  <p:slideViewPr>
    <p:cSldViewPr snapToGrid="0" snapToObjects="1">
      <p:cViewPr>
        <p:scale>
          <a:sx n="130" d="100"/>
          <a:sy n="130" d="100"/>
        </p:scale>
        <p:origin x="-28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315B0-7C4C-BE4A-851E-0CB0451972C1}" type="doc">
      <dgm:prSet loTypeId="urn:microsoft.com/office/officeart/2005/8/layout/chevron2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C24C796-45B2-C64D-8F58-AB02FCDAAA0E}">
      <dgm:prSet phldrT="[Text]" phldr="1"/>
      <dgm:spPr/>
      <dgm:t>
        <a:bodyPr/>
        <a:lstStyle/>
        <a:p>
          <a:endParaRPr lang="en-US" dirty="0"/>
        </a:p>
      </dgm:t>
    </dgm:pt>
    <dgm:pt modelId="{BF08B6AA-C8B2-D946-B0D4-58B54DDF427A}" type="parTrans" cxnId="{2F1BD505-A35C-7349-8B9E-4ABE74CCFABB}">
      <dgm:prSet/>
      <dgm:spPr/>
      <dgm:t>
        <a:bodyPr/>
        <a:lstStyle/>
        <a:p>
          <a:endParaRPr lang="en-US"/>
        </a:p>
      </dgm:t>
    </dgm:pt>
    <dgm:pt modelId="{72808259-576E-354E-993B-6CD504F99306}" type="sibTrans" cxnId="{2F1BD505-A35C-7349-8B9E-4ABE74CCFABB}">
      <dgm:prSet/>
      <dgm:spPr/>
      <dgm:t>
        <a:bodyPr/>
        <a:lstStyle/>
        <a:p>
          <a:endParaRPr lang="en-US"/>
        </a:p>
      </dgm:t>
    </dgm:pt>
    <dgm:pt modelId="{C17FD605-7498-9348-A924-45A1DDD57D34}">
      <dgm:prSet phldrT="[Text]"/>
      <dgm:spPr/>
      <dgm:t>
        <a:bodyPr/>
        <a:lstStyle/>
        <a:p>
          <a:r>
            <a:rPr lang="en-US" i="1" dirty="0" smtClean="0"/>
            <a:t>Altruism</a:t>
          </a:r>
          <a:endParaRPr lang="en-US" i="1" dirty="0"/>
        </a:p>
      </dgm:t>
    </dgm:pt>
    <dgm:pt modelId="{AB1BD381-A484-354F-829F-36161E91AD5C}" type="parTrans" cxnId="{D7B8EC1B-DEE3-5748-91C2-723C51CFF37F}">
      <dgm:prSet/>
      <dgm:spPr/>
      <dgm:t>
        <a:bodyPr/>
        <a:lstStyle/>
        <a:p>
          <a:endParaRPr lang="en-US"/>
        </a:p>
      </dgm:t>
    </dgm:pt>
    <dgm:pt modelId="{657448C2-812C-ED4F-8E68-E157B3EDC93C}" type="sibTrans" cxnId="{D7B8EC1B-DEE3-5748-91C2-723C51CFF37F}">
      <dgm:prSet/>
      <dgm:spPr/>
      <dgm:t>
        <a:bodyPr/>
        <a:lstStyle/>
        <a:p>
          <a:endParaRPr lang="en-US"/>
        </a:p>
      </dgm:t>
    </dgm:pt>
    <dgm:pt modelId="{3114D277-2F22-B049-B4CE-07CDFB06588F}">
      <dgm:prSet phldrT="[Text]"/>
      <dgm:spPr/>
      <dgm:t>
        <a:bodyPr/>
        <a:lstStyle/>
        <a:p>
          <a:r>
            <a:rPr lang="en-US" i="1" dirty="0" smtClean="0"/>
            <a:t>Honor &amp; Integrity</a:t>
          </a:r>
          <a:endParaRPr lang="en-US" i="1" dirty="0"/>
        </a:p>
      </dgm:t>
    </dgm:pt>
    <dgm:pt modelId="{E0C75734-831E-9A46-97EC-9A743729FADF}" type="parTrans" cxnId="{F10FB033-398D-1F47-B93F-0E05B9222572}">
      <dgm:prSet/>
      <dgm:spPr/>
      <dgm:t>
        <a:bodyPr/>
        <a:lstStyle/>
        <a:p>
          <a:endParaRPr lang="en-US"/>
        </a:p>
      </dgm:t>
    </dgm:pt>
    <dgm:pt modelId="{39A1FB9D-3012-F34F-97C6-B819D65C0EA3}" type="sibTrans" cxnId="{F10FB033-398D-1F47-B93F-0E05B9222572}">
      <dgm:prSet/>
      <dgm:spPr/>
      <dgm:t>
        <a:bodyPr/>
        <a:lstStyle/>
        <a:p>
          <a:endParaRPr lang="en-US"/>
        </a:p>
      </dgm:t>
    </dgm:pt>
    <dgm:pt modelId="{B8BBCD08-76F9-BA4E-8A22-3FA230BE0452}">
      <dgm:prSet phldrT="[Text]" phldr="1"/>
      <dgm:spPr/>
      <dgm:t>
        <a:bodyPr/>
        <a:lstStyle/>
        <a:p>
          <a:endParaRPr lang="en-US" dirty="0"/>
        </a:p>
      </dgm:t>
    </dgm:pt>
    <dgm:pt modelId="{A98C5BAF-92CE-A440-A571-BA804F897111}" type="parTrans" cxnId="{CD89D520-FABF-3E4A-ADC1-EA33539D83D6}">
      <dgm:prSet/>
      <dgm:spPr/>
      <dgm:t>
        <a:bodyPr/>
        <a:lstStyle/>
        <a:p>
          <a:endParaRPr lang="en-US"/>
        </a:p>
      </dgm:t>
    </dgm:pt>
    <dgm:pt modelId="{A76FF329-1AA8-AF42-AFA9-A87DB89821EF}" type="sibTrans" cxnId="{CD89D520-FABF-3E4A-ADC1-EA33539D83D6}">
      <dgm:prSet/>
      <dgm:spPr/>
      <dgm:t>
        <a:bodyPr/>
        <a:lstStyle/>
        <a:p>
          <a:endParaRPr lang="en-US"/>
        </a:p>
      </dgm:t>
    </dgm:pt>
    <dgm:pt modelId="{5F78D02F-30CF-A545-B0B8-966189D968A9}">
      <dgm:prSet phldrT="[Text]"/>
      <dgm:spPr/>
      <dgm:t>
        <a:bodyPr/>
        <a:lstStyle/>
        <a:p>
          <a:r>
            <a:rPr lang="en-US" i="1" dirty="0" smtClean="0"/>
            <a:t>Leadership</a:t>
          </a:r>
          <a:endParaRPr lang="en-US" i="1" dirty="0"/>
        </a:p>
      </dgm:t>
    </dgm:pt>
    <dgm:pt modelId="{59355FF1-68B9-7743-A790-A65122174BB0}" type="parTrans" cxnId="{9DC1DDDB-3DAD-4348-8D2F-6991DF0919CE}">
      <dgm:prSet/>
      <dgm:spPr/>
      <dgm:t>
        <a:bodyPr/>
        <a:lstStyle/>
        <a:p>
          <a:endParaRPr lang="en-US"/>
        </a:p>
      </dgm:t>
    </dgm:pt>
    <dgm:pt modelId="{DA1455DB-56EB-DB43-B129-5BA6286615A4}" type="sibTrans" cxnId="{9DC1DDDB-3DAD-4348-8D2F-6991DF0919CE}">
      <dgm:prSet/>
      <dgm:spPr/>
      <dgm:t>
        <a:bodyPr/>
        <a:lstStyle/>
        <a:p>
          <a:endParaRPr lang="en-US"/>
        </a:p>
      </dgm:t>
    </dgm:pt>
    <dgm:pt modelId="{E1A1C329-8841-4B46-A1CB-06EB955FFB02}">
      <dgm:prSet phldrT="[Text]"/>
      <dgm:spPr/>
      <dgm:t>
        <a:bodyPr/>
        <a:lstStyle/>
        <a:p>
          <a:r>
            <a:rPr lang="en-US" i="1" dirty="0" smtClean="0"/>
            <a:t>Respect</a:t>
          </a:r>
          <a:endParaRPr lang="en-US" i="1" dirty="0"/>
        </a:p>
      </dgm:t>
    </dgm:pt>
    <dgm:pt modelId="{DEBF850D-D7F8-4744-B524-5711961C796E}" type="parTrans" cxnId="{652845CF-8120-3348-A6BA-E7EA526BBE20}">
      <dgm:prSet/>
      <dgm:spPr/>
      <dgm:t>
        <a:bodyPr/>
        <a:lstStyle/>
        <a:p>
          <a:endParaRPr lang="en-US"/>
        </a:p>
      </dgm:t>
    </dgm:pt>
    <dgm:pt modelId="{7B75F3DC-A0FF-BE45-A040-150F7E16EF00}" type="sibTrans" cxnId="{652845CF-8120-3348-A6BA-E7EA526BBE20}">
      <dgm:prSet/>
      <dgm:spPr/>
      <dgm:t>
        <a:bodyPr/>
        <a:lstStyle/>
        <a:p>
          <a:endParaRPr lang="en-US"/>
        </a:p>
      </dgm:t>
    </dgm:pt>
    <dgm:pt modelId="{E8847F91-D41C-2849-8129-1EAA6683107E}">
      <dgm:prSet phldrT="[Text]" phldr="1"/>
      <dgm:spPr/>
      <dgm:t>
        <a:bodyPr/>
        <a:lstStyle/>
        <a:p>
          <a:endParaRPr lang="en-US"/>
        </a:p>
      </dgm:t>
    </dgm:pt>
    <dgm:pt modelId="{21D2D019-0DE4-EC44-A72C-584F9A591C1C}" type="parTrans" cxnId="{0882CEBB-3C7C-1244-A2F1-23D1DDB4B6CB}">
      <dgm:prSet/>
      <dgm:spPr/>
      <dgm:t>
        <a:bodyPr/>
        <a:lstStyle/>
        <a:p>
          <a:endParaRPr lang="en-US"/>
        </a:p>
      </dgm:t>
    </dgm:pt>
    <dgm:pt modelId="{D4ED0FDA-30E7-AA44-8CE4-2B25CA707B19}" type="sibTrans" cxnId="{0882CEBB-3C7C-1244-A2F1-23D1DDB4B6CB}">
      <dgm:prSet/>
      <dgm:spPr/>
      <dgm:t>
        <a:bodyPr/>
        <a:lstStyle/>
        <a:p>
          <a:endParaRPr lang="en-US"/>
        </a:p>
      </dgm:t>
    </dgm:pt>
    <dgm:pt modelId="{03B5AC2F-E2DF-E343-A94B-1177FC84F0D4}">
      <dgm:prSet phldrT="[Text]"/>
      <dgm:spPr/>
      <dgm:t>
        <a:bodyPr/>
        <a:lstStyle/>
        <a:p>
          <a:pPr marL="15875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dirty="0" smtClean="0"/>
            <a:t> </a:t>
          </a:r>
          <a:r>
            <a:rPr lang="en-US" i="1" dirty="0" smtClean="0"/>
            <a:t>Responsibility &amp;</a:t>
          </a:r>
          <a:r>
            <a:rPr lang="en-US" i="1" baseline="0" dirty="0" smtClean="0"/>
            <a:t> Accountability</a:t>
          </a:r>
          <a:endParaRPr lang="en-US" i="1" dirty="0"/>
        </a:p>
      </dgm:t>
    </dgm:pt>
    <dgm:pt modelId="{46AB334A-B74D-934B-9111-0C074FEEC009}" type="parTrans" cxnId="{DA07BD23-602E-2840-80F5-7D810E79EF8B}">
      <dgm:prSet/>
      <dgm:spPr/>
      <dgm:t>
        <a:bodyPr/>
        <a:lstStyle/>
        <a:p>
          <a:endParaRPr lang="en-US"/>
        </a:p>
      </dgm:t>
    </dgm:pt>
    <dgm:pt modelId="{7CEB92F2-A72B-734F-9CCD-1DD56CE1A8A9}" type="sibTrans" cxnId="{DA07BD23-602E-2840-80F5-7D810E79EF8B}">
      <dgm:prSet/>
      <dgm:spPr/>
      <dgm:t>
        <a:bodyPr/>
        <a:lstStyle/>
        <a:p>
          <a:endParaRPr lang="en-US"/>
        </a:p>
      </dgm:t>
    </dgm:pt>
    <dgm:pt modelId="{2AC8B648-B7BA-934C-AE21-5C720FE816A0}">
      <dgm:prSet phldrT="[Text]"/>
      <dgm:spPr/>
      <dgm:t>
        <a:bodyPr/>
        <a:lstStyle/>
        <a:p>
          <a:endParaRPr lang="en-US" dirty="0"/>
        </a:p>
      </dgm:t>
    </dgm:pt>
    <dgm:pt modelId="{D9956DEC-123F-F247-81AC-4EA2E6357607}" type="parTrans" cxnId="{F29E5F68-9F02-7049-A4B0-67AC04265751}">
      <dgm:prSet/>
      <dgm:spPr/>
      <dgm:t>
        <a:bodyPr/>
        <a:lstStyle/>
        <a:p>
          <a:endParaRPr lang="en-US"/>
        </a:p>
      </dgm:t>
    </dgm:pt>
    <dgm:pt modelId="{AA6C05D3-DDDA-E64C-84FE-77D94747167A}" type="sibTrans" cxnId="{F29E5F68-9F02-7049-A4B0-67AC04265751}">
      <dgm:prSet/>
      <dgm:spPr/>
      <dgm:t>
        <a:bodyPr/>
        <a:lstStyle/>
        <a:p>
          <a:endParaRPr lang="en-US"/>
        </a:p>
      </dgm:t>
    </dgm:pt>
    <dgm:pt modelId="{0B205A47-477A-C546-9EC1-A4F3B99E543C}">
      <dgm:prSet phldrT="[Text]"/>
      <dgm:spPr/>
      <dgm:t>
        <a:bodyPr/>
        <a:lstStyle/>
        <a:p>
          <a:endParaRPr lang="en-US" dirty="0"/>
        </a:p>
      </dgm:t>
    </dgm:pt>
    <dgm:pt modelId="{B5B6F19E-77C4-9547-9BA4-8C92ADC3B96A}" type="parTrans" cxnId="{8F2F06CF-70E9-C549-8DC1-5479AE95F50D}">
      <dgm:prSet/>
      <dgm:spPr/>
      <dgm:t>
        <a:bodyPr/>
        <a:lstStyle/>
        <a:p>
          <a:endParaRPr lang="en-US"/>
        </a:p>
      </dgm:t>
    </dgm:pt>
    <dgm:pt modelId="{66E4E948-842B-DC47-B98F-D3668A05CAD5}" type="sibTrans" cxnId="{8F2F06CF-70E9-C549-8DC1-5479AE95F50D}">
      <dgm:prSet/>
      <dgm:spPr/>
      <dgm:t>
        <a:bodyPr/>
        <a:lstStyle/>
        <a:p>
          <a:endParaRPr lang="en-US"/>
        </a:p>
      </dgm:t>
    </dgm:pt>
    <dgm:pt modelId="{E5CF85A8-5A54-BA42-8A87-7D5E176E090B}">
      <dgm:prSet phldrT="[Text]" custT="1"/>
      <dgm:spPr/>
      <dgm:t>
        <a:bodyPr/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2900" dirty="0" smtClean="0"/>
            <a:t> </a:t>
          </a:r>
          <a:r>
            <a:rPr lang="en-US" sz="2900" i="1" dirty="0" smtClean="0"/>
            <a:t>Excellence &amp; Scholarship </a:t>
          </a:r>
          <a:r>
            <a:rPr lang="en-US" sz="1100" i="1" dirty="0" smtClean="0"/>
            <a:t>qualified</a:t>
          </a:r>
          <a:endParaRPr lang="en-US" sz="2900" i="1" dirty="0"/>
        </a:p>
      </dgm:t>
    </dgm:pt>
    <dgm:pt modelId="{0B54D97F-BC39-EA40-8BEC-A27E538277A1}" type="parTrans" cxnId="{B05F58A1-5366-3046-93E6-F443DA985ECE}">
      <dgm:prSet/>
      <dgm:spPr/>
      <dgm:t>
        <a:bodyPr/>
        <a:lstStyle/>
        <a:p>
          <a:endParaRPr lang="en-US"/>
        </a:p>
      </dgm:t>
    </dgm:pt>
    <dgm:pt modelId="{258574A4-6D48-F149-9673-388BE1AC26F6}" type="sibTrans" cxnId="{B05F58A1-5366-3046-93E6-F443DA985ECE}">
      <dgm:prSet/>
      <dgm:spPr/>
      <dgm:t>
        <a:bodyPr/>
        <a:lstStyle/>
        <a:p>
          <a:endParaRPr lang="en-US"/>
        </a:p>
      </dgm:t>
    </dgm:pt>
    <dgm:pt modelId="{70CD563F-3079-AA49-94A1-BC3BA53B4766}">
      <dgm:prSet phldrT="[Text]"/>
      <dgm:spPr/>
      <dgm:t>
        <a:bodyPr/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89058556-9A2D-984E-B117-772B2E0EDF06}" type="parTrans" cxnId="{D5990E13-D74C-4943-838D-4F7B27CBBA91}">
      <dgm:prSet/>
      <dgm:spPr/>
      <dgm:t>
        <a:bodyPr/>
        <a:lstStyle/>
        <a:p>
          <a:endParaRPr lang="en-US"/>
        </a:p>
      </dgm:t>
    </dgm:pt>
    <dgm:pt modelId="{A92C791A-2B3D-5B46-BF5C-2F63173DF71E}" type="sibTrans" cxnId="{D5990E13-D74C-4943-838D-4F7B27CBBA91}">
      <dgm:prSet/>
      <dgm:spPr/>
      <dgm:t>
        <a:bodyPr/>
        <a:lstStyle/>
        <a:p>
          <a:endParaRPr lang="en-US"/>
        </a:p>
      </dgm:t>
    </dgm:pt>
    <dgm:pt modelId="{358B0108-A00D-B746-BEA7-042198771AE7}">
      <dgm:prSet phldrT="[Text]"/>
      <dgm:spPr/>
      <dgm:t>
        <a:bodyPr/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i="1" dirty="0" smtClean="0"/>
            <a:t> Caring</a:t>
          </a:r>
          <a:endParaRPr lang="en-US" i="1" dirty="0"/>
        </a:p>
      </dgm:t>
    </dgm:pt>
    <dgm:pt modelId="{CBD2D0E7-9936-F447-8C32-1652D43D47E3}" type="parTrans" cxnId="{65116A44-B268-2C4C-86F1-C822B68D8321}">
      <dgm:prSet/>
      <dgm:spPr/>
      <dgm:t>
        <a:bodyPr/>
        <a:lstStyle/>
        <a:p>
          <a:endParaRPr lang="en-US"/>
        </a:p>
      </dgm:t>
    </dgm:pt>
    <dgm:pt modelId="{0CEE9B69-5646-F44E-8F6A-53D058AAAD21}" type="sibTrans" cxnId="{65116A44-B268-2C4C-86F1-C822B68D8321}">
      <dgm:prSet/>
      <dgm:spPr/>
      <dgm:t>
        <a:bodyPr/>
        <a:lstStyle/>
        <a:p>
          <a:endParaRPr lang="en-US"/>
        </a:p>
      </dgm:t>
    </dgm:pt>
    <dgm:pt modelId="{A7091D11-7182-964D-AEB1-DC45F9B37B7B}">
      <dgm:prSet phldrT="[Text]"/>
      <dgm:spPr/>
      <dgm:t>
        <a:bodyPr/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8CF4D836-9028-C54D-BC36-9F152286E64F}" type="parTrans" cxnId="{61652537-6405-6F4F-9EA9-7126AFA6E4F4}">
      <dgm:prSet/>
      <dgm:spPr/>
      <dgm:t>
        <a:bodyPr/>
        <a:lstStyle/>
        <a:p>
          <a:endParaRPr lang="en-US"/>
        </a:p>
      </dgm:t>
    </dgm:pt>
    <dgm:pt modelId="{61951A47-E41F-974F-8091-0E650E489778}" type="sibTrans" cxnId="{61652537-6405-6F4F-9EA9-7126AFA6E4F4}">
      <dgm:prSet/>
      <dgm:spPr/>
      <dgm:t>
        <a:bodyPr/>
        <a:lstStyle/>
        <a:p>
          <a:endParaRPr lang="en-US"/>
        </a:p>
      </dgm:t>
    </dgm:pt>
    <dgm:pt modelId="{EEFADCD4-CC2B-C64D-B60B-7AD33BDCD021}" type="pres">
      <dgm:prSet presAssocID="{9CE315B0-7C4C-BE4A-851E-0CB0451972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FE3D9-A81B-9149-83FE-28605DC7A071}" type="pres">
      <dgm:prSet presAssocID="{FC24C796-45B2-C64D-8F58-AB02FCDAAA0E}" presName="composite" presStyleCnt="0"/>
      <dgm:spPr/>
    </dgm:pt>
    <dgm:pt modelId="{8B1C45A4-2134-5B49-8A80-242B0E02317A}" type="pres">
      <dgm:prSet presAssocID="{FC24C796-45B2-C64D-8F58-AB02FCDAAA0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AE2D0-BFC4-4C4C-BE6A-0FC44BF949FE}" type="pres">
      <dgm:prSet presAssocID="{FC24C796-45B2-C64D-8F58-AB02FCDAAA0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6C3FE-64D6-8D42-947B-9CBF9A147499}" type="pres">
      <dgm:prSet presAssocID="{72808259-576E-354E-993B-6CD504F99306}" presName="sp" presStyleCnt="0"/>
      <dgm:spPr/>
    </dgm:pt>
    <dgm:pt modelId="{C42659C9-0BB8-804E-9039-69B1C8C49825}" type="pres">
      <dgm:prSet presAssocID="{B8BBCD08-76F9-BA4E-8A22-3FA230BE0452}" presName="composite" presStyleCnt="0"/>
      <dgm:spPr/>
    </dgm:pt>
    <dgm:pt modelId="{69F28403-E18D-944B-91EE-C8CFF74172D2}" type="pres">
      <dgm:prSet presAssocID="{B8BBCD08-76F9-BA4E-8A22-3FA230BE045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46BD-0615-8648-90B1-BC90223A359E}" type="pres">
      <dgm:prSet presAssocID="{B8BBCD08-76F9-BA4E-8A22-3FA230BE0452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4AE73-F873-AC4A-B8A3-120EE8C94E06}" type="pres">
      <dgm:prSet presAssocID="{A76FF329-1AA8-AF42-AFA9-A87DB89821EF}" presName="sp" presStyleCnt="0"/>
      <dgm:spPr/>
    </dgm:pt>
    <dgm:pt modelId="{48D49090-22DB-AB45-948F-6C61E829DA4F}" type="pres">
      <dgm:prSet presAssocID="{2AC8B648-B7BA-934C-AE21-5C720FE816A0}" presName="composite" presStyleCnt="0"/>
      <dgm:spPr/>
    </dgm:pt>
    <dgm:pt modelId="{D8F05A54-1116-9E46-8243-B34B7FCCB16E}" type="pres">
      <dgm:prSet presAssocID="{2AC8B648-B7BA-934C-AE21-5C720FE816A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01F07-4DDD-3B49-9464-FD24B9FA12BD}" type="pres">
      <dgm:prSet presAssocID="{2AC8B648-B7BA-934C-AE21-5C720FE816A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5CE07-FFB6-D14B-9881-9A9AC0A1F927}" type="pres">
      <dgm:prSet presAssocID="{AA6C05D3-DDDA-E64C-84FE-77D94747167A}" presName="sp" presStyleCnt="0"/>
      <dgm:spPr/>
    </dgm:pt>
    <dgm:pt modelId="{3215D9F3-560B-B54D-8485-352808609B37}" type="pres">
      <dgm:prSet presAssocID="{0B205A47-477A-C546-9EC1-A4F3B99E543C}" presName="composite" presStyleCnt="0"/>
      <dgm:spPr/>
    </dgm:pt>
    <dgm:pt modelId="{49BCE39B-AB50-5C45-A127-79479545D08D}" type="pres">
      <dgm:prSet presAssocID="{0B205A47-477A-C546-9EC1-A4F3B99E543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510AE-DF5A-B44E-A9C2-AFAD087BB1ED}" type="pres">
      <dgm:prSet presAssocID="{0B205A47-477A-C546-9EC1-A4F3B99E543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1BACC-57E0-C349-9F22-842C05E9AE31}" type="pres">
      <dgm:prSet presAssocID="{66E4E948-842B-DC47-B98F-D3668A05CAD5}" presName="sp" presStyleCnt="0"/>
      <dgm:spPr/>
    </dgm:pt>
    <dgm:pt modelId="{80D945AF-A6B0-CB42-980D-1366CEFF4F17}" type="pres">
      <dgm:prSet presAssocID="{E8847F91-D41C-2849-8129-1EAA6683107E}" presName="composite" presStyleCnt="0"/>
      <dgm:spPr/>
    </dgm:pt>
    <dgm:pt modelId="{9C5DE2A0-0559-E14B-B7CA-361F7E79C7EB}" type="pres">
      <dgm:prSet presAssocID="{E8847F91-D41C-2849-8129-1EAA6683107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BECDC-2818-DE46-AE85-310C643D883B}" type="pres">
      <dgm:prSet presAssocID="{E8847F91-D41C-2849-8129-1EAA6683107E}" presName="descendantText" presStyleLbl="alignAcc1" presStyleIdx="4" presStyleCnt="7" custLinFactNeighborX="247" custLinFactNeighborY="-1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9EC2E-E74D-A045-9BB1-592FBEFF5664}" type="pres">
      <dgm:prSet presAssocID="{D4ED0FDA-30E7-AA44-8CE4-2B25CA707B19}" presName="sp" presStyleCnt="0"/>
      <dgm:spPr/>
    </dgm:pt>
    <dgm:pt modelId="{78157011-96CA-1A49-B65C-41CDB812E884}" type="pres">
      <dgm:prSet presAssocID="{70CD563F-3079-AA49-94A1-BC3BA53B4766}" presName="composite" presStyleCnt="0"/>
      <dgm:spPr/>
    </dgm:pt>
    <dgm:pt modelId="{3F05B788-8B05-9242-B180-59F1DE71E40C}" type="pres">
      <dgm:prSet presAssocID="{70CD563F-3079-AA49-94A1-BC3BA53B476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2ADD-D6CA-8746-98C1-1BC08A5EC700}" type="pres">
      <dgm:prSet presAssocID="{70CD563F-3079-AA49-94A1-BC3BA53B476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5D72D-9758-E046-956E-8DA1624800F4}" type="pres">
      <dgm:prSet presAssocID="{A92C791A-2B3D-5B46-BF5C-2F63173DF71E}" presName="sp" presStyleCnt="0"/>
      <dgm:spPr/>
    </dgm:pt>
    <dgm:pt modelId="{C1A44E92-9148-E540-B8A3-E8359E86D233}" type="pres">
      <dgm:prSet presAssocID="{A7091D11-7182-964D-AEB1-DC45F9B37B7B}" presName="composite" presStyleCnt="0"/>
      <dgm:spPr/>
    </dgm:pt>
    <dgm:pt modelId="{51A1C9C9-A099-8744-86CD-4174221CB50D}" type="pres">
      <dgm:prSet presAssocID="{A7091D11-7182-964D-AEB1-DC45F9B37B7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4E1DF-67DF-6F46-BBA8-F383F86D1DA6}" type="pres">
      <dgm:prSet presAssocID="{A7091D11-7182-964D-AEB1-DC45F9B37B7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90E13-D74C-4943-838D-4F7B27CBBA91}" srcId="{9CE315B0-7C4C-BE4A-851E-0CB0451972C1}" destId="{70CD563F-3079-AA49-94A1-BC3BA53B4766}" srcOrd="5" destOrd="0" parTransId="{89058556-9A2D-984E-B117-772B2E0EDF06}" sibTransId="{A92C791A-2B3D-5B46-BF5C-2F63173DF71E}"/>
    <dgm:cxn modelId="{9DC1DDDB-3DAD-4348-8D2F-6991DF0919CE}" srcId="{B8BBCD08-76F9-BA4E-8A22-3FA230BE0452}" destId="{5F78D02F-30CF-A545-B0B8-966189D968A9}" srcOrd="0" destOrd="0" parTransId="{59355FF1-68B9-7743-A790-A65122174BB0}" sibTransId="{DA1455DB-56EB-DB43-B129-5BA6286615A4}"/>
    <dgm:cxn modelId="{2FCEB175-E2B1-E040-8ECA-1F1924EB49F6}" type="presOf" srcId="{03B5AC2F-E2DF-E343-A94B-1177FC84F0D4}" destId="{A76BECDC-2818-DE46-AE85-310C643D883B}" srcOrd="0" destOrd="0" presId="urn:microsoft.com/office/officeart/2005/8/layout/chevron2"/>
    <dgm:cxn modelId="{1A9041A1-CF1D-5C4E-B331-361667793F27}" type="presOf" srcId="{2AC8B648-B7BA-934C-AE21-5C720FE816A0}" destId="{D8F05A54-1116-9E46-8243-B34B7FCCB16E}" srcOrd="0" destOrd="0" presId="urn:microsoft.com/office/officeart/2005/8/layout/chevron2"/>
    <dgm:cxn modelId="{652845CF-8120-3348-A6BA-E7EA526BBE20}" srcId="{2AC8B648-B7BA-934C-AE21-5C720FE816A0}" destId="{E1A1C329-8841-4B46-A1CB-06EB955FFB02}" srcOrd="0" destOrd="0" parTransId="{DEBF850D-D7F8-4744-B524-5711961C796E}" sibTransId="{7B75F3DC-A0FF-BE45-A040-150F7E16EF00}"/>
    <dgm:cxn modelId="{43FB819D-6B18-5F48-A18C-39AA68ACEE70}" type="presOf" srcId="{3114D277-2F22-B049-B4CE-07CDFB06588F}" destId="{B50510AE-DF5A-B44E-A9C2-AFAD087BB1ED}" srcOrd="0" destOrd="0" presId="urn:microsoft.com/office/officeart/2005/8/layout/chevron2"/>
    <dgm:cxn modelId="{B05F58A1-5366-3046-93E6-F443DA985ECE}" srcId="{70CD563F-3079-AA49-94A1-BC3BA53B4766}" destId="{E5CF85A8-5A54-BA42-8A87-7D5E176E090B}" srcOrd="0" destOrd="0" parTransId="{0B54D97F-BC39-EA40-8BEC-A27E538277A1}" sibTransId="{258574A4-6D48-F149-9673-388BE1AC26F6}"/>
    <dgm:cxn modelId="{65116A44-B268-2C4C-86F1-C822B68D8321}" srcId="{A7091D11-7182-964D-AEB1-DC45F9B37B7B}" destId="{358B0108-A00D-B746-BEA7-042198771AE7}" srcOrd="0" destOrd="0" parTransId="{CBD2D0E7-9936-F447-8C32-1652D43D47E3}" sibTransId="{0CEE9B69-5646-F44E-8F6A-53D058AAAD21}"/>
    <dgm:cxn modelId="{DA07BD23-602E-2840-80F5-7D810E79EF8B}" srcId="{E8847F91-D41C-2849-8129-1EAA6683107E}" destId="{03B5AC2F-E2DF-E343-A94B-1177FC84F0D4}" srcOrd="0" destOrd="0" parTransId="{46AB334A-B74D-934B-9111-0C074FEEC009}" sibTransId="{7CEB92F2-A72B-734F-9CCD-1DD56CE1A8A9}"/>
    <dgm:cxn modelId="{F29E5F68-9F02-7049-A4B0-67AC04265751}" srcId="{9CE315B0-7C4C-BE4A-851E-0CB0451972C1}" destId="{2AC8B648-B7BA-934C-AE21-5C720FE816A0}" srcOrd="2" destOrd="0" parTransId="{D9956DEC-123F-F247-81AC-4EA2E6357607}" sibTransId="{AA6C05D3-DDDA-E64C-84FE-77D94747167A}"/>
    <dgm:cxn modelId="{964FABDC-3AA3-4D40-A9CE-569C41F353C1}" type="presOf" srcId="{E5CF85A8-5A54-BA42-8A87-7D5E176E090B}" destId="{B2532ADD-D6CA-8746-98C1-1BC08A5EC700}" srcOrd="0" destOrd="0" presId="urn:microsoft.com/office/officeart/2005/8/layout/chevron2"/>
    <dgm:cxn modelId="{CD89D520-FABF-3E4A-ADC1-EA33539D83D6}" srcId="{9CE315B0-7C4C-BE4A-851E-0CB0451972C1}" destId="{B8BBCD08-76F9-BA4E-8A22-3FA230BE0452}" srcOrd="1" destOrd="0" parTransId="{A98C5BAF-92CE-A440-A571-BA804F897111}" sibTransId="{A76FF329-1AA8-AF42-AFA9-A87DB89821EF}"/>
    <dgm:cxn modelId="{2F1BD505-A35C-7349-8B9E-4ABE74CCFABB}" srcId="{9CE315B0-7C4C-BE4A-851E-0CB0451972C1}" destId="{FC24C796-45B2-C64D-8F58-AB02FCDAAA0E}" srcOrd="0" destOrd="0" parTransId="{BF08B6AA-C8B2-D946-B0D4-58B54DDF427A}" sibTransId="{72808259-576E-354E-993B-6CD504F99306}"/>
    <dgm:cxn modelId="{0CE546FF-BE32-8244-97C2-2CE3A4094F43}" type="presOf" srcId="{E1A1C329-8841-4B46-A1CB-06EB955FFB02}" destId="{60201F07-4DDD-3B49-9464-FD24B9FA12BD}" srcOrd="0" destOrd="0" presId="urn:microsoft.com/office/officeart/2005/8/layout/chevron2"/>
    <dgm:cxn modelId="{783D74A0-1ECD-4B4B-A3D1-98A7E6971E20}" type="presOf" srcId="{5F78D02F-30CF-A545-B0B8-966189D968A9}" destId="{14E446BD-0615-8648-90B1-BC90223A359E}" srcOrd="0" destOrd="0" presId="urn:microsoft.com/office/officeart/2005/8/layout/chevron2"/>
    <dgm:cxn modelId="{3970CCD1-28C3-1742-A3D2-F685861BE49B}" type="presOf" srcId="{358B0108-A00D-B746-BEA7-042198771AE7}" destId="{F674E1DF-67DF-6F46-BBA8-F383F86D1DA6}" srcOrd="0" destOrd="0" presId="urn:microsoft.com/office/officeart/2005/8/layout/chevron2"/>
    <dgm:cxn modelId="{E33B0367-00AB-C142-A7E4-ACB54D6BB122}" type="presOf" srcId="{C17FD605-7498-9348-A924-45A1DDD57D34}" destId="{2E6AE2D0-BFC4-4C4C-BE6A-0FC44BF949FE}" srcOrd="0" destOrd="0" presId="urn:microsoft.com/office/officeart/2005/8/layout/chevron2"/>
    <dgm:cxn modelId="{8F2F06CF-70E9-C549-8DC1-5479AE95F50D}" srcId="{9CE315B0-7C4C-BE4A-851E-0CB0451972C1}" destId="{0B205A47-477A-C546-9EC1-A4F3B99E543C}" srcOrd="3" destOrd="0" parTransId="{B5B6F19E-77C4-9547-9BA4-8C92ADC3B96A}" sibTransId="{66E4E948-842B-DC47-B98F-D3668A05CAD5}"/>
    <dgm:cxn modelId="{B36A608D-9756-4443-AF98-F3A7B5D81A86}" type="presOf" srcId="{0B205A47-477A-C546-9EC1-A4F3B99E543C}" destId="{49BCE39B-AB50-5C45-A127-79479545D08D}" srcOrd="0" destOrd="0" presId="urn:microsoft.com/office/officeart/2005/8/layout/chevron2"/>
    <dgm:cxn modelId="{0882CEBB-3C7C-1244-A2F1-23D1DDB4B6CB}" srcId="{9CE315B0-7C4C-BE4A-851E-0CB0451972C1}" destId="{E8847F91-D41C-2849-8129-1EAA6683107E}" srcOrd="4" destOrd="0" parTransId="{21D2D019-0DE4-EC44-A72C-584F9A591C1C}" sibTransId="{D4ED0FDA-30E7-AA44-8CE4-2B25CA707B19}"/>
    <dgm:cxn modelId="{09BC6C0A-8022-2044-B213-B81B99EE32D9}" type="presOf" srcId="{E8847F91-D41C-2849-8129-1EAA6683107E}" destId="{9C5DE2A0-0559-E14B-B7CA-361F7E79C7EB}" srcOrd="0" destOrd="0" presId="urn:microsoft.com/office/officeart/2005/8/layout/chevron2"/>
    <dgm:cxn modelId="{1B598D91-9E0E-414A-A93F-74125A910689}" type="presOf" srcId="{FC24C796-45B2-C64D-8F58-AB02FCDAAA0E}" destId="{8B1C45A4-2134-5B49-8A80-242B0E02317A}" srcOrd="0" destOrd="0" presId="urn:microsoft.com/office/officeart/2005/8/layout/chevron2"/>
    <dgm:cxn modelId="{7DFDBD15-F7AF-8A4C-BC3D-2D0E315A38D6}" type="presOf" srcId="{9CE315B0-7C4C-BE4A-851E-0CB0451972C1}" destId="{EEFADCD4-CC2B-C64D-B60B-7AD33BDCD021}" srcOrd="0" destOrd="0" presId="urn:microsoft.com/office/officeart/2005/8/layout/chevron2"/>
    <dgm:cxn modelId="{8BF82BDE-4ECA-FB4E-A75C-6A14DA317634}" type="presOf" srcId="{70CD563F-3079-AA49-94A1-BC3BA53B4766}" destId="{3F05B788-8B05-9242-B180-59F1DE71E40C}" srcOrd="0" destOrd="0" presId="urn:microsoft.com/office/officeart/2005/8/layout/chevron2"/>
    <dgm:cxn modelId="{F10FB033-398D-1F47-B93F-0E05B9222572}" srcId="{0B205A47-477A-C546-9EC1-A4F3B99E543C}" destId="{3114D277-2F22-B049-B4CE-07CDFB06588F}" srcOrd="0" destOrd="0" parTransId="{E0C75734-831E-9A46-97EC-9A743729FADF}" sibTransId="{39A1FB9D-3012-F34F-97C6-B819D65C0EA3}"/>
    <dgm:cxn modelId="{D7B8EC1B-DEE3-5748-91C2-723C51CFF37F}" srcId="{FC24C796-45B2-C64D-8F58-AB02FCDAAA0E}" destId="{C17FD605-7498-9348-A924-45A1DDD57D34}" srcOrd="0" destOrd="0" parTransId="{AB1BD381-A484-354F-829F-36161E91AD5C}" sibTransId="{657448C2-812C-ED4F-8E68-E157B3EDC93C}"/>
    <dgm:cxn modelId="{61652537-6405-6F4F-9EA9-7126AFA6E4F4}" srcId="{9CE315B0-7C4C-BE4A-851E-0CB0451972C1}" destId="{A7091D11-7182-964D-AEB1-DC45F9B37B7B}" srcOrd="6" destOrd="0" parTransId="{8CF4D836-9028-C54D-BC36-9F152286E64F}" sibTransId="{61951A47-E41F-974F-8091-0E650E489778}"/>
    <dgm:cxn modelId="{6E51C723-57F4-684D-AC6D-FCFCA60B5BBD}" type="presOf" srcId="{B8BBCD08-76F9-BA4E-8A22-3FA230BE0452}" destId="{69F28403-E18D-944B-91EE-C8CFF74172D2}" srcOrd="0" destOrd="0" presId="urn:microsoft.com/office/officeart/2005/8/layout/chevron2"/>
    <dgm:cxn modelId="{F432F58E-28E7-FC4F-ABC7-C57DDCF85854}" type="presOf" srcId="{A7091D11-7182-964D-AEB1-DC45F9B37B7B}" destId="{51A1C9C9-A099-8744-86CD-4174221CB50D}" srcOrd="0" destOrd="0" presId="urn:microsoft.com/office/officeart/2005/8/layout/chevron2"/>
    <dgm:cxn modelId="{8233E001-013E-AF45-8170-0EA69AB6F060}" type="presParOf" srcId="{EEFADCD4-CC2B-C64D-B60B-7AD33BDCD021}" destId="{15BFE3D9-A81B-9149-83FE-28605DC7A071}" srcOrd="0" destOrd="0" presId="urn:microsoft.com/office/officeart/2005/8/layout/chevron2"/>
    <dgm:cxn modelId="{6C2705B7-3286-4945-AC1E-238D8AB0FDF1}" type="presParOf" srcId="{15BFE3D9-A81B-9149-83FE-28605DC7A071}" destId="{8B1C45A4-2134-5B49-8A80-242B0E02317A}" srcOrd="0" destOrd="0" presId="urn:microsoft.com/office/officeart/2005/8/layout/chevron2"/>
    <dgm:cxn modelId="{49DE3C3D-36BC-3C41-9B95-0280AF459978}" type="presParOf" srcId="{15BFE3D9-A81B-9149-83FE-28605DC7A071}" destId="{2E6AE2D0-BFC4-4C4C-BE6A-0FC44BF949FE}" srcOrd="1" destOrd="0" presId="urn:microsoft.com/office/officeart/2005/8/layout/chevron2"/>
    <dgm:cxn modelId="{3CC77022-FAF6-C146-B87A-E70C57F979ED}" type="presParOf" srcId="{EEFADCD4-CC2B-C64D-B60B-7AD33BDCD021}" destId="{CB56C3FE-64D6-8D42-947B-9CBF9A147499}" srcOrd="1" destOrd="0" presId="urn:microsoft.com/office/officeart/2005/8/layout/chevron2"/>
    <dgm:cxn modelId="{1BE687D6-F444-3C47-83BF-A22EDBA60398}" type="presParOf" srcId="{EEFADCD4-CC2B-C64D-B60B-7AD33BDCD021}" destId="{C42659C9-0BB8-804E-9039-69B1C8C49825}" srcOrd="2" destOrd="0" presId="urn:microsoft.com/office/officeart/2005/8/layout/chevron2"/>
    <dgm:cxn modelId="{EF0BE680-9799-F54C-85F0-CA7977F6824B}" type="presParOf" srcId="{C42659C9-0BB8-804E-9039-69B1C8C49825}" destId="{69F28403-E18D-944B-91EE-C8CFF74172D2}" srcOrd="0" destOrd="0" presId="urn:microsoft.com/office/officeart/2005/8/layout/chevron2"/>
    <dgm:cxn modelId="{A14B0EE6-A2F1-284C-A248-ECDF9C73F3BB}" type="presParOf" srcId="{C42659C9-0BB8-804E-9039-69B1C8C49825}" destId="{14E446BD-0615-8648-90B1-BC90223A359E}" srcOrd="1" destOrd="0" presId="urn:microsoft.com/office/officeart/2005/8/layout/chevron2"/>
    <dgm:cxn modelId="{F62C12FC-553A-2D41-A0F7-9DA548E3687D}" type="presParOf" srcId="{EEFADCD4-CC2B-C64D-B60B-7AD33BDCD021}" destId="{2B94AE73-F873-AC4A-B8A3-120EE8C94E06}" srcOrd="3" destOrd="0" presId="urn:microsoft.com/office/officeart/2005/8/layout/chevron2"/>
    <dgm:cxn modelId="{E789B634-67E8-0E41-9C89-4C3EE3B636F4}" type="presParOf" srcId="{EEFADCD4-CC2B-C64D-B60B-7AD33BDCD021}" destId="{48D49090-22DB-AB45-948F-6C61E829DA4F}" srcOrd="4" destOrd="0" presId="urn:microsoft.com/office/officeart/2005/8/layout/chevron2"/>
    <dgm:cxn modelId="{7770F4BB-F8F0-904D-963D-D0DE879D3599}" type="presParOf" srcId="{48D49090-22DB-AB45-948F-6C61E829DA4F}" destId="{D8F05A54-1116-9E46-8243-B34B7FCCB16E}" srcOrd="0" destOrd="0" presId="urn:microsoft.com/office/officeart/2005/8/layout/chevron2"/>
    <dgm:cxn modelId="{67804AFC-DAC4-2441-8470-3F040ED81F6C}" type="presParOf" srcId="{48D49090-22DB-AB45-948F-6C61E829DA4F}" destId="{60201F07-4DDD-3B49-9464-FD24B9FA12BD}" srcOrd="1" destOrd="0" presId="urn:microsoft.com/office/officeart/2005/8/layout/chevron2"/>
    <dgm:cxn modelId="{EFE72123-A718-9A4A-AA67-86BA161DFE24}" type="presParOf" srcId="{EEFADCD4-CC2B-C64D-B60B-7AD33BDCD021}" destId="{C965CE07-FFB6-D14B-9881-9A9AC0A1F927}" srcOrd="5" destOrd="0" presId="urn:microsoft.com/office/officeart/2005/8/layout/chevron2"/>
    <dgm:cxn modelId="{8222D9EE-DEB6-D84F-84B1-E30D0C4FA1E9}" type="presParOf" srcId="{EEFADCD4-CC2B-C64D-B60B-7AD33BDCD021}" destId="{3215D9F3-560B-B54D-8485-352808609B37}" srcOrd="6" destOrd="0" presId="urn:microsoft.com/office/officeart/2005/8/layout/chevron2"/>
    <dgm:cxn modelId="{BA053832-89FA-6A40-BBF7-55CF867BCC3E}" type="presParOf" srcId="{3215D9F3-560B-B54D-8485-352808609B37}" destId="{49BCE39B-AB50-5C45-A127-79479545D08D}" srcOrd="0" destOrd="0" presId="urn:microsoft.com/office/officeart/2005/8/layout/chevron2"/>
    <dgm:cxn modelId="{0623E7D1-242F-524A-BED6-634BA3E1D329}" type="presParOf" srcId="{3215D9F3-560B-B54D-8485-352808609B37}" destId="{B50510AE-DF5A-B44E-A9C2-AFAD087BB1ED}" srcOrd="1" destOrd="0" presId="urn:microsoft.com/office/officeart/2005/8/layout/chevron2"/>
    <dgm:cxn modelId="{BC76B323-3E96-B84C-BE10-C68AF27C288D}" type="presParOf" srcId="{EEFADCD4-CC2B-C64D-B60B-7AD33BDCD021}" destId="{CBA1BACC-57E0-C349-9F22-842C05E9AE31}" srcOrd="7" destOrd="0" presId="urn:microsoft.com/office/officeart/2005/8/layout/chevron2"/>
    <dgm:cxn modelId="{ECFCC51D-46B6-1A47-9707-CFE30991F53C}" type="presParOf" srcId="{EEFADCD4-CC2B-C64D-B60B-7AD33BDCD021}" destId="{80D945AF-A6B0-CB42-980D-1366CEFF4F17}" srcOrd="8" destOrd="0" presId="urn:microsoft.com/office/officeart/2005/8/layout/chevron2"/>
    <dgm:cxn modelId="{F7FBFCBC-6B7F-9C46-B342-195C3525EBEF}" type="presParOf" srcId="{80D945AF-A6B0-CB42-980D-1366CEFF4F17}" destId="{9C5DE2A0-0559-E14B-B7CA-361F7E79C7EB}" srcOrd="0" destOrd="0" presId="urn:microsoft.com/office/officeart/2005/8/layout/chevron2"/>
    <dgm:cxn modelId="{9448EC58-E65A-6648-8116-811618567450}" type="presParOf" srcId="{80D945AF-A6B0-CB42-980D-1366CEFF4F17}" destId="{A76BECDC-2818-DE46-AE85-310C643D883B}" srcOrd="1" destOrd="0" presId="urn:microsoft.com/office/officeart/2005/8/layout/chevron2"/>
    <dgm:cxn modelId="{8C004967-4455-724B-846E-DBCA6C8E6FC8}" type="presParOf" srcId="{EEFADCD4-CC2B-C64D-B60B-7AD33BDCD021}" destId="{A109EC2E-E74D-A045-9BB1-592FBEFF5664}" srcOrd="9" destOrd="0" presId="urn:microsoft.com/office/officeart/2005/8/layout/chevron2"/>
    <dgm:cxn modelId="{9BB8B271-75E0-C244-8A70-2C325465ADD5}" type="presParOf" srcId="{EEFADCD4-CC2B-C64D-B60B-7AD33BDCD021}" destId="{78157011-96CA-1A49-B65C-41CDB812E884}" srcOrd="10" destOrd="0" presId="urn:microsoft.com/office/officeart/2005/8/layout/chevron2"/>
    <dgm:cxn modelId="{64B11BB0-F7BC-744F-B295-33FCC983DB2E}" type="presParOf" srcId="{78157011-96CA-1A49-B65C-41CDB812E884}" destId="{3F05B788-8B05-9242-B180-59F1DE71E40C}" srcOrd="0" destOrd="0" presId="urn:microsoft.com/office/officeart/2005/8/layout/chevron2"/>
    <dgm:cxn modelId="{73316F9F-E7DA-C847-A87E-CC63D9AF49A7}" type="presParOf" srcId="{78157011-96CA-1A49-B65C-41CDB812E884}" destId="{B2532ADD-D6CA-8746-98C1-1BC08A5EC700}" srcOrd="1" destOrd="0" presId="urn:microsoft.com/office/officeart/2005/8/layout/chevron2"/>
    <dgm:cxn modelId="{15EABE1A-AD8E-2947-874F-D00AA1C62144}" type="presParOf" srcId="{EEFADCD4-CC2B-C64D-B60B-7AD33BDCD021}" destId="{6915D72D-9758-E046-956E-8DA1624800F4}" srcOrd="11" destOrd="0" presId="urn:microsoft.com/office/officeart/2005/8/layout/chevron2"/>
    <dgm:cxn modelId="{0EC00400-0845-7F4F-AC81-8E9DFAA41555}" type="presParOf" srcId="{EEFADCD4-CC2B-C64D-B60B-7AD33BDCD021}" destId="{C1A44E92-9148-E540-B8A3-E8359E86D233}" srcOrd="12" destOrd="0" presId="urn:microsoft.com/office/officeart/2005/8/layout/chevron2"/>
    <dgm:cxn modelId="{A731E8F8-C893-F744-872A-83E8527F8492}" type="presParOf" srcId="{C1A44E92-9148-E540-B8A3-E8359E86D233}" destId="{51A1C9C9-A099-8744-86CD-4174221CB50D}" srcOrd="0" destOrd="0" presId="urn:microsoft.com/office/officeart/2005/8/layout/chevron2"/>
    <dgm:cxn modelId="{6003954F-8C30-0D45-85EB-097C96E48753}" type="presParOf" srcId="{C1A44E92-9148-E540-B8A3-E8359E86D233}" destId="{F674E1DF-67DF-6F46-BBA8-F383F86D1D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230CD-2F4A-1045-B654-DCD2D3A3E8EC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6D11F-B008-8B4B-A207-5E7E2D347BB0}">
      <dgm:prSet phldrT="[Text]" phldr="1"/>
      <dgm:spPr/>
      <dgm:t>
        <a:bodyPr/>
        <a:lstStyle/>
        <a:p>
          <a:endParaRPr lang="en-US" dirty="0"/>
        </a:p>
      </dgm:t>
    </dgm:pt>
    <dgm:pt modelId="{6D03ACC0-B952-6440-B573-646695C0DE96}" type="parTrans" cxnId="{4458F7B0-9833-6A4B-9D69-3C562CC5B18F}">
      <dgm:prSet/>
      <dgm:spPr/>
      <dgm:t>
        <a:bodyPr/>
        <a:lstStyle/>
        <a:p>
          <a:endParaRPr lang="en-US"/>
        </a:p>
      </dgm:t>
    </dgm:pt>
    <dgm:pt modelId="{5DCF6B7F-6F82-D54F-A1D4-DD3281D6A95C}" type="sibTrans" cxnId="{4458F7B0-9833-6A4B-9D69-3C562CC5B18F}">
      <dgm:prSet/>
      <dgm:spPr/>
      <dgm:t>
        <a:bodyPr/>
        <a:lstStyle/>
        <a:p>
          <a:endParaRPr lang="en-US"/>
        </a:p>
      </dgm:t>
    </dgm:pt>
    <dgm:pt modelId="{6E70CF07-1B61-9544-ABD8-88284B9DE10B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THE BEHAVIOURS OF PROFESIONALISM</a:t>
          </a:r>
          <a:endParaRPr lang="en-US" sz="2800" b="1" dirty="0">
            <a:solidFill>
              <a:schemeClr val="bg1"/>
            </a:solidFill>
          </a:endParaRPr>
        </a:p>
      </dgm:t>
    </dgm:pt>
    <dgm:pt modelId="{7AB0E29B-73F7-BC4B-9921-55A2CD4C047D}" type="parTrans" cxnId="{A20087EA-DBF1-FD4E-9055-57C9B022F6DA}">
      <dgm:prSet/>
      <dgm:spPr/>
      <dgm:t>
        <a:bodyPr/>
        <a:lstStyle/>
        <a:p>
          <a:endParaRPr lang="en-US"/>
        </a:p>
      </dgm:t>
    </dgm:pt>
    <dgm:pt modelId="{C61D6600-ED48-1549-92DE-BB07B95606E9}" type="sibTrans" cxnId="{A20087EA-DBF1-FD4E-9055-57C9B022F6DA}">
      <dgm:prSet/>
      <dgm:spPr/>
      <dgm:t>
        <a:bodyPr/>
        <a:lstStyle/>
        <a:p>
          <a:endParaRPr lang="en-US"/>
        </a:p>
      </dgm:t>
    </dgm:pt>
    <dgm:pt modelId="{E7B0FA77-6775-D840-A182-3804292F78EF}" type="pres">
      <dgm:prSet presAssocID="{9E9230CD-2F4A-1045-B654-DCD2D3A3E8EC}" presName="linearFlow" presStyleCnt="0">
        <dgm:presLayoutVars>
          <dgm:dir/>
          <dgm:animLvl val="lvl"/>
          <dgm:resizeHandles val="exact"/>
        </dgm:presLayoutVars>
      </dgm:prSet>
      <dgm:spPr/>
    </dgm:pt>
    <dgm:pt modelId="{9F7FB5EC-B200-EB43-B122-5DAACDCAAA97}" type="pres">
      <dgm:prSet presAssocID="{B7F6D11F-B008-8B4B-A207-5E7E2D347BB0}" presName="composite" presStyleCnt="0"/>
      <dgm:spPr/>
    </dgm:pt>
    <dgm:pt modelId="{6231A4E5-47B6-B949-A8AD-99677A5FB07E}" type="pres">
      <dgm:prSet presAssocID="{B7F6D11F-B008-8B4B-A207-5E7E2D347BB0}" presName="parentText" presStyleLbl="alignNode1" presStyleIdx="0" presStyleCnt="1" custAng="16200000" custLinFactNeighborY="-11480">
        <dgm:presLayoutVars>
          <dgm:chMax val="1"/>
          <dgm:bulletEnabled val="1"/>
        </dgm:presLayoutVars>
      </dgm:prSet>
      <dgm:spPr/>
    </dgm:pt>
    <dgm:pt modelId="{89DA28F4-3176-DF47-97FD-0CF0D9F8D74F}" type="pres">
      <dgm:prSet presAssocID="{B7F6D11F-B008-8B4B-A207-5E7E2D347BB0}" presName="descendantText" presStyleLbl="alignAcc1" presStyleIdx="0" presStyleCnt="1" custScaleX="96053" custScaleY="120015" custLinFactNeighborX="489" custLinFactNeighborY="-3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08035-369D-BD4B-B8D7-F37A15294610}" type="presOf" srcId="{6E70CF07-1B61-9544-ABD8-88284B9DE10B}" destId="{89DA28F4-3176-DF47-97FD-0CF0D9F8D74F}" srcOrd="0" destOrd="0" presId="urn:microsoft.com/office/officeart/2005/8/layout/chevron2"/>
    <dgm:cxn modelId="{4458F7B0-9833-6A4B-9D69-3C562CC5B18F}" srcId="{9E9230CD-2F4A-1045-B654-DCD2D3A3E8EC}" destId="{B7F6D11F-B008-8B4B-A207-5E7E2D347BB0}" srcOrd="0" destOrd="0" parTransId="{6D03ACC0-B952-6440-B573-646695C0DE96}" sibTransId="{5DCF6B7F-6F82-D54F-A1D4-DD3281D6A95C}"/>
    <dgm:cxn modelId="{63948EBB-81D3-4641-8944-2B85ACE05400}" type="presOf" srcId="{9E9230CD-2F4A-1045-B654-DCD2D3A3E8EC}" destId="{E7B0FA77-6775-D840-A182-3804292F78EF}" srcOrd="0" destOrd="0" presId="urn:microsoft.com/office/officeart/2005/8/layout/chevron2"/>
    <dgm:cxn modelId="{1904858B-826B-1F41-AADD-AFEB7638ED8A}" type="presOf" srcId="{B7F6D11F-B008-8B4B-A207-5E7E2D347BB0}" destId="{6231A4E5-47B6-B949-A8AD-99677A5FB07E}" srcOrd="0" destOrd="0" presId="urn:microsoft.com/office/officeart/2005/8/layout/chevron2"/>
    <dgm:cxn modelId="{A20087EA-DBF1-FD4E-9055-57C9B022F6DA}" srcId="{B7F6D11F-B008-8B4B-A207-5E7E2D347BB0}" destId="{6E70CF07-1B61-9544-ABD8-88284B9DE10B}" srcOrd="0" destOrd="0" parTransId="{7AB0E29B-73F7-BC4B-9921-55A2CD4C047D}" sibTransId="{C61D6600-ED48-1549-92DE-BB07B95606E9}"/>
    <dgm:cxn modelId="{7390232C-9335-BD47-A9BD-A2FE4A18E526}" type="presParOf" srcId="{E7B0FA77-6775-D840-A182-3804292F78EF}" destId="{9F7FB5EC-B200-EB43-B122-5DAACDCAAA97}" srcOrd="0" destOrd="0" presId="urn:microsoft.com/office/officeart/2005/8/layout/chevron2"/>
    <dgm:cxn modelId="{ACD90E53-008A-B94D-9D7F-DFDDAC71707C}" type="presParOf" srcId="{9F7FB5EC-B200-EB43-B122-5DAACDCAAA97}" destId="{6231A4E5-47B6-B949-A8AD-99677A5FB07E}" srcOrd="0" destOrd="0" presId="urn:microsoft.com/office/officeart/2005/8/layout/chevron2"/>
    <dgm:cxn modelId="{AFD0342C-5E88-694D-A909-A1252309BD8C}" type="presParOf" srcId="{9F7FB5EC-B200-EB43-B122-5DAACDCAAA97}" destId="{89DA28F4-3176-DF47-97FD-0CF0D9F8D7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C45A4-2134-5B49-8A80-242B0E02317A}">
      <dsp:nvSpPr>
        <dsp:cNvPr id="0" name=""/>
        <dsp:cNvSpPr/>
      </dsp:nvSpPr>
      <dsp:spPr>
        <a:xfrm rot="5400000">
          <a:off x="-116609" y="117167"/>
          <a:ext cx="777397" cy="54417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272646"/>
        <a:ext cx="544178" cy="233219"/>
      </dsp:txXfrm>
    </dsp:sp>
    <dsp:sp modelId="{2E6AE2D0-BFC4-4C4C-BE6A-0FC44BF949FE}">
      <dsp:nvSpPr>
        <dsp:cNvPr id="0" name=""/>
        <dsp:cNvSpPr/>
      </dsp:nvSpPr>
      <dsp:spPr>
        <a:xfrm rot="5400000">
          <a:off x="3857787" y="-3313051"/>
          <a:ext cx="505308" cy="713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i="1" kern="1200" dirty="0" smtClean="0"/>
            <a:t>Altruism</a:t>
          </a:r>
          <a:endParaRPr lang="en-US" sz="2900" i="1" kern="1200" dirty="0"/>
        </a:p>
      </dsp:txBody>
      <dsp:txXfrm rot="-5400000">
        <a:off x="544178" y="25225"/>
        <a:ext cx="7107860" cy="455974"/>
      </dsp:txXfrm>
    </dsp:sp>
    <dsp:sp modelId="{69F28403-E18D-944B-91EE-C8CFF74172D2}">
      <dsp:nvSpPr>
        <dsp:cNvPr id="0" name=""/>
        <dsp:cNvSpPr/>
      </dsp:nvSpPr>
      <dsp:spPr>
        <a:xfrm rot="5400000">
          <a:off x="-116609" y="810211"/>
          <a:ext cx="777397" cy="54417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44894"/>
                <a:satOff val="-8019"/>
                <a:lumOff val="144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44894"/>
                <a:satOff val="-8019"/>
                <a:lumOff val="144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44894"/>
                <a:satOff val="-8019"/>
                <a:lumOff val="144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44894"/>
                <a:satOff val="-8019"/>
                <a:lumOff val="144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50000"/>
              <a:hueOff val="-144894"/>
              <a:satOff val="-8019"/>
              <a:lumOff val="1447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965690"/>
        <a:ext cx="544178" cy="233219"/>
      </dsp:txXfrm>
    </dsp:sp>
    <dsp:sp modelId="{14E446BD-0615-8648-90B1-BC90223A359E}">
      <dsp:nvSpPr>
        <dsp:cNvPr id="0" name=""/>
        <dsp:cNvSpPr/>
      </dsp:nvSpPr>
      <dsp:spPr>
        <a:xfrm rot="5400000">
          <a:off x="3857787" y="-2620007"/>
          <a:ext cx="505308" cy="713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39402"/>
              <a:satOff val="-7661"/>
              <a:lumOff val="13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i="1" kern="1200" dirty="0" smtClean="0"/>
            <a:t>Leadership</a:t>
          </a:r>
          <a:endParaRPr lang="en-US" sz="2900" i="1" kern="1200" dirty="0"/>
        </a:p>
      </dsp:txBody>
      <dsp:txXfrm rot="-5400000">
        <a:off x="544178" y="718269"/>
        <a:ext cx="7107860" cy="455974"/>
      </dsp:txXfrm>
    </dsp:sp>
    <dsp:sp modelId="{D8F05A54-1116-9E46-8243-B34B7FCCB16E}">
      <dsp:nvSpPr>
        <dsp:cNvPr id="0" name=""/>
        <dsp:cNvSpPr/>
      </dsp:nvSpPr>
      <dsp:spPr>
        <a:xfrm rot="5400000">
          <a:off x="-116609" y="1503255"/>
          <a:ext cx="777397" cy="54417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89789"/>
                <a:satOff val="-16038"/>
                <a:lumOff val="2895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9789"/>
                <a:satOff val="-16038"/>
                <a:lumOff val="2895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9789"/>
                <a:satOff val="-16038"/>
                <a:lumOff val="2895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9789"/>
                <a:satOff val="-16038"/>
                <a:lumOff val="2895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50000"/>
              <a:hueOff val="-289789"/>
              <a:satOff val="-16038"/>
              <a:lumOff val="2895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1658734"/>
        <a:ext cx="544178" cy="233219"/>
      </dsp:txXfrm>
    </dsp:sp>
    <dsp:sp modelId="{60201F07-4DDD-3B49-9464-FD24B9FA12BD}">
      <dsp:nvSpPr>
        <dsp:cNvPr id="0" name=""/>
        <dsp:cNvSpPr/>
      </dsp:nvSpPr>
      <dsp:spPr>
        <a:xfrm rot="5400000">
          <a:off x="3857787" y="-1926963"/>
          <a:ext cx="505308" cy="713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8803"/>
              <a:satOff val="-15322"/>
              <a:lumOff val="26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i="1" kern="1200" dirty="0" smtClean="0"/>
            <a:t>Respect</a:t>
          </a:r>
          <a:endParaRPr lang="en-US" sz="2900" i="1" kern="1200" dirty="0"/>
        </a:p>
      </dsp:txBody>
      <dsp:txXfrm rot="-5400000">
        <a:off x="544178" y="1411313"/>
        <a:ext cx="7107860" cy="455974"/>
      </dsp:txXfrm>
    </dsp:sp>
    <dsp:sp modelId="{49BCE39B-AB50-5C45-A127-79479545D08D}">
      <dsp:nvSpPr>
        <dsp:cNvPr id="0" name=""/>
        <dsp:cNvSpPr/>
      </dsp:nvSpPr>
      <dsp:spPr>
        <a:xfrm rot="5400000">
          <a:off x="-116609" y="2196299"/>
          <a:ext cx="777397" cy="54417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434683"/>
                <a:satOff val="-24057"/>
                <a:lumOff val="4342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34683"/>
                <a:satOff val="-24057"/>
                <a:lumOff val="4342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34683"/>
                <a:satOff val="-24057"/>
                <a:lumOff val="4342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34683"/>
                <a:satOff val="-24057"/>
                <a:lumOff val="4342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50000"/>
              <a:hueOff val="-434683"/>
              <a:satOff val="-24057"/>
              <a:lumOff val="4342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-5400000">
        <a:off x="1" y="2351778"/>
        <a:ext cx="544178" cy="233219"/>
      </dsp:txXfrm>
    </dsp:sp>
    <dsp:sp modelId="{B50510AE-DF5A-B44E-A9C2-AFAD087BB1ED}">
      <dsp:nvSpPr>
        <dsp:cNvPr id="0" name=""/>
        <dsp:cNvSpPr/>
      </dsp:nvSpPr>
      <dsp:spPr>
        <a:xfrm rot="5400000">
          <a:off x="3857787" y="-1233919"/>
          <a:ext cx="505308" cy="713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18205"/>
              <a:satOff val="-22983"/>
              <a:lumOff val="39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i="1" kern="1200" dirty="0" smtClean="0"/>
            <a:t>Honor &amp; Integrity</a:t>
          </a:r>
          <a:endParaRPr lang="en-US" sz="2900" i="1" kern="1200" dirty="0"/>
        </a:p>
      </dsp:txBody>
      <dsp:txXfrm rot="-5400000">
        <a:off x="544178" y="2104357"/>
        <a:ext cx="7107860" cy="455974"/>
      </dsp:txXfrm>
    </dsp:sp>
    <dsp:sp modelId="{9C5DE2A0-0559-E14B-B7CA-361F7E79C7EB}">
      <dsp:nvSpPr>
        <dsp:cNvPr id="0" name=""/>
        <dsp:cNvSpPr/>
      </dsp:nvSpPr>
      <dsp:spPr>
        <a:xfrm rot="5400000">
          <a:off x="-116609" y="2889343"/>
          <a:ext cx="777397" cy="54417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434683"/>
                <a:satOff val="-24057"/>
                <a:lumOff val="4342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434683"/>
                <a:satOff val="-24057"/>
                <a:lumOff val="4342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434683"/>
                <a:satOff val="-24057"/>
                <a:lumOff val="4342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434683"/>
                <a:satOff val="-24057"/>
                <a:lumOff val="4342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50000"/>
              <a:hueOff val="-434683"/>
              <a:satOff val="-24057"/>
              <a:lumOff val="4342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1" y="3044822"/>
        <a:ext cx="544178" cy="233219"/>
      </dsp:txXfrm>
    </dsp:sp>
    <dsp:sp modelId="{A76BECDC-2818-DE46-AE85-310C643D883B}">
      <dsp:nvSpPr>
        <dsp:cNvPr id="0" name=""/>
        <dsp:cNvSpPr/>
      </dsp:nvSpPr>
      <dsp:spPr>
        <a:xfrm rot="5400000">
          <a:off x="3857787" y="-549895"/>
          <a:ext cx="505308" cy="713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418205"/>
              <a:satOff val="-22983"/>
              <a:lumOff val="39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15875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2900" kern="1200" dirty="0" smtClean="0"/>
            <a:t> </a:t>
          </a:r>
          <a:r>
            <a:rPr lang="en-US" sz="2900" i="1" kern="1200" dirty="0" smtClean="0"/>
            <a:t>Responsibility &amp;</a:t>
          </a:r>
          <a:r>
            <a:rPr lang="en-US" sz="2900" i="1" kern="1200" baseline="0" dirty="0" smtClean="0"/>
            <a:t> Accountability</a:t>
          </a:r>
          <a:endParaRPr lang="en-US" sz="2900" i="1" kern="1200" dirty="0"/>
        </a:p>
      </dsp:txBody>
      <dsp:txXfrm rot="-5400000">
        <a:off x="544178" y="2788381"/>
        <a:ext cx="7107860" cy="455974"/>
      </dsp:txXfrm>
    </dsp:sp>
    <dsp:sp modelId="{3F05B788-8B05-9242-B180-59F1DE71E40C}">
      <dsp:nvSpPr>
        <dsp:cNvPr id="0" name=""/>
        <dsp:cNvSpPr/>
      </dsp:nvSpPr>
      <dsp:spPr>
        <a:xfrm rot="5400000">
          <a:off x="-116609" y="3582387"/>
          <a:ext cx="777397" cy="54417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89789"/>
                <a:satOff val="-16038"/>
                <a:lumOff val="28950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289789"/>
                <a:satOff val="-16038"/>
                <a:lumOff val="28950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289789"/>
                <a:satOff val="-16038"/>
                <a:lumOff val="2895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289789"/>
                <a:satOff val="-16038"/>
                <a:lumOff val="2895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50000"/>
              <a:hueOff val="-289789"/>
              <a:satOff val="-16038"/>
              <a:lumOff val="2895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500" kern="1200" dirty="0"/>
        </a:p>
      </dsp:txBody>
      <dsp:txXfrm rot="-5400000">
        <a:off x="1" y="3737866"/>
        <a:ext cx="544178" cy="233219"/>
      </dsp:txXfrm>
    </dsp:sp>
    <dsp:sp modelId="{B2532ADD-D6CA-8746-98C1-1BC08A5EC700}">
      <dsp:nvSpPr>
        <dsp:cNvPr id="0" name=""/>
        <dsp:cNvSpPr/>
      </dsp:nvSpPr>
      <dsp:spPr>
        <a:xfrm rot="5400000">
          <a:off x="3857787" y="152168"/>
          <a:ext cx="505308" cy="713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8803"/>
              <a:satOff val="-15322"/>
              <a:lumOff val="26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900" kern="1200" dirty="0" smtClean="0"/>
            <a:t> </a:t>
          </a:r>
          <a:r>
            <a:rPr lang="en-US" sz="2900" i="1" kern="1200" dirty="0" smtClean="0"/>
            <a:t>Excellence &amp; Scholarship </a:t>
          </a:r>
          <a:r>
            <a:rPr lang="en-US" sz="1100" i="1" kern="1200" dirty="0" smtClean="0"/>
            <a:t>qualified</a:t>
          </a:r>
          <a:endParaRPr lang="en-US" sz="2900" i="1" kern="1200" dirty="0"/>
        </a:p>
      </dsp:txBody>
      <dsp:txXfrm rot="-5400000">
        <a:off x="544178" y="3490445"/>
        <a:ext cx="7107860" cy="455974"/>
      </dsp:txXfrm>
    </dsp:sp>
    <dsp:sp modelId="{51A1C9C9-A099-8744-86CD-4174221CB50D}">
      <dsp:nvSpPr>
        <dsp:cNvPr id="0" name=""/>
        <dsp:cNvSpPr/>
      </dsp:nvSpPr>
      <dsp:spPr>
        <a:xfrm rot="5400000">
          <a:off x="-116609" y="4275431"/>
          <a:ext cx="777397" cy="544178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144894"/>
                <a:satOff val="-8019"/>
                <a:lumOff val="14475"/>
                <a:alphaOff val="0"/>
                <a:shade val="85000"/>
                <a:satMod val="130000"/>
              </a:schemeClr>
            </a:gs>
            <a:gs pos="34000">
              <a:schemeClr val="accent2">
                <a:shade val="50000"/>
                <a:hueOff val="-144894"/>
                <a:satOff val="-8019"/>
                <a:lumOff val="14475"/>
                <a:alphaOff val="0"/>
                <a:shade val="87000"/>
                <a:satMod val="125000"/>
              </a:schemeClr>
            </a:gs>
            <a:gs pos="70000">
              <a:schemeClr val="accent2">
                <a:shade val="50000"/>
                <a:hueOff val="-144894"/>
                <a:satOff val="-8019"/>
                <a:lumOff val="1447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50000"/>
                <a:hueOff val="-144894"/>
                <a:satOff val="-8019"/>
                <a:lumOff val="1447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shade val="50000"/>
              <a:hueOff val="-144894"/>
              <a:satOff val="-8019"/>
              <a:lumOff val="1447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US" sz="1500" kern="1200" dirty="0"/>
        </a:p>
      </dsp:txBody>
      <dsp:txXfrm rot="-5400000">
        <a:off x="1" y="4430910"/>
        <a:ext cx="544178" cy="233219"/>
      </dsp:txXfrm>
    </dsp:sp>
    <dsp:sp modelId="{F674E1DF-67DF-6F46-BBA8-F383F86D1DA6}">
      <dsp:nvSpPr>
        <dsp:cNvPr id="0" name=""/>
        <dsp:cNvSpPr/>
      </dsp:nvSpPr>
      <dsp:spPr>
        <a:xfrm rot="5400000">
          <a:off x="3857787" y="845212"/>
          <a:ext cx="505308" cy="7132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39402"/>
              <a:satOff val="-7661"/>
              <a:lumOff val="13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114300" marR="0" lvl="1" indent="-114300" algn="l" defTabSz="6667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900" i="1" kern="1200" dirty="0" smtClean="0"/>
            <a:t> Caring</a:t>
          </a:r>
          <a:endParaRPr lang="en-US" sz="2900" i="1" kern="1200" dirty="0"/>
        </a:p>
      </dsp:txBody>
      <dsp:txXfrm rot="-5400000">
        <a:off x="544178" y="4183489"/>
        <a:ext cx="7107860" cy="455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1A4E5-47B6-B949-A8AD-99677A5FB07E}">
      <dsp:nvSpPr>
        <dsp:cNvPr id="0" name=""/>
        <dsp:cNvSpPr/>
      </dsp:nvSpPr>
      <dsp:spPr>
        <a:xfrm>
          <a:off x="-61501" y="87912"/>
          <a:ext cx="874729" cy="61231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-5400000">
        <a:off x="69709" y="262857"/>
        <a:ext cx="612310" cy="262419"/>
      </dsp:txXfrm>
    </dsp:sp>
    <dsp:sp modelId="{89DA28F4-3176-DF47-97FD-0CF0D9F8D74F}">
      <dsp:nvSpPr>
        <dsp:cNvPr id="0" name=""/>
        <dsp:cNvSpPr/>
      </dsp:nvSpPr>
      <dsp:spPr>
        <a:xfrm rot="5400000">
          <a:off x="3907573" y="-3051594"/>
          <a:ext cx="682374" cy="6785563"/>
        </a:xfrm>
        <a:prstGeom prst="round2Same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bg1"/>
              </a:solidFill>
            </a:rPr>
            <a:t>THE BEHAVIOURS OF PROFESIONALISM</a:t>
          </a:r>
          <a:endParaRPr lang="en-US" sz="2800" b="1" kern="1200" dirty="0">
            <a:solidFill>
              <a:schemeClr val="bg1"/>
            </a:solidFill>
          </a:endParaRPr>
        </a:p>
      </dsp:txBody>
      <dsp:txXfrm rot="-5400000">
        <a:off x="855979" y="33311"/>
        <a:ext cx="6752252" cy="615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B664-6168-AF4F-84E9-C331A56701D5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A235E-0C78-5B4F-A3AC-C722D5F8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235E-0C78-5B4F-A3AC-C722D5F8EC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235E-0C78-5B4F-A3AC-C722D5F8E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235E-0C78-5B4F-A3AC-C722D5F8EC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ongsu_Bridge" TargetMode="Externa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2.xml"/><Relationship Id="rId12" Type="http://schemas.openxmlformats.org/officeDocument/2006/relationships/diagramQuickStyle" Target="../diagrams/quickStyle2.xml"/><Relationship Id="rId13" Type="http://schemas.openxmlformats.org/officeDocument/2006/relationships/diagramColors" Target="../diagrams/colors2.xml"/><Relationship Id="rId14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hyperlink" Target="https://en.wikipedia.org/wiki/Problem_solving" TargetMode="External"/><Relationship Id="rId20" Type="http://schemas.openxmlformats.org/officeDocument/2006/relationships/hyperlink" Target="https://en.wikipedia.org/wiki/Globalization" TargetMode="External"/><Relationship Id="rId21" Type="http://schemas.openxmlformats.org/officeDocument/2006/relationships/hyperlink" Target="https://en.wikipedia.org/wiki/Leadership" TargetMode="External"/><Relationship Id="rId22" Type="http://schemas.openxmlformats.org/officeDocument/2006/relationships/hyperlink" Target="https://en.wikipedia.org/wiki/Teamwork" TargetMode="External"/><Relationship Id="rId23" Type="http://schemas.openxmlformats.org/officeDocument/2006/relationships/hyperlink" Target="https://en.wikipedia.org/wiki/Attitude_(psychology)" TargetMode="External"/><Relationship Id="rId24" Type="http://schemas.openxmlformats.org/officeDocument/2006/relationships/hyperlink" Target="https://en.wikipedia.org/wiki/Continuing_education" TargetMode="External"/><Relationship Id="rId25" Type="http://schemas.openxmlformats.org/officeDocument/2006/relationships/hyperlink" Target="https://en.wikipedia.org/wiki/Professional_ethics" TargetMode="External"/><Relationship Id="rId10" Type="http://schemas.openxmlformats.org/officeDocument/2006/relationships/hyperlink" Target="https://en.wikipedia.org/wiki/Sustainability" TargetMode="External"/><Relationship Id="rId11" Type="http://schemas.openxmlformats.org/officeDocument/2006/relationships/hyperlink" Target="https://en.wikipedia.org/wiki/Contemporary_history" TargetMode="External"/><Relationship Id="rId12" Type="http://schemas.openxmlformats.org/officeDocument/2006/relationships/hyperlink" Target="https://en.wikipedia.org/wiki/Risk" TargetMode="External"/><Relationship Id="rId13" Type="http://schemas.openxmlformats.org/officeDocument/2006/relationships/hyperlink" Target="https://en.wikipedia.org/wiki/Uncertainty" TargetMode="External"/><Relationship Id="rId14" Type="http://schemas.openxmlformats.org/officeDocument/2006/relationships/hyperlink" Target="https://en.wikipedia.org/wiki/Project_management" TargetMode="External"/><Relationship Id="rId15" Type="http://schemas.openxmlformats.org/officeDocument/2006/relationships/hyperlink" Target="https://en.wikipedia.org/wiki/Civil_engineering" TargetMode="External"/><Relationship Id="rId16" Type="http://schemas.openxmlformats.org/officeDocument/2006/relationships/hyperlink" Target="https://en.wikipedia.org/wiki/Civil_Engineering#Sub-disciplines" TargetMode="External"/><Relationship Id="rId17" Type="http://schemas.openxmlformats.org/officeDocument/2006/relationships/hyperlink" Target="https://en.wikipedia.org/wiki/Policy" TargetMode="External"/><Relationship Id="rId18" Type="http://schemas.openxmlformats.org/officeDocument/2006/relationships/hyperlink" Target="https://en.wikipedia.org/wiki/Business_administration" TargetMode="External"/><Relationship Id="rId19" Type="http://schemas.openxmlformats.org/officeDocument/2006/relationships/hyperlink" Target="https://en.wikipedia.org/wiki/Public_administr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Mathematics" TargetMode="External"/><Relationship Id="rId4" Type="http://schemas.openxmlformats.org/officeDocument/2006/relationships/hyperlink" Target="https://en.wikipedia.org/wiki/Natural_science" TargetMode="External"/><Relationship Id="rId5" Type="http://schemas.openxmlformats.org/officeDocument/2006/relationships/hyperlink" Target="https://en.wikipedia.org/wiki/Humanities" TargetMode="External"/><Relationship Id="rId6" Type="http://schemas.openxmlformats.org/officeDocument/2006/relationships/hyperlink" Target="https://en.wikipedia.org/wiki/Social_sciences" TargetMode="External"/><Relationship Id="rId7" Type="http://schemas.openxmlformats.org/officeDocument/2006/relationships/hyperlink" Target="https://en.wikipedia.org/wiki/Materials_science" TargetMode="External"/><Relationship Id="rId8" Type="http://schemas.openxmlformats.org/officeDocument/2006/relationships/hyperlink" Target="https://en.wikipedia.org/wiki/Mechanic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Pengantar</a:t>
            </a:r>
            <a:r>
              <a:rPr lang="en-US" sz="3600" dirty="0" smtClean="0">
                <a:solidFill>
                  <a:schemeClr val="accent2"/>
                </a:solidFill>
              </a:rPr>
              <a:t/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4800" b="1" dirty="0" err="1" smtClean="0">
                <a:solidFill>
                  <a:srgbClr val="5E5E5E"/>
                </a:solidFill>
                <a:latin typeface="Engravers MT" charset="0"/>
                <a:ea typeface="Engravers MT" charset="0"/>
                <a:cs typeface="Engravers MT" charset="0"/>
              </a:rPr>
              <a:t>Profesionalisme</a:t>
            </a:r>
            <a:r>
              <a:rPr lang="en-US" sz="4800" b="1" dirty="0" smtClean="0">
                <a:solidFill>
                  <a:srgbClr val="5E5E5E"/>
                </a:solidFill>
                <a:latin typeface="Engravers MT" charset="0"/>
                <a:ea typeface="Engravers MT" charset="0"/>
                <a:cs typeface="Engravers MT" charset="0"/>
              </a:rPr>
              <a:t> </a:t>
            </a:r>
            <a:r>
              <a:rPr lang="en-US" sz="4800" b="1" dirty="0" err="1" smtClean="0">
                <a:solidFill>
                  <a:srgbClr val="5E5E5E"/>
                </a:solidFill>
                <a:latin typeface="Engravers MT" charset="0"/>
                <a:ea typeface="Engravers MT" charset="0"/>
                <a:cs typeface="Engravers MT" charset="0"/>
              </a:rPr>
              <a:t>Insinyur</a:t>
            </a:r>
            <a:r>
              <a:rPr lang="en-US" sz="4800" b="1" dirty="0" smtClean="0">
                <a:solidFill>
                  <a:srgbClr val="5E5E5E"/>
                </a:solidFill>
                <a:latin typeface="Engravers MT" charset="0"/>
                <a:ea typeface="Engravers MT" charset="0"/>
                <a:cs typeface="Engravers MT" charset="0"/>
              </a:rPr>
              <a:t> </a:t>
            </a:r>
            <a:endParaRPr lang="en-US" b="1" dirty="0">
              <a:solidFill>
                <a:srgbClr val="5E5E5E"/>
              </a:solidFill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HARI PURWANTO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7281" y="1845734"/>
            <a:ext cx="10058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id-ID" sz="1200" dirty="0">
              <a:solidFill>
                <a:srgbClr val="FFC000"/>
              </a:solidFill>
              <a:latin typeface="Calibri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Mengutamakan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keselamatan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kesejahteraan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masyarakat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Bekerja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kompetensinya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fi-FI" alt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fi-FI" altLang="en-US" sz="2800" b="1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Hanya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menyatakan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pendapat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yg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dipertanggungjawabkan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/>
              <a:defRPr/>
            </a:pP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Menghindari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pertentangan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kepentingan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tanggungjawab</a:t>
            </a:r>
            <a:r>
              <a:rPr lang="fi-FI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i-FI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tugasnya</a:t>
            </a:r>
            <a:r>
              <a:rPr lang="fi-FI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12738" indent="-312738" algn="just">
              <a:spcBef>
                <a:spcPct val="0"/>
              </a:spcBef>
              <a:buClrTx/>
              <a:buNone/>
              <a:defRPr/>
            </a:pPr>
            <a:endParaRPr lang="en-US" altLang="en-US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2738" indent="-312738" algn="just">
              <a:spcBef>
                <a:spcPct val="0"/>
              </a:spcBef>
              <a:buClrTx/>
              <a:buNone/>
              <a:defRPr/>
            </a:pPr>
            <a:endParaRPr lang="en-US" altLang="en-US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3088" indent="-573088" algn="just">
              <a:spcBef>
                <a:spcPct val="0"/>
              </a:spcBef>
              <a:buClrTx/>
              <a:buFontTx/>
              <a:buAutoNum type="arabicPeriod"/>
              <a:defRPr/>
            </a:pPr>
            <a:endParaRPr lang="en-US" altLang="en-US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13418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E5E5E"/>
                </a:solidFill>
              </a:rPr>
              <a:t>SAPTA DHARMA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7" y="406140"/>
            <a:ext cx="7136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7281" y="1845734"/>
            <a:ext cx="100584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id-ID" sz="1200" dirty="0">
              <a:solidFill>
                <a:srgbClr val="FFC000"/>
              </a:solidFill>
              <a:latin typeface="Calibri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 startAt="5"/>
              <a:defRPr/>
            </a:pPr>
            <a:r>
              <a:rPr lang="it-IT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Membangun</a:t>
            </a:r>
            <a:r>
              <a:rPr lang="it-IT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reputasi</a:t>
            </a:r>
            <a:r>
              <a:rPr lang="it-IT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profesi</a:t>
            </a:r>
            <a:r>
              <a:rPr lang="it-IT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berdasarkan</a:t>
            </a:r>
            <a:r>
              <a:rPr lang="it-IT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kemampuan</a:t>
            </a:r>
            <a:r>
              <a:rPr lang="it-IT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masing-masing</a:t>
            </a:r>
            <a:r>
              <a:rPr lang="it-IT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 startAt="5"/>
              <a:defRPr/>
            </a:pPr>
            <a:r>
              <a:rPr lang="es-ES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Memegang</a:t>
            </a:r>
            <a:r>
              <a:rPr lang="es-ES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teguh</a:t>
            </a:r>
            <a:r>
              <a:rPr lang="es-ES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kehormatan</a:t>
            </a:r>
            <a:r>
              <a:rPr lang="es-ES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s-ES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martabat</a:t>
            </a:r>
            <a:r>
              <a:rPr lang="es-ES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sz="2800" dirty="0" err="1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profesi</a:t>
            </a:r>
            <a:r>
              <a:rPr lang="es-ES" altLang="en-US" sz="2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 startAt="5"/>
              <a:defRPr/>
            </a:pPr>
            <a:r>
              <a:rPr lang="en-US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Mengembangkan</a:t>
            </a:r>
            <a:r>
              <a:rPr lang="en-US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kemampuan</a:t>
            </a:r>
            <a:r>
              <a:rPr lang="en-US" altLang="en-US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professional.</a:t>
            </a:r>
          </a:p>
          <a:p>
            <a:pPr marL="514350" indent="-514350" algn="just">
              <a:spcBef>
                <a:spcPct val="0"/>
              </a:spcBef>
              <a:buClrTx/>
              <a:buFont typeface="+mj-lt"/>
              <a:buAutoNum type="arabicPeriod" startAt="5"/>
              <a:defRPr/>
            </a:pPr>
            <a:endParaRPr lang="es-ES" altLang="en-US" sz="28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0"/>
              </a:spcBef>
              <a:buClrTx/>
              <a:buFont typeface="+mj-lt"/>
              <a:buAutoNum type="arabicPeriod" startAt="5"/>
              <a:defRPr/>
            </a:pPr>
            <a:endParaRPr lang="en-US" altLang="en-US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0"/>
              </a:spcBef>
              <a:buClrTx/>
              <a:buFont typeface="+mj-lt"/>
              <a:buAutoNum type="arabicPeriod" startAt="5"/>
              <a:defRPr/>
            </a:pPr>
            <a:endParaRPr lang="it-IT" altLang="en-US" sz="28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ct val="0"/>
              </a:spcBef>
              <a:buClrTx/>
              <a:buFont typeface="+mj-lt"/>
              <a:buAutoNum type="arabicPeriod" startAt="5"/>
              <a:defRPr/>
            </a:pPr>
            <a:endParaRPr lang="fi-FI" altLang="en-US" sz="2800" dirty="0" smtClean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2738" indent="-312738" algn="just">
              <a:spcBef>
                <a:spcPct val="0"/>
              </a:spcBef>
              <a:buClrTx/>
              <a:buNone/>
              <a:defRPr/>
            </a:pPr>
            <a:endParaRPr lang="en-US" altLang="en-US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12738" indent="-312738" algn="just">
              <a:spcBef>
                <a:spcPct val="0"/>
              </a:spcBef>
              <a:buClrTx/>
              <a:buNone/>
              <a:defRPr/>
            </a:pPr>
            <a:endParaRPr lang="en-US" altLang="en-US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3088" indent="-573088" algn="just">
              <a:spcBef>
                <a:spcPct val="0"/>
              </a:spcBef>
              <a:buClrTx/>
              <a:buFontTx/>
              <a:buAutoNum type="arabicPeriod"/>
              <a:defRPr/>
            </a:pPr>
            <a:endParaRPr lang="en-US" altLang="en-US" sz="2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13418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E5E5E"/>
                </a:solidFill>
              </a:rPr>
              <a:t>SAPTA DHARMA </a:t>
            </a:r>
            <a:r>
              <a:rPr lang="en-US" sz="2400" dirty="0" smtClean="0">
                <a:solidFill>
                  <a:srgbClr val="5E5E5E"/>
                </a:solidFill>
              </a:rPr>
              <a:t>(2)</a:t>
            </a:r>
            <a:endParaRPr lang="en-US" dirty="0" smtClean="0">
              <a:solidFill>
                <a:srgbClr val="5E5E5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7" y="406140"/>
            <a:ext cx="7136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04119" y="5945221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  <a:hlinkClick r:id="rId3" action="ppaction://hlinksldjump"/>
              </a:rPr>
              <a:t>Back to Profesi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E5E5E"/>
                </a:solidFill>
              </a:rPr>
              <a:t>There’s no such thing as a little mistake</a:t>
            </a:r>
            <a:endParaRPr lang="en-US" dirty="0">
              <a:solidFill>
                <a:srgbClr val="5E5E5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8" y="2726403"/>
            <a:ext cx="3175000" cy="3175000"/>
          </a:xfrm>
        </p:spPr>
      </p:pic>
      <p:sp>
        <p:nvSpPr>
          <p:cNvPr id="5" name="Rectangle 4"/>
          <p:cNvSpPr/>
          <p:nvPr/>
        </p:nvSpPr>
        <p:spPr>
          <a:xfrm>
            <a:off x="7253748" y="5828522"/>
            <a:ext cx="43483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CCCCC"/>
                </a:solidFill>
                <a:latin typeface="Trebuchet MS" charset="0"/>
              </a:rPr>
              <a:t>the collapse of the </a:t>
            </a:r>
            <a:r>
              <a:rPr lang="en-US" sz="1100" dirty="0">
                <a:solidFill>
                  <a:srgbClr val="AA77AA"/>
                </a:solidFill>
                <a:latin typeface="Trebuchet MS" charset="0"/>
                <a:hlinkClick r:id="rId3"/>
              </a:rPr>
              <a:t>Seongsu Bridge</a:t>
            </a:r>
            <a:r>
              <a:rPr lang="en-US" sz="1100" dirty="0">
                <a:solidFill>
                  <a:srgbClr val="CCCCCC"/>
                </a:solidFill>
                <a:latin typeface="Trebuchet MS" charset="0"/>
              </a:rPr>
              <a:t> on October 21, 1994, which killed 32 people, including students on their way to school.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48" y="2929603"/>
            <a:ext cx="41021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cap="none" dirty="0" smtClean="0"/>
              <a:t>Be The Best Governance Engineer</a:t>
            </a:r>
            <a:endParaRPr lang="en-US" i="1" cap="none" dirty="0"/>
          </a:p>
        </p:txBody>
      </p:sp>
    </p:spTree>
    <p:extLst>
      <p:ext uri="{BB962C8B-B14F-4D97-AF65-F5344CB8AC3E}">
        <p14:creationId xmlns:p14="http://schemas.microsoft.com/office/powerpoint/2010/main" val="20617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0" y="233916"/>
            <a:ext cx="341194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42190"/>
            <a:ext cx="3335420" cy="3946329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195397"/>
              </p:ext>
            </p:extLst>
          </p:nvPr>
        </p:nvGraphicFramePr>
        <p:xfrm>
          <a:off x="4351989" y="1651741"/>
          <a:ext cx="7676706" cy="493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7936271"/>
              </p:ext>
            </p:extLst>
          </p:nvPr>
        </p:nvGraphicFramePr>
        <p:xfrm>
          <a:off x="4316821" y="790005"/>
          <a:ext cx="7676706" cy="93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7598" y="2180080"/>
            <a:ext cx="3214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Karya</a:t>
            </a:r>
            <a:r>
              <a:rPr lang="en-US" sz="1600" b="1" i="1" dirty="0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1600" b="1" i="1" dirty="0" err="1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Insinyur</a:t>
            </a:r>
            <a:r>
              <a:rPr lang="en-US" sz="1600" b="1" i="1" dirty="0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 </a:t>
            </a:r>
            <a:r>
              <a:rPr lang="en-US" sz="1600" b="1" i="1" dirty="0" err="1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Profesional-kah</a:t>
            </a:r>
            <a:r>
              <a:rPr lang="en-US" sz="1600" b="1" i="1" dirty="0" smtClean="0">
                <a:solidFill>
                  <a:srgbClr val="FFFF00"/>
                </a:solidFill>
                <a:latin typeface="Bradley Hand" charset="0"/>
                <a:ea typeface="Bradley Hand" charset="0"/>
                <a:cs typeface="Bradley Hand" charset="0"/>
              </a:rPr>
              <a:t>?</a:t>
            </a:r>
            <a:endParaRPr lang="en-US" sz="1600" b="1" i="1" dirty="0">
              <a:solidFill>
                <a:srgbClr val="FFFF00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5E5E5E"/>
                </a:solidFill>
              </a:rPr>
              <a:t>P</a:t>
            </a:r>
            <a:r>
              <a:rPr lang="en-US" b="1" dirty="0" err="1" smtClean="0">
                <a:solidFill>
                  <a:srgbClr val="5E5E5E"/>
                </a:solidFill>
              </a:rPr>
              <a:t>rofesi</a:t>
            </a:r>
            <a:endParaRPr lang="en-US" b="1" dirty="0">
              <a:solidFill>
                <a:srgbClr val="5E5E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67078"/>
            <a:ext cx="10058400" cy="40233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Memiliki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  <a:hlinkClick r:id="" action="ppaction://hlinkshowjump?jump=nextslide"/>
              </a:rPr>
              <a:t>body of </a:t>
            </a:r>
            <a:r>
              <a:rPr lang="en-US" b="1" i="1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  <a:hlinkClick r:id="" action="ppaction://hlinkshowjump?jump=nextslide"/>
              </a:rPr>
              <a:t>knowledge/practices</a:t>
            </a:r>
            <a:r>
              <a:rPr lang="en-US" i="1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endParaRPr lang="en-US" dirty="0" smtClean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Wewenang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berpraktek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Patuh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etia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Kode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  <a:hlinkClick r:id="rId2" action="ppaction://hlinksldjump"/>
              </a:rPr>
              <a:t>Etik</a:t>
            </a:r>
            <a:r>
              <a:rPr lang="en-US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 </a:t>
            </a:r>
            <a:endParaRPr lang="en-US" dirty="0" smtClean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Berjiwa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kuat</a:t>
            </a:r>
            <a:r>
              <a:rPr lang="en-US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utamakan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pelayanan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Terampil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layanan</a:t>
            </a:r>
            <a:r>
              <a:rPr lang="en-US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jasa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 </a:t>
            </a:r>
            <a:endParaRPr lang="en-US" dirty="0" smtClean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Kompensasi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jasa</a:t>
            </a:r>
            <a:r>
              <a:rPr lang="en-US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diberikan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Otoritas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tanggung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jawab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mutlak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Pengakuan</a:t>
            </a:r>
            <a:r>
              <a:rPr lang="en-US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penghargaan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Bagian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elompok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Profesi</a:t>
            </a:r>
            <a:r>
              <a:rPr lang="en-US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.</a:t>
            </a:r>
            <a:endParaRPr lang="en-US" dirty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2052" y="5978013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  <a:hlinkClick r:id="rId3" action="ppaction://hlinksldjump"/>
              </a:rPr>
              <a:t>Next to </a:t>
            </a: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  <a:hlinkClick r:id="rId3" action="ppaction://hlinksldjump"/>
              </a:rPr>
              <a:t>Profesional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T</a:t>
            </a:r>
            <a:r>
              <a:rPr lang="en-US" sz="3600" dirty="0" smtClean="0">
                <a:solidFill>
                  <a:srgbClr val="0432FF"/>
                </a:solidFill>
              </a:rPr>
              <a:t>he </a:t>
            </a:r>
            <a:r>
              <a:rPr lang="en-US" sz="3600" dirty="0">
                <a:solidFill>
                  <a:srgbClr val="0432FF"/>
                </a:solidFill>
              </a:rPr>
              <a:t>knowledge, skills and attitudes necessary to practice </a:t>
            </a:r>
            <a:r>
              <a:rPr lang="en-US" sz="3600" dirty="0" smtClean="0">
                <a:solidFill>
                  <a:srgbClr val="0432FF"/>
                </a:solidFill>
              </a:rPr>
              <a:t>engineering</a:t>
            </a:r>
            <a:r>
              <a:rPr lang="en-US" sz="2800" dirty="0" smtClean="0"/>
              <a:t> (for example Civil Engineering)</a:t>
            </a:r>
          </a:p>
          <a:p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outcomes are divided into three </a:t>
            </a:r>
            <a:r>
              <a:rPr lang="en-US" sz="2800" dirty="0" smtClean="0"/>
              <a:t>categories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 smtClean="0"/>
              <a:t>a. Foundational</a:t>
            </a:r>
            <a:endParaRPr lang="en-US" sz="3400" dirty="0"/>
          </a:p>
          <a:p>
            <a:pPr marL="433388" indent="0" algn="just"/>
            <a:r>
              <a:rPr lang="en-US" sz="2800" dirty="0"/>
              <a:t>1. </a:t>
            </a:r>
            <a:r>
              <a:rPr lang="en-US" sz="2800" dirty="0" smtClean="0">
                <a:hlinkClick r:id="rId3" tooltip="Mathematics"/>
              </a:rPr>
              <a:t>Mathematics</a:t>
            </a:r>
            <a:r>
              <a:rPr lang="en-US" sz="2800" dirty="0"/>
              <a:t>;</a:t>
            </a:r>
            <a:r>
              <a:rPr lang="en-US" sz="2800" dirty="0" smtClean="0"/>
              <a:t> </a:t>
            </a:r>
            <a:r>
              <a:rPr lang="en-US" sz="2800" dirty="0"/>
              <a:t>2. </a:t>
            </a:r>
            <a:r>
              <a:rPr lang="en-US" sz="2800" dirty="0">
                <a:hlinkClick r:id="rId4" tooltip="Natural science"/>
              </a:rPr>
              <a:t>Natural </a:t>
            </a:r>
            <a:r>
              <a:rPr lang="en-US" sz="2800" dirty="0" smtClean="0">
                <a:hlinkClick r:id="rId4" tooltip="Natural science"/>
              </a:rPr>
              <a:t>sciences</a:t>
            </a:r>
            <a:r>
              <a:rPr lang="en-US" sz="2800" dirty="0" smtClean="0"/>
              <a:t>;</a:t>
            </a:r>
            <a:r>
              <a:rPr lang="en-US" sz="2800" dirty="0"/>
              <a:t> </a:t>
            </a:r>
            <a:r>
              <a:rPr lang="en-US" sz="2800" dirty="0" smtClean="0"/>
              <a:t> </a:t>
            </a:r>
            <a:r>
              <a:rPr lang="en-US" sz="2800" dirty="0"/>
              <a:t>3. </a:t>
            </a:r>
            <a:r>
              <a:rPr lang="en-US" sz="2800" dirty="0" smtClean="0">
                <a:hlinkClick r:id="rId5" tooltip="Humanities"/>
              </a:rPr>
              <a:t>Humanities</a:t>
            </a:r>
            <a:r>
              <a:rPr lang="en-US" sz="2800" dirty="0" smtClean="0"/>
              <a:t>;</a:t>
            </a:r>
            <a:r>
              <a:rPr lang="en-US" sz="2800" dirty="0"/>
              <a:t> </a:t>
            </a:r>
            <a:r>
              <a:rPr lang="en-US" sz="2800" dirty="0" smtClean="0"/>
              <a:t>4</a:t>
            </a:r>
            <a:r>
              <a:rPr lang="en-US" sz="2800" dirty="0"/>
              <a:t>. </a:t>
            </a:r>
            <a:r>
              <a:rPr lang="en-US" sz="2800" dirty="0">
                <a:hlinkClick r:id="rId6" tooltip="Social sciences"/>
              </a:rPr>
              <a:t>Social sciences</a:t>
            </a:r>
            <a:endParaRPr lang="en-US" sz="2800" dirty="0"/>
          </a:p>
          <a:p>
            <a:pPr algn="just"/>
            <a:r>
              <a:rPr lang="en-US" sz="3400" dirty="0" smtClean="0"/>
              <a:t>b. Technical</a:t>
            </a:r>
            <a:endParaRPr lang="en-US" sz="3400" dirty="0"/>
          </a:p>
          <a:p>
            <a:pPr marL="400050" indent="-17463" algn="just"/>
            <a:r>
              <a:rPr lang="en-US" sz="2800" dirty="0"/>
              <a:t>5. </a:t>
            </a:r>
            <a:r>
              <a:rPr lang="en-US" sz="2800" dirty="0">
                <a:hlinkClick r:id="rId7" tooltip="Materials science"/>
              </a:rPr>
              <a:t>Materials </a:t>
            </a:r>
            <a:r>
              <a:rPr lang="en-US" sz="2800" dirty="0" smtClean="0">
                <a:hlinkClick r:id="rId7" tooltip="Materials science"/>
              </a:rPr>
              <a:t>science</a:t>
            </a:r>
            <a:r>
              <a:rPr lang="en-US" sz="2800" dirty="0" smtClean="0"/>
              <a:t>; 6</a:t>
            </a:r>
            <a:r>
              <a:rPr lang="en-US" sz="2800" dirty="0"/>
              <a:t>. </a:t>
            </a:r>
            <a:r>
              <a:rPr lang="en-US" sz="2800" dirty="0" smtClean="0">
                <a:hlinkClick r:id="rId8" tooltip="Mechanics"/>
              </a:rPr>
              <a:t>Mechanics</a:t>
            </a:r>
            <a:r>
              <a:rPr lang="en-US" sz="2800" dirty="0" smtClean="0"/>
              <a:t>; 7</a:t>
            </a:r>
            <a:r>
              <a:rPr lang="en-US" sz="2800" dirty="0"/>
              <a:t>. </a:t>
            </a:r>
            <a:r>
              <a:rPr lang="en-US" sz="2800" u="sng" dirty="0" smtClean="0">
                <a:solidFill>
                  <a:srgbClr val="00B0F0"/>
                </a:solidFill>
              </a:rPr>
              <a:t>Experiments</a:t>
            </a:r>
            <a:r>
              <a:rPr lang="en-US" sz="2800" u="sng" dirty="0" smtClean="0"/>
              <a:t>; </a:t>
            </a:r>
            <a:r>
              <a:rPr lang="en-US" sz="2800" dirty="0" smtClean="0"/>
              <a:t>8</a:t>
            </a:r>
            <a:r>
              <a:rPr lang="en-US" sz="2800" dirty="0"/>
              <a:t>. </a:t>
            </a:r>
            <a:r>
              <a:rPr lang="en-US" sz="2800" dirty="0">
                <a:hlinkClick r:id="rId9" tooltip="Problem solving"/>
              </a:rPr>
              <a:t>Problem recognition and </a:t>
            </a:r>
            <a:r>
              <a:rPr lang="en-US" sz="2800" dirty="0" smtClean="0">
                <a:hlinkClick r:id="rId9" tooltip="Problem solving"/>
              </a:rPr>
              <a:t>solving</a:t>
            </a:r>
            <a:r>
              <a:rPr lang="en-US" sz="2800" dirty="0" smtClean="0"/>
              <a:t>; 9</a:t>
            </a:r>
            <a:r>
              <a:rPr lang="en-US" sz="2800" dirty="0"/>
              <a:t>. </a:t>
            </a:r>
            <a:r>
              <a:rPr lang="en-US" sz="2800" u="sng" dirty="0" smtClean="0">
                <a:solidFill>
                  <a:srgbClr val="00B0F0"/>
                </a:solidFill>
              </a:rPr>
              <a:t>Design; </a:t>
            </a:r>
            <a:r>
              <a:rPr lang="en-US" sz="2800" dirty="0" smtClean="0"/>
              <a:t>10</a:t>
            </a:r>
            <a:r>
              <a:rPr lang="en-US" sz="2800" dirty="0"/>
              <a:t>. </a:t>
            </a:r>
            <a:r>
              <a:rPr lang="en-US" sz="2800" dirty="0" smtClean="0">
                <a:hlinkClick r:id="rId10" tooltip="Sustainability"/>
              </a:rPr>
              <a:t>Sustainability</a:t>
            </a:r>
            <a:r>
              <a:rPr lang="en-US" sz="2800" dirty="0" smtClean="0"/>
              <a:t>;</a:t>
            </a:r>
            <a:r>
              <a:rPr lang="en-US" sz="2800" dirty="0"/>
              <a:t>  </a:t>
            </a:r>
            <a:r>
              <a:rPr lang="en-US" sz="2800" dirty="0" smtClean="0"/>
              <a:t> </a:t>
            </a:r>
            <a:r>
              <a:rPr lang="en-US" sz="2800" dirty="0"/>
              <a:t>11. </a:t>
            </a:r>
            <a:r>
              <a:rPr lang="en-US" sz="2800" dirty="0">
                <a:hlinkClick r:id="rId11" tooltip="Contemporary history"/>
              </a:rPr>
              <a:t>Contemporary issues &amp; historical </a:t>
            </a:r>
            <a:r>
              <a:rPr lang="en-US" sz="2800" dirty="0" smtClean="0">
                <a:hlinkClick r:id="rId11" tooltip="Contemporary history"/>
              </a:rPr>
              <a:t>perspectives</a:t>
            </a:r>
            <a:r>
              <a:rPr lang="en-US" sz="2800" dirty="0" smtClean="0"/>
              <a:t>; 12</a:t>
            </a:r>
            <a:r>
              <a:rPr lang="en-US" sz="2800" dirty="0"/>
              <a:t>. </a:t>
            </a:r>
            <a:r>
              <a:rPr lang="en-US" sz="2800" dirty="0">
                <a:hlinkClick r:id="rId12" tooltip="Risk"/>
              </a:rPr>
              <a:t>Risk</a:t>
            </a:r>
            <a:r>
              <a:rPr lang="en-US" sz="2800" dirty="0"/>
              <a:t> and </a:t>
            </a:r>
            <a:r>
              <a:rPr lang="en-US" sz="2800" dirty="0" smtClean="0">
                <a:hlinkClick r:id="rId13" tooltip="Uncertainty"/>
              </a:rPr>
              <a:t>uncertainty</a:t>
            </a:r>
            <a:r>
              <a:rPr lang="en-US" sz="2800" dirty="0" smtClean="0"/>
              <a:t>;</a:t>
            </a:r>
            <a:r>
              <a:rPr lang="en-US" sz="2800" dirty="0"/>
              <a:t> </a:t>
            </a:r>
            <a:r>
              <a:rPr lang="en-US" sz="2800" dirty="0" smtClean="0"/>
              <a:t> 13</a:t>
            </a:r>
            <a:r>
              <a:rPr lang="en-US" sz="2800" dirty="0"/>
              <a:t>. </a:t>
            </a:r>
            <a:r>
              <a:rPr lang="en-US" sz="2800" dirty="0">
                <a:hlinkClick r:id="rId14" tooltip="Project management"/>
              </a:rPr>
              <a:t>Project </a:t>
            </a:r>
            <a:r>
              <a:rPr lang="en-US" sz="2800" dirty="0" smtClean="0">
                <a:hlinkClick r:id="rId14" tooltip="Project management"/>
              </a:rPr>
              <a:t>management</a:t>
            </a:r>
            <a:r>
              <a:rPr lang="en-US" sz="2800" dirty="0" smtClean="0"/>
              <a:t>;</a:t>
            </a:r>
            <a:r>
              <a:rPr lang="en-US" sz="2800" dirty="0"/>
              <a:t> </a:t>
            </a:r>
            <a:r>
              <a:rPr lang="en-US" sz="2800" dirty="0" smtClean="0"/>
              <a:t> 14</a:t>
            </a:r>
            <a:r>
              <a:rPr lang="en-US" sz="2800" dirty="0"/>
              <a:t>. Breadth in </a:t>
            </a:r>
            <a:r>
              <a:rPr lang="en-US" sz="2800" dirty="0">
                <a:hlinkClick r:id="rId15" tooltip="Civil engineering"/>
              </a:rPr>
              <a:t>civil engineering</a:t>
            </a:r>
            <a:r>
              <a:rPr lang="en-US" sz="2800" dirty="0"/>
              <a:t> </a:t>
            </a:r>
            <a:r>
              <a:rPr lang="en-US" sz="2800" dirty="0" smtClean="0"/>
              <a:t>areas; 15</a:t>
            </a:r>
            <a:r>
              <a:rPr lang="en-US" sz="2800" dirty="0"/>
              <a:t>. </a:t>
            </a:r>
            <a:r>
              <a:rPr lang="en-US" sz="2800" dirty="0">
                <a:hlinkClick r:id="rId16" tooltip="Civil Engineering"/>
              </a:rPr>
              <a:t>Technical </a:t>
            </a:r>
            <a:r>
              <a:rPr lang="en-US" sz="2800" dirty="0" smtClean="0">
                <a:hlinkClick r:id="rId16" tooltip="Civil Engineering"/>
              </a:rPr>
              <a:t>specialization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/>
            <a:r>
              <a:rPr lang="en-US" sz="3400" dirty="0" smtClean="0"/>
              <a:t>c. Professional</a:t>
            </a:r>
            <a:endParaRPr lang="en-US" sz="3400" dirty="0"/>
          </a:p>
          <a:p>
            <a:pPr marL="400050" indent="0" algn="just">
              <a:buNone/>
            </a:pPr>
            <a:r>
              <a:rPr lang="en-US" sz="2800" dirty="0" smtClean="0"/>
              <a:t>16.</a:t>
            </a:r>
            <a:r>
              <a:rPr lang="en-US" sz="2800" dirty="0" smtClean="0">
                <a:solidFill>
                  <a:srgbClr val="00B0F0"/>
                </a:solidFill>
              </a:rPr>
              <a:t>Communication</a:t>
            </a:r>
            <a:r>
              <a:rPr lang="en-US" sz="2800" dirty="0" smtClean="0"/>
              <a:t>; 17</a:t>
            </a:r>
            <a:r>
              <a:rPr lang="en-US" sz="2800" dirty="0"/>
              <a:t>. </a:t>
            </a:r>
            <a:r>
              <a:rPr lang="en-US" sz="2800" dirty="0">
                <a:hlinkClick r:id="rId17" tooltip="Policy"/>
              </a:rPr>
              <a:t>Public </a:t>
            </a:r>
            <a:r>
              <a:rPr lang="en-US" sz="2800" dirty="0" smtClean="0">
                <a:hlinkClick r:id="rId17" tooltip="Policy"/>
              </a:rPr>
              <a:t>policy</a:t>
            </a:r>
            <a:r>
              <a:rPr lang="en-US" sz="2800" dirty="0" smtClean="0"/>
              <a:t>;</a:t>
            </a:r>
            <a:r>
              <a:rPr lang="en-US" sz="2800" dirty="0"/>
              <a:t> </a:t>
            </a:r>
            <a:r>
              <a:rPr lang="en-US" sz="2800" dirty="0" smtClean="0"/>
              <a:t>18</a:t>
            </a:r>
            <a:r>
              <a:rPr lang="en-US" sz="2800" dirty="0"/>
              <a:t>. </a:t>
            </a:r>
            <a:r>
              <a:rPr lang="en-US" sz="2800" dirty="0">
                <a:hlinkClick r:id="rId18" tooltip="Business administration"/>
              </a:rPr>
              <a:t>Business</a:t>
            </a:r>
            <a:r>
              <a:rPr lang="en-US" sz="2800" dirty="0"/>
              <a:t> and </a:t>
            </a:r>
            <a:r>
              <a:rPr lang="en-US" sz="2800" dirty="0">
                <a:hlinkClick r:id="rId19" tooltip="Public administration"/>
              </a:rPr>
              <a:t>public </a:t>
            </a:r>
            <a:r>
              <a:rPr lang="en-US" sz="2800" dirty="0" smtClean="0">
                <a:hlinkClick r:id="rId19" tooltip="Public administration"/>
              </a:rPr>
              <a:t>administration</a:t>
            </a:r>
            <a:r>
              <a:rPr lang="en-US" sz="2800" dirty="0" smtClean="0"/>
              <a:t>;</a:t>
            </a:r>
            <a:r>
              <a:rPr lang="en-US" sz="2800" dirty="0"/>
              <a:t> </a:t>
            </a:r>
            <a:r>
              <a:rPr lang="en-US" sz="2800" dirty="0" smtClean="0"/>
              <a:t>19</a:t>
            </a:r>
            <a:r>
              <a:rPr lang="en-US" sz="2800" dirty="0"/>
              <a:t>. </a:t>
            </a:r>
            <a:r>
              <a:rPr lang="en-US" sz="2800" dirty="0" smtClean="0">
                <a:hlinkClick r:id="rId20" tooltip="Globalization"/>
              </a:rPr>
              <a:t>Globalization</a:t>
            </a:r>
            <a:r>
              <a:rPr lang="en-US" sz="2800" dirty="0" smtClean="0"/>
              <a:t>; 20</a:t>
            </a:r>
            <a:r>
              <a:rPr lang="en-US" sz="2800" dirty="0"/>
              <a:t>. </a:t>
            </a:r>
            <a:r>
              <a:rPr lang="en-US" sz="2800" dirty="0" smtClean="0">
                <a:hlinkClick r:id="rId21" tooltip="Leadership"/>
              </a:rPr>
              <a:t>Leadership</a:t>
            </a:r>
            <a:r>
              <a:rPr lang="en-US" sz="2800" dirty="0" smtClean="0"/>
              <a:t>; 21</a:t>
            </a:r>
            <a:r>
              <a:rPr lang="en-US" sz="2800" dirty="0"/>
              <a:t>. </a:t>
            </a:r>
            <a:r>
              <a:rPr lang="en-US" sz="2800" dirty="0" smtClean="0">
                <a:hlinkClick r:id="rId22" tooltip="Teamwork"/>
              </a:rPr>
              <a:t>Teamwork</a:t>
            </a:r>
            <a:r>
              <a:rPr lang="en-US" sz="2800" dirty="0" smtClean="0"/>
              <a:t>; 22</a:t>
            </a:r>
            <a:r>
              <a:rPr lang="en-US" sz="2800" dirty="0"/>
              <a:t>. </a:t>
            </a:r>
            <a:r>
              <a:rPr lang="en-US" sz="2800" dirty="0" smtClean="0">
                <a:hlinkClick r:id="rId23" tooltip="Attitude (psychology)"/>
              </a:rPr>
              <a:t>Attitudes</a:t>
            </a:r>
            <a:r>
              <a:rPr lang="en-US" sz="2800" dirty="0" smtClean="0"/>
              <a:t>; 23</a:t>
            </a:r>
            <a:r>
              <a:rPr lang="en-US" sz="2800" dirty="0"/>
              <a:t>. </a:t>
            </a:r>
            <a:r>
              <a:rPr lang="en-US" sz="2800" dirty="0">
                <a:hlinkClick r:id="rId24" tooltip="Continuing education"/>
              </a:rPr>
              <a:t>Lifelong learning</a:t>
            </a:r>
            <a:r>
              <a:rPr lang="en-US" sz="2800" dirty="0"/>
              <a:t> </a:t>
            </a:r>
            <a:r>
              <a:rPr lang="en-US" sz="2800" dirty="0" smtClean="0"/>
              <a:t>; 24</a:t>
            </a:r>
            <a:r>
              <a:rPr lang="en-US" sz="2800" dirty="0"/>
              <a:t>. </a:t>
            </a:r>
            <a:r>
              <a:rPr lang="en-US" sz="2800" dirty="0">
                <a:hlinkClick r:id="rId25" tooltip="Professional ethics"/>
              </a:rPr>
              <a:t>Professional and ethical responsibility</a:t>
            </a:r>
            <a:endParaRPr lang="en-US" sz="2800" dirty="0"/>
          </a:p>
          <a:p>
            <a:pPr>
              <a:buFont typeface="Wingdings" charset="2"/>
              <a:buChar char="Ø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9000" y="38624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E5E5E"/>
                </a:solidFill>
              </a:rPr>
              <a:t>Body Of Knowledge</a:t>
            </a:r>
            <a:endParaRPr lang="en-US" b="1" dirty="0">
              <a:solidFill>
                <a:srgbClr val="5E5E5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2052" y="597801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 charset="0"/>
                <a:ea typeface="Bookman Old Style" charset="0"/>
                <a:cs typeface="Bookman Old Style" charset="0"/>
                <a:hlinkClick r:id="" action="ppaction://hlinkshowjump?jump=previousslide"/>
              </a:rPr>
              <a:t>Back to </a:t>
            </a:r>
            <a:r>
              <a:rPr lang="en-US" dirty="0" err="1" smtClean="0">
                <a:latin typeface="Bookman Old Style" charset="0"/>
                <a:ea typeface="Bookman Old Style" charset="0"/>
                <a:cs typeface="Bookman Old Style" charset="0"/>
                <a:hlinkClick r:id="" action="ppaction://hlinkshowjump?jump=previousslide"/>
              </a:rPr>
              <a:t>Profesi</a:t>
            </a:r>
            <a:endParaRPr lang="en-US" dirty="0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31270"/>
            <a:ext cx="10058400" cy="753687"/>
          </a:xfrm>
        </p:spPr>
        <p:txBody>
          <a:bodyPr/>
          <a:lstStyle/>
          <a:p>
            <a:r>
              <a:rPr lang="en-US" b="1" dirty="0" err="1" smtClean="0">
                <a:solidFill>
                  <a:srgbClr val="5E5E5E"/>
                </a:solidFill>
              </a:rPr>
              <a:t>Profesional</a:t>
            </a:r>
            <a:r>
              <a:rPr lang="en-US" dirty="0" smtClean="0"/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ciri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berstandar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teknis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junjung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etika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profesi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Berstandar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; 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Memperbaharui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kemajuan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berinovasi</a:t>
            </a:r>
            <a:r>
              <a:rPr lang="en-US" sz="2400" dirty="0" smtClean="0"/>
              <a:t>;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Utamakan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just">
              <a:buFont typeface="Wingdings" charset="2"/>
              <a:buChar char="q"/>
            </a:pPr>
            <a:r>
              <a:rPr lang="en-US" sz="2400" dirty="0"/>
              <a:t> </a:t>
            </a:r>
            <a:r>
              <a:rPr lang="en-US" sz="2400" dirty="0" err="1" smtClean="0"/>
              <a:t>Berintegritas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t</a:t>
            </a:r>
            <a:r>
              <a:rPr lang="en-US" sz="2400" dirty="0" err="1" smtClean="0"/>
              <a:t>anggung</a:t>
            </a:r>
            <a:r>
              <a:rPr lang="en-US" sz="2400" dirty="0" smtClean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endParaRPr lang="en-US" sz="2400" dirty="0" smtClean="0"/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 Level </a:t>
            </a:r>
            <a:r>
              <a:rPr lang="en-US" sz="2400" dirty="0" err="1" smtClean="0"/>
              <a:t>kepercayaan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;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/</a:t>
            </a:r>
            <a:r>
              <a:rPr lang="en-US" sz="2400" dirty="0" err="1" smtClean="0"/>
              <a:t>diskresi</a:t>
            </a:r>
            <a:r>
              <a:rPr lang="en-US" sz="2400" dirty="0" smtClean="0"/>
              <a:t>; 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lisensi</a:t>
            </a:r>
            <a:r>
              <a:rPr lang="en-US" sz="2400" dirty="0" smtClean="0"/>
              <a:t> </a:t>
            </a:r>
            <a:r>
              <a:rPr lang="en-US" sz="2400" dirty="0" err="1" smtClean="0"/>
              <a:t>berstandar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;</a:t>
            </a:r>
          </a:p>
          <a:p>
            <a:pPr algn="just">
              <a:buFont typeface="Wingdings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Berdedikasi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diatas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,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komersil</a:t>
            </a:r>
            <a:r>
              <a:rPr lang="en-US" sz="2400" dirty="0" smtClean="0"/>
              <a:t> (</a:t>
            </a:r>
            <a:r>
              <a:rPr lang="en-US" sz="2400" dirty="0" err="1" smtClean="0"/>
              <a:t>uang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8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5E5E5E"/>
                </a:solidFill>
              </a:rPr>
              <a:t>Profesionalisme</a:t>
            </a:r>
            <a:r>
              <a:rPr lang="en-US" dirty="0" smtClean="0"/>
              <a:t> </a:t>
            </a:r>
            <a:r>
              <a:rPr lang="id-ID" sz="2400" dirty="0" smtClean="0">
                <a:solidFill>
                  <a:srgbClr val="FF0000"/>
                </a:solidFill>
              </a:rPr>
              <a:t>ciri tanda </a:t>
            </a:r>
            <a:r>
              <a:rPr lang="id-ID" sz="2400" dirty="0">
                <a:solidFill>
                  <a:srgbClr val="FF0000"/>
                </a:solidFill>
              </a:rPr>
              <a:t>profesi atas orang yang profesional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32720" cy="4023360"/>
          </a:xfrm>
        </p:spPr>
        <p:txBody>
          <a:bodyPr>
            <a:normAutofit/>
          </a:bodyPr>
          <a:lstStyle/>
          <a:p>
            <a:pPr marL="290513" indent="-290513" algn="just">
              <a:buFont typeface="Wingdings" charset="2"/>
              <a:buChar char="q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Insinyur</a:t>
            </a:r>
            <a:r>
              <a:rPr lang="en-US" dirty="0" smtClean="0"/>
              <a:t> </a:t>
            </a:r>
            <a:r>
              <a:rPr lang="en-US" dirty="0" err="1" smtClean="0"/>
              <a:t>berpraktek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/>
              <a:t>;</a:t>
            </a:r>
            <a:endParaRPr lang="en-US" dirty="0" smtClean="0"/>
          </a:p>
          <a:p>
            <a:pPr marL="290513" indent="-290513" algn="just">
              <a:buFont typeface="Wingdings" charset="2"/>
              <a:buChar char="q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/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/</a:t>
            </a:r>
            <a:r>
              <a:rPr lang="en-US" dirty="0" err="1" smtClean="0"/>
              <a:t>pemberi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pekerjaannya</a:t>
            </a:r>
            <a:r>
              <a:rPr lang="en-US" dirty="0" smtClean="0"/>
              <a:t>; </a:t>
            </a:r>
            <a:endParaRPr lang="en-US" dirty="0" smtClean="0"/>
          </a:p>
          <a:p>
            <a:pPr marL="290513" indent="-290513" algn="just">
              <a:buFont typeface="Wingdings" charset="2"/>
              <a:buChar char="q"/>
            </a:pP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karyanya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insinyur</a:t>
            </a:r>
            <a:r>
              <a:rPr lang="en-US" dirty="0" smtClean="0"/>
              <a:t>,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keinsinyuran</a:t>
            </a:r>
            <a:r>
              <a:rPr lang="en-US" dirty="0" smtClean="0"/>
              <a:t> yang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;</a:t>
            </a:r>
            <a:endParaRPr lang="id-ID" dirty="0" smtClean="0"/>
          </a:p>
          <a:p>
            <a:pPr marL="290513" indent="-290513" algn="just">
              <a:buFont typeface="Wingdings" charset="2"/>
              <a:buChar char="q"/>
            </a:pP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sempurna</a:t>
            </a:r>
            <a:r>
              <a:rPr lang="en-US" dirty="0" smtClean="0"/>
              <a:t> (</a:t>
            </a:r>
            <a:r>
              <a:rPr lang="en-US" i="1" dirty="0" smtClean="0"/>
              <a:t>mission </a:t>
            </a:r>
            <a:r>
              <a:rPr lang="en-US" i="1" dirty="0" smtClean="0"/>
              <a:t>accomplished</a:t>
            </a:r>
            <a:r>
              <a:rPr lang="en-US" dirty="0" smtClean="0"/>
              <a:t>; </a:t>
            </a:r>
            <a:endParaRPr lang="en-US" dirty="0" smtClean="0"/>
          </a:p>
          <a:p>
            <a:pPr marL="290513" indent="-290513">
              <a:buFont typeface="Wingdings" charset="2"/>
              <a:buChar char="q"/>
            </a:pP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i="1" dirty="0" err="1" smtClean="0"/>
              <a:t>Profesionalisme</a:t>
            </a:r>
            <a:r>
              <a:rPr lang="en-US" i="1" dirty="0" smtClean="0"/>
              <a:t>;</a:t>
            </a:r>
          </a:p>
          <a:p>
            <a:pPr marL="290513" indent="-290513">
              <a:buFont typeface="Wingdings" charset="2"/>
              <a:buChar char="q"/>
            </a:pP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memperjuangkan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Keinsinyuran</a:t>
            </a:r>
            <a:r>
              <a:rPr lang="en-US" i="1" dirty="0" smtClean="0"/>
              <a:t>.</a:t>
            </a:r>
            <a:endParaRPr lang="en-US" i="1" dirty="0" smtClean="0"/>
          </a:p>
          <a:p>
            <a:pPr marL="290513" indent="-290513">
              <a:buFont typeface="Wingdings" charset="2"/>
              <a:buChar char="q"/>
            </a:pPr>
            <a:endParaRPr lang="en-US" dirty="0" smtClean="0"/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5E5E5E"/>
                </a:solidFill>
              </a:rPr>
              <a:t>Insinyur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Profesional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Berpraktek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Etis</a:t>
            </a:r>
            <a:r>
              <a:rPr lang="en-US" sz="2400" dirty="0">
                <a:solidFill>
                  <a:srgbClr val="FF0000"/>
                </a:solidFill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</a:rPr>
              <a:t>Berpedoman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Etik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5E5E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Ber-lisensi</a:t>
            </a:r>
            <a:r>
              <a:rPr lang="en-US" dirty="0" smtClean="0"/>
              <a:t>;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sz="1400" i="1" dirty="0" smtClean="0"/>
              <a:t>knowledge, skills, attitudes</a:t>
            </a:r>
            <a:r>
              <a:rPr lang="en-US" dirty="0" smtClean="0"/>
              <a:t>; </a:t>
            </a:r>
            <a:endParaRPr lang="en-US" dirty="0"/>
          </a:p>
          <a:p>
            <a:pPr marL="290513" indent="-290513">
              <a:buFont typeface="Wingdings" charset="2"/>
              <a:buChar char="q"/>
            </a:pPr>
            <a:r>
              <a:rPr lang="en-US" dirty="0" err="1" smtClean="0"/>
              <a:t>Utamakan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;</a:t>
            </a:r>
            <a:endParaRPr lang="en-US" dirty="0" smtClean="0">
              <a:sym typeface="Wingdings"/>
            </a:endParaRPr>
          </a:p>
          <a:p>
            <a:pPr marL="290513" indent="-2905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charset="2"/>
              <a:buChar char="q"/>
            </a:pPr>
            <a:r>
              <a:rPr lang="en-US" i="1" dirty="0" smtClean="0">
                <a:sym typeface="Wingdings"/>
              </a:rPr>
              <a:t>Practice the Best </a:t>
            </a:r>
            <a:r>
              <a:rPr lang="en-US" i="1" dirty="0" smtClean="0">
                <a:sym typeface="Wingdings"/>
              </a:rPr>
              <a:t>Engineering </a:t>
            </a:r>
            <a:r>
              <a:rPr lang="en-US" i="1" dirty="0" smtClean="0">
                <a:sym typeface="Wingdings"/>
              </a:rPr>
              <a:t>Governance</a:t>
            </a:r>
            <a:r>
              <a:rPr lang="en-US" dirty="0" smtClean="0">
                <a:sym typeface="Wingdings"/>
              </a:rPr>
              <a:t>; </a:t>
            </a:r>
          </a:p>
          <a:p>
            <a:pPr marL="3349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 smtClean="0"/>
              <a:t>Jujur</a:t>
            </a:r>
            <a:r>
              <a:rPr lang="en-US" sz="1400" dirty="0" smtClean="0"/>
              <a:t> </a:t>
            </a:r>
            <a:r>
              <a:rPr lang="en-US" sz="1400" dirty="0" err="1" smtClean="0"/>
              <a:t>laporkan</a:t>
            </a:r>
            <a:r>
              <a:rPr lang="en-US" sz="1400" dirty="0" smtClean="0"/>
              <a:t> </a:t>
            </a:r>
            <a:r>
              <a:rPr lang="en-US" sz="1400" dirty="0" err="1" smtClean="0"/>
              <a:t>cacat</a:t>
            </a:r>
            <a:r>
              <a:rPr lang="en-US" sz="1400" dirty="0" smtClean="0"/>
              <a:t> </a:t>
            </a:r>
            <a:r>
              <a:rPr lang="en-US" sz="1400" dirty="0" err="1" smtClean="0"/>
              <a:t>teknikal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pemberi</a:t>
            </a:r>
            <a:r>
              <a:rPr lang="en-US" sz="1400" dirty="0" smtClean="0"/>
              <a:t> </a:t>
            </a:r>
            <a:r>
              <a:rPr lang="en-US" sz="1400" dirty="0" err="1" smtClean="0"/>
              <a:t>pekerjaan</a:t>
            </a:r>
            <a:r>
              <a:rPr lang="en-US" sz="1400" dirty="0" smtClean="0"/>
              <a:t>, </a:t>
            </a:r>
            <a:r>
              <a:rPr lang="en-US" sz="1400" dirty="0" err="1" smtClean="0"/>
              <a:t>selesaikan</a:t>
            </a:r>
            <a:r>
              <a:rPr lang="en-US" sz="1400" dirty="0" smtClean="0"/>
              <a:t> internal, </a:t>
            </a:r>
            <a:r>
              <a:rPr lang="en-US" sz="1400" dirty="0" err="1" smtClean="0"/>
              <a:t>berkonsultasi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/>
              <a:t>otoritas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menguasai</a:t>
            </a:r>
            <a:endParaRPr lang="en-US" sz="1400" dirty="0"/>
          </a:p>
          <a:p>
            <a:pPr marL="290513" indent="-290513">
              <a:buFont typeface="Wingdings" charset="2"/>
              <a:buChar char="q"/>
            </a:pP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/>
              <a:t>rekan-rekan</a:t>
            </a:r>
            <a:r>
              <a:rPr lang="en-US" dirty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Insinyur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; </a:t>
            </a:r>
            <a:endParaRPr lang="en-US" dirty="0"/>
          </a:p>
          <a:p>
            <a:pPr marL="290513" indent="-290513">
              <a:buFont typeface="Wingdings" charset="2"/>
              <a:buChar char="q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Korsa</a:t>
            </a:r>
            <a:r>
              <a:rPr lang="en-US" dirty="0" smtClean="0"/>
              <a:t> </a:t>
            </a:r>
            <a:r>
              <a:rPr lang="en-US" dirty="0" err="1" smtClean="0"/>
              <a:t>Insinyur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Catur</a:t>
            </a:r>
            <a:r>
              <a:rPr lang="en-US" sz="4000" dirty="0" smtClean="0">
                <a:latin typeface="+mj-lt"/>
              </a:rPr>
              <a:t> 	   	: </a:t>
            </a:r>
            <a:r>
              <a:rPr lang="en-US" sz="4000" dirty="0" err="1" smtClean="0">
                <a:latin typeface="+mj-lt"/>
              </a:rPr>
              <a:t>Empat</a:t>
            </a:r>
            <a:endParaRPr lang="en-US" sz="4000" dirty="0" smtClean="0">
              <a:latin typeface="+mj-lt"/>
            </a:endParaRPr>
          </a:p>
          <a:p>
            <a:r>
              <a:rPr lang="en-US" sz="4000" i="1" dirty="0" err="1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Karsa</a:t>
            </a:r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	    	: </a:t>
            </a:r>
            <a:r>
              <a:rPr lang="en-US" sz="4000" dirty="0" err="1" smtClean="0">
                <a:latin typeface="+mj-lt"/>
              </a:rPr>
              <a:t>Niat</a:t>
            </a:r>
            <a:r>
              <a:rPr lang="en-US" sz="4000" dirty="0" smtClean="0">
                <a:latin typeface="+mj-lt"/>
              </a:rPr>
              <a:t>  </a:t>
            </a:r>
          </a:p>
          <a:p>
            <a:r>
              <a:rPr lang="en-US" sz="4000" i="1" dirty="0" err="1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Sapta</a:t>
            </a:r>
            <a:r>
              <a:rPr lang="en-US" sz="4000" i="1" dirty="0" smtClean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	</a:t>
            </a:r>
            <a:r>
              <a:rPr lang="en-US" sz="4000" dirty="0" smtClean="0">
                <a:latin typeface="+mj-lt"/>
              </a:rPr>
              <a:t>: </a:t>
            </a:r>
            <a:r>
              <a:rPr lang="en-US" sz="4000" dirty="0" err="1" smtClean="0">
                <a:latin typeface="+mj-lt"/>
              </a:rPr>
              <a:t>Tujuh</a:t>
            </a:r>
            <a:endParaRPr lang="en-US" sz="4000" dirty="0" smtClean="0">
              <a:latin typeface="+mj-lt"/>
            </a:endParaRPr>
          </a:p>
          <a:p>
            <a:pPr marL="85725" indent="-85725"/>
            <a:r>
              <a:rPr lang="en-US" sz="4000" i="1" dirty="0" smtClean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Dharma</a:t>
            </a:r>
            <a:r>
              <a:rPr lang="en-US" sz="4000" dirty="0" smtClean="0">
                <a:latin typeface="+mj-lt"/>
              </a:rPr>
              <a:t>  	: </a:t>
            </a:r>
            <a:r>
              <a:rPr lang="en-US" sz="4000" dirty="0" err="1" smtClean="0">
                <a:latin typeface="+mj-lt"/>
              </a:rPr>
              <a:t>Kewajiban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Kebenaran</a:t>
            </a:r>
            <a:r>
              <a:rPr lang="en-US" sz="4000" dirty="0" smtClean="0">
                <a:latin typeface="+mj-lt"/>
              </a:rPr>
              <a:t>  </a:t>
            </a:r>
          </a:p>
          <a:p>
            <a:pPr marL="1608560" lvl="8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       </a:t>
            </a:r>
            <a:r>
              <a:rPr lang="en-US" sz="3400" i="1" dirty="0" err="1" smtClean="0">
                <a:solidFill>
                  <a:srgbClr val="0432FF"/>
                </a:solidFill>
                <a:latin typeface="Bookman Old Style" charset="0"/>
                <a:ea typeface="Bookman Old Style" charset="0"/>
                <a:cs typeface="Bookman Old Style" charset="0"/>
              </a:rPr>
              <a:t>harus</a:t>
            </a:r>
            <a:r>
              <a:rPr lang="en-US" sz="3400" i="1" dirty="0" smtClean="0">
                <a:solidFill>
                  <a:srgbClr val="0432FF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en-US" sz="3400" i="1" dirty="0" err="1" smtClean="0">
                <a:solidFill>
                  <a:srgbClr val="0432FF"/>
                </a:solidFill>
                <a:latin typeface="Bookman Old Style" charset="0"/>
                <a:ea typeface="Bookman Old Style" charset="0"/>
                <a:cs typeface="Bookman Old Style" charset="0"/>
              </a:rPr>
              <a:t>dipertanggungjawabkan</a:t>
            </a:r>
            <a:endParaRPr lang="en-US" sz="3400" i="1" dirty="0">
              <a:solidFill>
                <a:srgbClr val="0432FF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13418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5E5E5E"/>
                </a:solidFill>
              </a:rPr>
              <a:t>Kode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Etik</a:t>
            </a:r>
            <a:r>
              <a:rPr lang="en-US" b="1" dirty="0" smtClean="0">
                <a:solidFill>
                  <a:srgbClr val="5E5E5E"/>
                </a:solidFill>
              </a:rPr>
              <a:t> </a:t>
            </a:r>
            <a:r>
              <a:rPr lang="en-US" b="1" dirty="0" err="1" smtClean="0">
                <a:solidFill>
                  <a:srgbClr val="5E5E5E"/>
                </a:solidFill>
              </a:rPr>
              <a:t>Insinyur</a:t>
            </a:r>
            <a:r>
              <a:rPr lang="en-US" b="1" dirty="0" smtClean="0">
                <a:solidFill>
                  <a:srgbClr val="5E5E5E"/>
                </a:solidFill>
              </a:rPr>
              <a:t> Indonesia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CATUR KARSA SAPTA DHARMA</a:t>
            </a:r>
            <a:endParaRPr lang="en-US" b="1" dirty="0">
              <a:solidFill>
                <a:srgbClr val="5E5E5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7" y="406140"/>
            <a:ext cx="7136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5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7281" y="1845734"/>
            <a:ext cx="10058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12738" indent="-312738" algn="just">
              <a:lnSpc>
                <a:spcPct val="150000"/>
              </a:lnSpc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id-ID" sz="2400" dirty="0" err="1" smtClean="0">
                <a:latin typeface="+mj-lt"/>
                <a:cs typeface="Arial" pitchFamily="34" charset="0"/>
              </a:rPr>
              <a:t>Mengutamakan</a:t>
            </a:r>
            <a:r>
              <a:rPr lang="en-US" altLang="id-ID" sz="2400" dirty="0" smtClean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keluhuran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 smtClean="0">
                <a:latin typeface="+mj-lt"/>
                <a:cs typeface="Arial" pitchFamily="34" charset="0"/>
              </a:rPr>
              <a:t>budi</a:t>
            </a:r>
            <a:r>
              <a:rPr lang="en-US" altLang="id-ID" sz="2400" dirty="0" smtClean="0">
                <a:latin typeface="+mj-lt"/>
                <a:cs typeface="Arial" pitchFamily="34" charset="0"/>
              </a:rPr>
              <a:t>;</a:t>
            </a:r>
            <a:endParaRPr lang="en-US" altLang="id-ID" sz="2400" dirty="0">
              <a:latin typeface="+mj-lt"/>
              <a:cs typeface="Arial" pitchFamily="34" charset="0"/>
            </a:endParaRPr>
          </a:p>
          <a:p>
            <a:pPr marL="312738" indent="-312738" algn="just"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id-ID" sz="2400" dirty="0" err="1">
                <a:latin typeface="+mj-lt"/>
                <a:cs typeface="Arial" pitchFamily="34" charset="0"/>
              </a:rPr>
              <a:t>Menggunakan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pengetahuan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dan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kemampuannya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untuk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kepentingan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kesejahteraan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umat</a:t>
            </a:r>
            <a:r>
              <a:rPr lang="en-US" altLang="id-ID" sz="2400" dirty="0">
                <a:latin typeface="+mj-lt"/>
                <a:cs typeface="Arial" pitchFamily="34" charset="0"/>
              </a:rPr>
              <a:t>  </a:t>
            </a:r>
            <a:r>
              <a:rPr lang="en-US" altLang="id-ID" sz="2400" dirty="0" err="1" smtClean="0">
                <a:latin typeface="+mj-lt"/>
                <a:cs typeface="Arial" pitchFamily="34" charset="0"/>
              </a:rPr>
              <a:t>manusia</a:t>
            </a:r>
            <a:r>
              <a:rPr lang="en-US" altLang="id-ID" sz="2400" dirty="0" smtClean="0">
                <a:latin typeface="+mj-lt"/>
                <a:cs typeface="Arial" pitchFamily="34" charset="0"/>
              </a:rPr>
              <a:t>;</a:t>
            </a:r>
            <a:endParaRPr lang="en-US" altLang="id-ID" sz="2400" dirty="0">
              <a:latin typeface="+mj-lt"/>
              <a:cs typeface="Arial" pitchFamily="34" charset="0"/>
            </a:endParaRPr>
          </a:p>
          <a:p>
            <a:pPr marL="312738" indent="-312738" algn="just"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id-ID" sz="2400" dirty="0" err="1">
                <a:latin typeface="+mj-lt"/>
                <a:cs typeface="Arial" pitchFamily="34" charset="0"/>
              </a:rPr>
              <a:t>Bekerja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secara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sungguh-sungguh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untuk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kepentingan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masyarakat</a:t>
            </a:r>
            <a:r>
              <a:rPr lang="en-US" altLang="id-ID" sz="2400" dirty="0">
                <a:latin typeface="+mj-lt"/>
                <a:cs typeface="Arial" pitchFamily="34" charset="0"/>
              </a:rPr>
              <a:t>,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sesuai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dengan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tugas</a:t>
            </a:r>
            <a:r>
              <a:rPr lang="en-US" altLang="id-ID" sz="2400" dirty="0">
                <a:latin typeface="+mj-lt"/>
                <a:cs typeface="Arial" pitchFamily="34" charset="0"/>
              </a:rPr>
              <a:t> &amp; </a:t>
            </a:r>
            <a:r>
              <a:rPr lang="en-US" altLang="id-ID" sz="2400" dirty="0" err="1" smtClean="0">
                <a:latin typeface="+mj-lt"/>
                <a:cs typeface="Arial" pitchFamily="34" charset="0"/>
              </a:rPr>
              <a:t>tanggung-jawabnya</a:t>
            </a:r>
            <a:r>
              <a:rPr lang="en-US" altLang="id-ID" sz="2400" dirty="0" smtClean="0">
                <a:latin typeface="+mj-lt"/>
                <a:cs typeface="Arial" pitchFamily="34" charset="0"/>
              </a:rPr>
              <a:t>;</a:t>
            </a:r>
            <a:endParaRPr lang="en-US" altLang="id-ID" sz="2400" dirty="0">
              <a:latin typeface="+mj-lt"/>
              <a:cs typeface="Arial" pitchFamily="34" charset="0"/>
            </a:endParaRPr>
          </a:p>
          <a:p>
            <a:pPr marL="312738" indent="-312738" algn="just">
              <a:lnSpc>
                <a:spcPct val="15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altLang="id-ID" sz="2400" dirty="0" err="1">
                <a:latin typeface="+mj-lt"/>
                <a:cs typeface="Arial" pitchFamily="34" charset="0"/>
              </a:rPr>
              <a:t>Meningkatkan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kompetensi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dan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martabat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berdasarkan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keahlian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>
                <a:latin typeface="+mj-lt"/>
                <a:cs typeface="Arial" pitchFamily="34" charset="0"/>
              </a:rPr>
              <a:t>profesi</a:t>
            </a:r>
            <a:r>
              <a:rPr lang="en-US" altLang="id-ID" sz="2400" dirty="0">
                <a:latin typeface="+mj-lt"/>
                <a:cs typeface="Arial" pitchFamily="34" charset="0"/>
              </a:rPr>
              <a:t> </a:t>
            </a:r>
            <a:r>
              <a:rPr lang="en-US" altLang="id-ID" sz="2400" dirty="0" err="1" smtClean="0">
                <a:latin typeface="+mj-lt"/>
                <a:cs typeface="Arial" pitchFamily="34" charset="0"/>
              </a:rPr>
              <a:t>keinsinyuran</a:t>
            </a:r>
            <a:r>
              <a:rPr lang="en-US" altLang="id-ID" sz="2400" dirty="0">
                <a:latin typeface="+mj-lt"/>
                <a:cs typeface="Arial" pitchFamily="34" charset="0"/>
              </a:rPr>
              <a:t>;</a:t>
            </a:r>
            <a:endParaRPr lang="en-US" altLang="id-ID" sz="2400" dirty="0">
              <a:latin typeface="+mj-lt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134184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5E5E5E"/>
                </a:solidFill>
              </a:rPr>
              <a:t>CATUR KARSA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37" y="406140"/>
            <a:ext cx="71364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826</TotalTime>
  <Words>401</Words>
  <Application>Microsoft Macintosh PowerPoint</Application>
  <PresentationFormat>Widescreen</PresentationFormat>
  <Paragraphs>96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Al Bayan Plain</vt:lpstr>
      <vt:lpstr>Bookman Old Style</vt:lpstr>
      <vt:lpstr>Bradley Hand</vt:lpstr>
      <vt:lpstr>Calibri</vt:lpstr>
      <vt:lpstr>Calibri Light</vt:lpstr>
      <vt:lpstr>Engravers MT</vt:lpstr>
      <vt:lpstr>Times New Roman</vt:lpstr>
      <vt:lpstr>Trebuchet MS</vt:lpstr>
      <vt:lpstr>Wingdings</vt:lpstr>
      <vt:lpstr>Arial</vt:lpstr>
      <vt:lpstr>Retrospect</vt:lpstr>
      <vt:lpstr>Pengantar Profesionalisme Insinyur </vt:lpstr>
      <vt:lpstr>PowerPoint Presentation</vt:lpstr>
      <vt:lpstr>Profesi</vt:lpstr>
      <vt:lpstr>PowerPoint Presentation</vt:lpstr>
      <vt:lpstr>Profesional  ciri berstandar teknis dan junjung etika profesi </vt:lpstr>
      <vt:lpstr>Profesionalisme ciri tanda profesi atas orang yang profesional</vt:lpstr>
      <vt:lpstr>Insinyur Profesional Berpraktek Etis - Berpedoman Kode Etik </vt:lpstr>
      <vt:lpstr>PowerPoint Presentation</vt:lpstr>
      <vt:lpstr>PowerPoint Presentation</vt:lpstr>
      <vt:lpstr>PowerPoint Presentation</vt:lpstr>
      <vt:lpstr>PowerPoint Presentation</vt:lpstr>
      <vt:lpstr>There’s no such thing as a little mistake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Profesionalisme Insinyur </dc:title>
  <dc:creator>Hari Purwanto.sa</dc:creator>
  <cp:lastModifiedBy>Microsoft Office User</cp:lastModifiedBy>
  <cp:revision>102</cp:revision>
  <dcterms:created xsi:type="dcterms:W3CDTF">2016-10-17T13:40:00Z</dcterms:created>
  <dcterms:modified xsi:type="dcterms:W3CDTF">2016-10-23T05:36:24Z</dcterms:modified>
</cp:coreProperties>
</file>